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7" r:id="rId4"/>
    <p:sldMasterId id="2147483727" r:id="rId5"/>
    <p:sldMasterId id="2147483758" r:id="rId6"/>
  </p:sldMasterIdLst>
  <p:notesMasterIdLst>
    <p:notesMasterId r:id="rId19"/>
  </p:notesMasterIdLst>
  <p:handoutMasterIdLst>
    <p:handoutMasterId r:id="rId20"/>
  </p:handoutMasterIdLst>
  <p:sldIdLst>
    <p:sldId id="2133" r:id="rId7"/>
    <p:sldId id="2147471008" r:id="rId8"/>
    <p:sldId id="2147471017" r:id="rId9"/>
    <p:sldId id="2147471018" r:id="rId10"/>
    <p:sldId id="2147471026" r:id="rId11"/>
    <p:sldId id="2147471025" r:id="rId12"/>
    <p:sldId id="2147471019" r:id="rId13"/>
    <p:sldId id="2147471020" r:id="rId14"/>
    <p:sldId id="2147471028" r:id="rId15"/>
    <p:sldId id="2147471027" r:id="rId16"/>
    <p:sldId id="2147471009" r:id="rId17"/>
    <p:sldId id="214747102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1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E3262C-A8D2-DD00-C09C-3BB6EE3C09EA}" name="Morgane Dreux" initials="MD" userId="S::morgane.dreux@koelis.com::6791ff92-b5b9-407c-8301-9a454ec8a460" providerId="AD"/>
  <p188:author id="{BDB9779B-1A17-E560-8198-30D75FC542FC}" name="Morgane ROUSSET" initials="MR" userId="S::morgane.rousset@koelis.com::c58f6533-4f81-4978-ac8b-83d119d7da2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ine DEVILLERS" initials="LD" lastIdx="1" clrIdx="0">
    <p:extLst>
      <p:ext uri="{19B8F6BF-5375-455C-9EA6-DF929625EA0E}">
        <p15:presenceInfo xmlns:p15="http://schemas.microsoft.com/office/powerpoint/2012/main" userId="S::devillers@koelis.com::6692a13a-4c77-4817-94f7-e83a44321e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9BAB"/>
    <a:srgbClr val="81BB26"/>
    <a:srgbClr val="F4CB46"/>
    <a:srgbClr val="1E3748"/>
    <a:srgbClr val="A6BBCD"/>
    <a:srgbClr val="778894"/>
    <a:srgbClr val="FF9933"/>
    <a:srgbClr val="253641"/>
    <a:srgbClr val="BECBD3"/>
    <a:srgbClr val="A6B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2245FB-91C5-48FC-B283-5D7BCA1E999C}" v="40" dt="2025-09-19T14:11:35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08" autoAdjust="0"/>
    <p:restoredTop sz="86077" autoAdjust="0"/>
  </p:normalViewPr>
  <p:slideViewPr>
    <p:cSldViewPr snapToGrid="0">
      <p:cViewPr varScale="1">
        <p:scale>
          <a:sx n="95" d="100"/>
          <a:sy n="95" d="100"/>
        </p:scale>
        <p:origin x="642" y="84"/>
      </p:cViewPr>
      <p:guideLst>
        <p:guide orient="horz" pos="3521"/>
        <p:guide pos="3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320" y="15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28176F4-E9B2-4099-A373-F777934FD4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99F185-DB13-43C2-BC36-6696890A9C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6CDC9-002F-400B-AB45-0C315BD90F42}" type="datetime1">
              <a:rPr lang="en-IN" smtClean="0"/>
              <a:t>03-10-2025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983789-76AC-48D9-B65D-A57C5FEB70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B6EE6-CFEB-4FCC-86C7-58876A2A74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E00B4-36C4-47C4-B91B-2D2DCF724933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862564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AC1F8-3D3E-4603-AACE-D383A79ABBB7}" type="datetime1">
              <a:rPr lang="en-IN" smtClean="0"/>
              <a:t>03-10-2025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D21BB-CD65-45E9-89A9-AE79EA25D68A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789457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 err="1">
                <a:solidFill>
                  <a:schemeClr val="bg1"/>
                </a:solidFill>
                <a:latin typeface="Futura St book"/>
              </a:rPr>
              <a:t>Presence</a:t>
            </a:r>
            <a:r>
              <a:rPr lang="fr-FR" sz="1200" dirty="0">
                <a:solidFill>
                  <a:schemeClr val="bg1"/>
                </a:solidFill>
                <a:latin typeface="Futura St book"/>
              </a:rPr>
              <a:t>: Focalisé sur les marchés émergents </a:t>
            </a:r>
          </a:p>
          <a:p>
            <a:endParaRPr lang="fr-FR" sz="1200" dirty="0">
              <a:solidFill>
                <a:schemeClr val="bg1"/>
              </a:solidFill>
              <a:latin typeface="Futura St book"/>
            </a:endParaRPr>
          </a:p>
          <a:p>
            <a:r>
              <a:rPr lang="fr-FR" sz="1200" dirty="0">
                <a:solidFill>
                  <a:schemeClr val="bg1"/>
                </a:solidFill>
                <a:latin typeface="Futura St book"/>
              </a:rPr>
              <a:t>•Se concentrer sur les technologies médicales de pointe et l'innovation dans le domaine de la médecine interventionnelle non vasculaire</a:t>
            </a:r>
          </a:p>
          <a:p>
            <a:endParaRPr lang="fr-FR" sz="1200" dirty="0">
              <a:solidFill>
                <a:schemeClr val="bg1"/>
              </a:solidFill>
              <a:latin typeface="Futura St book"/>
            </a:endParaRPr>
          </a:p>
          <a:p>
            <a:r>
              <a:rPr lang="fr-FR" sz="1200" dirty="0">
                <a:solidFill>
                  <a:schemeClr val="bg1"/>
                </a:solidFill>
                <a:latin typeface="Futura St book"/>
              </a:rPr>
              <a:t>rein, prostate, vessie, élimination des calculs</a:t>
            </a:r>
          </a:p>
          <a:p>
            <a:r>
              <a:rPr lang="fr-FR" sz="1200" dirty="0">
                <a:solidFill>
                  <a:schemeClr val="bg1"/>
                </a:solidFill>
                <a:latin typeface="Futura St book"/>
              </a:rPr>
              <a:t>Hépatologie, musculosquelettique</a:t>
            </a:r>
          </a:p>
          <a:p>
            <a:endParaRPr lang="fr-FR" sz="1200" dirty="0">
              <a:solidFill>
                <a:schemeClr val="bg1"/>
              </a:solidFill>
              <a:latin typeface="Futura St book"/>
            </a:endParaRPr>
          </a:p>
          <a:p>
            <a:r>
              <a:rPr lang="fr-FR" sz="1200" dirty="0">
                <a:solidFill>
                  <a:schemeClr val="bg1"/>
                </a:solidFill>
                <a:latin typeface="Futura St book"/>
              </a:rPr>
              <a:t>N’hésitez pas à nous communiquer les offres de prix des différents territoires</a:t>
            </a:r>
          </a:p>
          <a:p>
            <a:r>
              <a:rPr lang="fr-FR" sz="1200" dirty="0">
                <a:solidFill>
                  <a:schemeClr val="bg1"/>
                </a:solidFill>
                <a:latin typeface="Futura St book"/>
              </a:rPr>
              <a:t>On les a vu à l’EAU, à l’AUA, Monica est-ce qu’ils seront à la CAU? N’hésitez pas à communiquer les infos tous les congrès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8BAC1F8-3D3E-4603-AACE-D383A79ABBB7}" type="datetime1">
              <a:rPr lang="en-IN" smtClean="0"/>
              <a:t>03-10-2025</a:t>
            </a:fld>
            <a:endParaRPr lang="en-I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D21BB-CD65-45E9-89A9-AE79EA25D68A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498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buFontTx/>
              <a:buNone/>
            </a:pPr>
            <a:r>
              <a:rPr lang="fr-FR" sz="1200" dirty="0">
                <a:solidFill>
                  <a:schemeClr val="bg2"/>
                </a:solidFill>
                <a:latin typeface="Aptos" panose="020B0004020202020204" pitchFamily="34" charset="0"/>
              </a:rPr>
              <a:t>Capacité de </a:t>
            </a:r>
            <a:r>
              <a:rPr lang="fr-FR" sz="1200" dirty="0" err="1">
                <a:solidFill>
                  <a:schemeClr val="bg2"/>
                </a:solidFill>
                <a:latin typeface="Aptos" panose="020B0004020202020204" pitchFamily="34" charset="0"/>
              </a:rPr>
              <a:t>needle</a:t>
            </a:r>
            <a:r>
              <a:rPr lang="fr-FR" sz="1200" dirty="0">
                <a:solidFill>
                  <a:schemeClr val="bg2"/>
                </a:solidFill>
                <a:latin typeface="Aptos" panose="020B0004020202020204" pitchFamily="34" charset="0"/>
              </a:rPr>
              <a:t> </a:t>
            </a:r>
            <a:r>
              <a:rPr lang="fr-FR" sz="1200" dirty="0" err="1">
                <a:solidFill>
                  <a:schemeClr val="bg2"/>
                </a:solidFill>
                <a:latin typeface="Aptos" panose="020B0004020202020204" pitchFamily="34" charset="0"/>
              </a:rPr>
              <a:t>tracking</a:t>
            </a:r>
            <a:endParaRPr lang="fr-FR" sz="1200" dirty="0">
              <a:solidFill>
                <a:schemeClr val="bg2"/>
              </a:solidFill>
              <a:latin typeface="Aptos" panose="020B0004020202020204" pitchFamily="34" charset="0"/>
            </a:endParaRPr>
          </a:p>
          <a:p>
            <a:pPr marL="0" lvl="1" indent="0">
              <a:buFontTx/>
              <a:buNone/>
            </a:pPr>
            <a:endParaRPr lang="fr-FR" sz="1200" dirty="0">
              <a:solidFill>
                <a:schemeClr val="bg2"/>
              </a:solidFill>
              <a:latin typeface="Aptos" panose="020B0004020202020204" pitchFamily="34" charset="0"/>
            </a:endParaRPr>
          </a:p>
          <a:p>
            <a:r>
              <a:rPr lang="fr-FR" dirty="0">
                <a:effectLst/>
                <a:latin typeface="-apple-system"/>
              </a:rPr>
              <a:t>c'est de la néphrolithotomie percutanée, c'est pour enlever les calculs rénaux</a:t>
            </a:r>
            <a:endParaRPr lang="fr-FR" sz="12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0" lvl="1" indent="-285750">
              <a:buFontTx/>
              <a:buChar char="-"/>
            </a:pPr>
            <a:endParaRPr lang="fr-FR" sz="12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0" lvl="1" indent="-285750">
              <a:buFontTx/>
              <a:buChar char="-"/>
            </a:pPr>
            <a:r>
              <a:rPr lang="fr-FR" sz="1200" dirty="0">
                <a:solidFill>
                  <a:schemeClr val="bg1"/>
                </a:solidFill>
                <a:latin typeface="Aptos" panose="020B0004020202020204" pitchFamily="34" charset="0"/>
              </a:rPr>
              <a:t>Avez-vous des demandes de biopsies de rein? Est-ce que ca vous paraîtrait nécessaire ? (sonde convexe)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8BAC1F8-3D3E-4603-AACE-D383A79ABBB7}" type="datetime1">
              <a:rPr lang="en-IN" smtClean="0"/>
              <a:t>03-10-2025</a:t>
            </a:fld>
            <a:endParaRPr lang="en-I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D21BB-CD65-45E9-89A9-AE79EA25D68A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2312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8BAC1F8-3D3E-4603-AACE-D383A79ABBB7}" type="datetime1">
              <a:rPr lang="en-IN" smtClean="0"/>
              <a:t>03-10-2025</a:t>
            </a:fld>
            <a:endParaRPr lang="en-I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D21BB-CD65-45E9-89A9-AE79EA25D68A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9530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  <a:latin typeface="Futura PT Book"/>
              </a:rPr>
              <a:t>Capacité de </a:t>
            </a:r>
            <a:r>
              <a:rPr lang="fr-FR" dirty="0" err="1">
                <a:solidFill>
                  <a:schemeClr val="tx2"/>
                </a:solidFill>
                <a:latin typeface="Futura PT Book"/>
              </a:rPr>
              <a:t>needle</a:t>
            </a:r>
            <a:r>
              <a:rPr lang="fr-FR" dirty="0">
                <a:solidFill>
                  <a:schemeClr val="tx2"/>
                </a:solidFill>
                <a:latin typeface="Futura PT Book"/>
              </a:rPr>
              <a:t> </a:t>
            </a:r>
            <a:r>
              <a:rPr lang="fr-FR" dirty="0" err="1">
                <a:solidFill>
                  <a:schemeClr val="tx2"/>
                </a:solidFill>
                <a:latin typeface="Futura PT Book"/>
              </a:rPr>
              <a:t>tracking</a:t>
            </a:r>
            <a:r>
              <a:rPr lang="fr-FR" dirty="0">
                <a:solidFill>
                  <a:schemeClr val="tx2"/>
                </a:solidFill>
                <a:latin typeface="Futura PT Book"/>
              </a:rPr>
              <a:t> : Suivi de la pointe de l'aiguille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8BAC1F8-3D3E-4603-AACE-D383A79ABBB7}" type="datetime1">
              <a:rPr lang="en-IN" smtClean="0"/>
              <a:t>03-10-2025</a:t>
            </a:fld>
            <a:endParaRPr lang="en-I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D21BB-CD65-45E9-89A9-AE79EA25D68A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4781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Freehand</a:t>
            </a:r>
            <a:r>
              <a:rPr lang="fr-FR" dirty="0"/>
              <a:t> ou stepper</a:t>
            </a:r>
          </a:p>
          <a:p>
            <a:r>
              <a:rPr lang="fr-FR" dirty="0"/>
              <a:t>Fréquence des sondes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8BAC1F8-3D3E-4603-AACE-D383A79ABBB7}" type="datetime1">
              <a:rPr lang="en-IN" smtClean="0"/>
              <a:t>03-10-2025</a:t>
            </a:fld>
            <a:endParaRPr lang="en-I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D21BB-CD65-45E9-89A9-AE79EA25D68A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184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DC026890-4392-2477-371E-95CA97B757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6D5BB78B-FCFD-89A9-849D-CEB3F91A60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8848" y="5055929"/>
            <a:ext cx="5143402" cy="830241"/>
          </a:xfrm>
        </p:spPr>
        <p:txBody>
          <a:bodyPr>
            <a:noAutofit/>
          </a:bodyPr>
          <a:lstStyle>
            <a:lvl1pPr marL="0" indent="0" algn="ctr">
              <a:buNone/>
              <a:defRPr sz="3200" b="0" i="0">
                <a:ln w="22225">
                  <a:noFill/>
                </a:ln>
                <a:solidFill>
                  <a:schemeClr val="tx2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Titre du </a:t>
            </a:r>
            <a:br>
              <a:rPr lang="fr-FR"/>
            </a:br>
            <a:r>
              <a:rPr lang="fr-FR"/>
              <a:t>document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25C8997-B058-8798-0D57-F06055E7F53E}"/>
              </a:ext>
            </a:extLst>
          </p:cNvPr>
          <p:cNvCxnSpPr>
            <a:cxnSpLocks/>
          </p:cNvCxnSpPr>
          <p:nvPr userDrawn="1"/>
        </p:nvCxnSpPr>
        <p:spPr>
          <a:xfrm flipV="1">
            <a:off x="9080549" y="4356531"/>
            <a:ext cx="0" cy="406682"/>
          </a:xfrm>
          <a:prstGeom prst="line">
            <a:avLst/>
          </a:prstGeom>
          <a:ln w="508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2F86901-9E30-1AEC-211D-209A8FDFD1E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80549" y="6186277"/>
            <a:ext cx="0" cy="406682"/>
          </a:xfrm>
          <a:prstGeom prst="line">
            <a:avLst/>
          </a:prstGeom>
          <a:ln w="508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aphic 14">
            <a:extLst>
              <a:ext uri="{FF2B5EF4-FFF2-40B4-BE49-F238E27FC236}">
                <a16:creationId xmlns:a16="http://schemas.microsoft.com/office/drawing/2014/main" id="{AF9438B0-67D4-7383-42F1-A844D0EAF6F9}"/>
              </a:ext>
            </a:extLst>
          </p:cNvPr>
          <p:cNvGrpSpPr/>
          <p:nvPr userDrawn="1"/>
        </p:nvGrpSpPr>
        <p:grpSpPr>
          <a:xfrm>
            <a:off x="8850604" y="489858"/>
            <a:ext cx="2798344" cy="505832"/>
            <a:chOff x="7728536" y="711200"/>
            <a:chExt cx="3655169" cy="660715"/>
          </a:xfrm>
        </p:grpSpPr>
        <p:grpSp>
          <p:nvGrpSpPr>
            <p:cNvPr id="9" name="Graphic 14">
              <a:extLst>
                <a:ext uri="{FF2B5EF4-FFF2-40B4-BE49-F238E27FC236}">
                  <a16:creationId xmlns:a16="http://schemas.microsoft.com/office/drawing/2014/main" id="{639E4162-7112-BF5B-8C80-2CDBD67126B0}"/>
                </a:ext>
              </a:extLst>
            </p:cNvPr>
            <p:cNvGrpSpPr/>
            <p:nvPr/>
          </p:nvGrpSpPr>
          <p:grpSpPr>
            <a:xfrm>
              <a:off x="9039563" y="1184091"/>
              <a:ext cx="2308841" cy="187824"/>
              <a:chOff x="9039563" y="1184091"/>
              <a:chExt cx="2308841" cy="187824"/>
            </a:xfrm>
            <a:solidFill>
              <a:srgbClr val="F2F2F3"/>
            </a:solidFill>
          </p:grpSpPr>
          <p:sp>
            <p:nvSpPr>
              <p:cNvPr id="22" name="Freeform: Shape 23">
                <a:extLst>
                  <a:ext uri="{FF2B5EF4-FFF2-40B4-BE49-F238E27FC236}">
                    <a16:creationId xmlns:a16="http://schemas.microsoft.com/office/drawing/2014/main" id="{6B309BBF-ACED-F0B3-1844-2185AE262E13}"/>
                  </a:ext>
                </a:extLst>
              </p:cNvPr>
              <p:cNvSpPr/>
              <p:nvPr/>
            </p:nvSpPr>
            <p:spPr>
              <a:xfrm>
                <a:off x="9039563" y="1191084"/>
                <a:ext cx="140202" cy="140535"/>
              </a:xfrm>
              <a:custGeom>
                <a:avLst/>
                <a:gdLst>
                  <a:gd name="connsiteX0" fmla="*/ 0 w 140202"/>
                  <a:gd name="connsiteY0" fmla="*/ 139869 h 140535"/>
                  <a:gd name="connsiteX1" fmla="*/ 10990 w 140202"/>
                  <a:gd name="connsiteY1" fmla="*/ 111229 h 140535"/>
                  <a:gd name="connsiteX2" fmla="*/ 23645 w 140202"/>
                  <a:gd name="connsiteY2" fmla="*/ 79592 h 140535"/>
                  <a:gd name="connsiteX3" fmla="*/ 37299 w 140202"/>
                  <a:gd name="connsiteY3" fmla="*/ 46623 h 140535"/>
                  <a:gd name="connsiteX4" fmla="*/ 51285 w 140202"/>
                  <a:gd name="connsiteY4" fmla="*/ 13987 h 140535"/>
                  <a:gd name="connsiteX5" fmla="*/ 59278 w 140202"/>
                  <a:gd name="connsiteY5" fmla="*/ 2997 h 140535"/>
                  <a:gd name="connsiteX6" fmla="*/ 70601 w 140202"/>
                  <a:gd name="connsiteY6" fmla="*/ 0 h 140535"/>
                  <a:gd name="connsiteX7" fmla="*/ 75596 w 140202"/>
                  <a:gd name="connsiteY7" fmla="*/ 666 h 140535"/>
                  <a:gd name="connsiteX8" fmla="*/ 79925 w 140202"/>
                  <a:gd name="connsiteY8" fmla="*/ 1998 h 140535"/>
                  <a:gd name="connsiteX9" fmla="*/ 82923 w 140202"/>
                  <a:gd name="connsiteY9" fmla="*/ 3330 h 140535"/>
                  <a:gd name="connsiteX10" fmla="*/ 84255 w 140202"/>
                  <a:gd name="connsiteY10" fmla="*/ 4329 h 140535"/>
                  <a:gd name="connsiteX11" fmla="*/ 92247 w 140202"/>
                  <a:gd name="connsiteY11" fmla="*/ 20980 h 140535"/>
                  <a:gd name="connsiteX12" fmla="*/ 102904 w 140202"/>
                  <a:gd name="connsiteY12" fmla="*/ 45624 h 140535"/>
                  <a:gd name="connsiteX13" fmla="*/ 114560 w 140202"/>
                  <a:gd name="connsiteY13" fmla="*/ 73931 h 140535"/>
                  <a:gd name="connsiteX14" fmla="*/ 125882 w 140202"/>
                  <a:gd name="connsiteY14" fmla="*/ 101905 h 140535"/>
                  <a:gd name="connsiteX15" fmla="*/ 134874 w 140202"/>
                  <a:gd name="connsiteY15" fmla="*/ 125549 h 140535"/>
                  <a:gd name="connsiteX16" fmla="*/ 140202 w 140202"/>
                  <a:gd name="connsiteY16" fmla="*/ 140202 h 140535"/>
                  <a:gd name="connsiteX17" fmla="*/ 114560 w 140202"/>
                  <a:gd name="connsiteY17" fmla="*/ 140202 h 140535"/>
                  <a:gd name="connsiteX18" fmla="*/ 111895 w 140202"/>
                  <a:gd name="connsiteY18" fmla="*/ 133542 h 140535"/>
                  <a:gd name="connsiteX19" fmla="*/ 108565 w 140202"/>
                  <a:gd name="connsiteY19" fmla="*/ 124217 h 140535"/>
                  <a:gd name="connsiteX20" fmla="*/ 104902 w 140202"/>
                  <a:gd name="connsiteY20" fmla="*/ 113894 h 140535"/>
                  <a:gd name="connsiteX21" fmla="*/ 101239 w 140202"/>
                  <a:gd name="connsiteY21" fmla="*/ 104902 h 140535"/>
                  <a:gd name="connsiteX22" fmla="*/ 35966 w 140202"/>
                  <a:gd name="connsiteY22" fmla="*/ 104902 h 140535"/>
                  <a:gd name="connsiteX23" fmla="*/ 28307 w 140202"/>
                  <a:gd name="connsiteY23" fmla="*/ 125216 h 140535"/>
                  <a:gd name="connsiteX24" fmla="*/ 22646 w 140202"/>
                  <a:gd name="connsiteY24" fmla="*/ 140535 h 140535"/>
                  <a:gd name="connsiteX25" fmla="*/ 0 w 140202"/>
                  <a:gd name="connsiteY25" fmla="*/ 140535 h 140535"/>
                  <a:gd name="connsiteX26" fmla="*/ 93912 w 140202"/>
                  <a:gd name="connsiteY26" fmla="*/ 83256 h 140535"/>
                  <a:gd name="connsiteX27" fmla="*/ 87585 w 140202"/>
                  <a:gd name="connsiteY27" fmla="*/ 66937 h 140535"/>
                  <a:gd name="connsiteX28" fmla="*/ 80591 w 140202"/>
                  <a:gd name="connsiteY28" fmla="*/ 49620 h 140535"/>
                  <a:gd name="connsiteX29" fmla="*/ 74264 w 140202"/>
                  <a:gd name="connsiteY29" fmla="*/ 34301 h 140535"/>
                  <a:gd name="connsiteX30" fmla="*/ 69602 w 140202"/>
                  <a:gd name="connsiteY30" fmla="*/ 23645 h 140535"/>
                  <a:gd name="connsiteX31" fmla="*/ 63940 w 140202"/>
                  <a:gd name="connsiteY31" fmla="*/ 36299 h 140535"/>
                  <a:gd name="connsiteX32" fmla="*/ 57613 w 140202"/>
                  <a:gd name="connsiteY32" fmla="*/ 51285 h 140535"/>
                  <a:gd name="connsiteX33" fmla="*/ 50952 w 140202"/>
                  <a:gd name="connsiteY33" fmla="*/ 67270 h 140535"/>
                  <a:gd name="connsiteX34" fmla="*/ 44625 w 140202"/>
                  <a:gd name="connsiteY34" fmla="*/ 83256 h 140535"/>
                  <a:gd name="connsiteX35" fmla="*/ 93912 w 140202"/>
                  <a:gd name="connsiteY35" fmla="*/ 83256 h 140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0202" h="140535">
                    <a:moveTo>
                      <a:pt x="0" y="139869"/>
                    </a:moveTo>
                    <a:cubicBezTo>
                      <a:pt x="3330" y="130878"/>
                      <a:pt x="6994" y="121553"/>
                      <a:pt x="10990" y="111229"/>
                    </a:cubicBezTo>
                    <a:cubicBezTo>
                      <a:pt x="14986" y="100906"/>
                      <a:pt x="19315" y="90249"/>
                      <a:pt x="23645" y="79592"/>
                    </a:cubicBezTo>
                    <a:cubicBezTo>
                      <a:pt x="27974" y="68936"/>
                      <a:pt x="32636" y="57946"/>
                      <a:pt x="37299" y="46623"/>
                    </a:cubicBezTo>
                    <a:cubicBezTo>
                      <a:pt x="41961" y="35633"/>
                      <a:pt x="46623" y="24644"/>
                      <a:pt x="51285" y="13987"/>
                    </a:cubicBezTo>
                    <a:cubicBezTo>
                      <a:pt x="53617" y="8659"/>
                      <a:pt x="56281" y="4995"/>
                      <a:pt x="59278" y="2997"/>
                    </a:cubicBezTo>
                    <a:cubicBezTo>
                      <a:pt x="62275" y="999"/>
                      <a:pt x="65938" y="0"/>
                      <a:pt x="70601" y="0"/>
                    </a:cubicBezTo>
                    <a:cubicBezTo>
                      <a:pt x="72266" y="0"/>
                      <a:pt x="73931" y="333"/>
                      <a:pt x="75596" y="666"/>
                    </a:cubicBezTo>
                    <a:cubicBezTo>
                      <a:pt x="77261" y="999"/>
                      <a:pt x="78593" y="1665"/>
                      <a:pt x="79925" y="1998"/>
                    </a:cubicBezTo>
                    <a:cubicBezTo>
                      <a:pt x="81257" y="2664"/>
                      <a:pt x="82256" y="2997"/>
                      <a:pt x="82923" y="3330"/>
                    </a:cubicBezTo>
                    <a:cubicBezTo>
                      <a:pt x="83922" y="3663"/>
                      <a:pt x="84255" y="3996"/>
                      <a:pt x="84255" y="4329"/>
                    </a:cubicBezTo>
                    <a:cubicBezTo>
                      <a:pt x="86253" y="7993"/>
                      <a:pt x="88917" y="13654"/>
                      <a:pt x="92247" y="20980"/>
                    </a:cubicBezTo>
                    <a:cubicBezTo>
                      <a:pt x="95577" y="28307"/>
                      <a:pt x="99241" y="36632"/>
                      <a:pt x="102904" y="45624"/>
                    </a:cubicBezTo>
                    <a:cubicBezTo>
                      <a:pt x="106567" y="54616"/>
                      <a:pt x="110563" y="64273"/>
                      <a:pt x="114560" y="73931"/>
                    </a:cubicBezTo>
                    <a:cubicBezTo>
                      <a:pt x="118556" y="83922"/>
                      <a:pt x="122219" y="93246"/>
                      <a:pt x="125882" y="101905"/>
                    </a:cubicBezTo>
                    <a:cubicBezTo>
                      <a:pt x="129213" y="110563"/>
                      <a:pt x="132210" y="118556"/>
                      <a:pt x="134874" y="125549"/>
                    </a:cubicBezTo>
                    <a:cubicBezTo>
                      <a:pt x="137538" y="132543"/>
                      <a:pt x="139203" y="137205"/>
                      <a:pt x="140202" y="140202"/>
                    </a:cubicBezTo>
                    <a:lnTo>
                      <a:pt x="114560" y="140202"/>
                    </a:lnTo>
                    <a:cubicBezTo>
                      <a:pt x="113894" y="138537"/>
                      <a:pt x="113228" y="136206"/>
                      <a:pt x="111895" y="133542"/>
                    </a:cubicBezTo>
                    <a:cubicBezTo>
                      <a:pt x="110896" y="130545"/>
                      <a:pt x="109564" y="127547"/>
                      <a:pt x="108565" y="124217"/>
                    </a:cubicBezTo>
                    <a:cubicBezTo>
                      <a:pt x="107233" y="120887"/>
                      <a:pt x="105901" y="117557"/>
                      <a:pt x="104902" y="113894"/>
                    </a:cubicBezTo>
                    <a:cubicBezTo>
                      <a:pt x="103570" y="110563"/>
                      <a:pt x="102571" y="107233"/>
                      <a:pt x="101239" y="104902"/>
                    </a:cubicBezTo>
                    <a:lnTo>
                      <a:pt x="35966" y="104902"/>
                    </a:lnTo>
                    <a:cubicBezTo>
                      <a:pt x="32969" y="112228"/>
                      <a:pt x="30638" y="118889"/>
                      <a:pt x="28307" y="125216"/>
                    </a:cubicBezTo>
                    <a:cubicBezTo>
                      <a:pt x="25976" y="131544"/>
                      <a:pt x="24311" y="136539"/>
                      <a:pt x="22646" y="140535"/>
                    </a:cubicBezTo>
                    <a:lnTo>
                      <a:pt x="0" y="140535"/>
                    </a:lnTo>
                    <a:close/>
                    <a:moveTo>
                      <a:pt x="93912" y="83256"/>
                    </a:moveTo>
                    <a:cubicBezTo>
                      <a:pt x="92247" y="78260"/>
                      <a:pt x="89916" y="72932"/>
                      <a:pt x="87585" y="66937"/>
                    </a:cubicBezTo>
                    <a:cubicBezTo>
                      <a:pt x="85254" y="60943"/>
                      <a:pt x="82923" y="55282"/>
                      <a:pt x="80591" y="49620"/>
                    </a:cubicBezTo>
                    <a:cubicBezTo>
                      <a:pt x="78260" y="43959"/>
                      <a:pt x="76262" y="38964"/>
                      <a:pt x="74264" y="34301"/>
                    </a:cubicBezTo>
                    <a:cubicBezTo>
                      <a:pt x="72266" y="29639"/>
                      <a:pt x="70601" y="26309"/>
                      <a:pt x="69602" y="23645"/>
                    </a:cubicBezTo>
                    <a:cubicBezTo>
                      <a:pt x="67937" y="27308"/>
                      <a:pt x="65938" y="31637"/>
                      <a:pt x="63940" y="36299"/>
                    </a:cubicBezTo>
                    <a:cubicBezTo>
                      <a:pt x="61942" y="40962"/>
                      <a:pt x="59611" y="45957"/>
                      <a:pt x="57613" y="51285"/>
                    </a:cubicBezTo>
                    <a:cubicBezTo>
                      <a:pt x="55282" y="56614"/>
                      <a:pt x="53284" y="61942"/>
                      <a:pt x="50952" y="67270"/>
                    </a:cubicBezTo>
                    <a:cubicBezTo>
                      <a:pt x="48621" y="72599"/>
                      <a:pt x="46623" y="77927"/>
                      <a:pt x="44625" y="83256"/>
                    </a:cubicBezTo>
                    <a:lnTo>
                      <a:pt x="93912" y="83256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" name="Freeform: Shape 24">
                <a:extLst>
                  <a:ext uri="{FF2B5EF4-FFF2-40B4-BE49-F238E27FC236}">
                    <a16:creationId xmlns:a16="http://schemas.microsoft.com/office/drawing/2014/main" id="{AB742E74-A68C-A68D-31E0-13F45B2A51C9}"/>
                  </a:ext>
                </a:extLst>
              </p:cNvPr>
              <p:cNvSpPr/>
              <p:nvPr/>
            </p:nvSpPr>
            <p:spPr>
              <a:xfrm>
                <a:off x="9188424" y="1184091"/>
                <a:ext cx="105234" cy="149526"/>
              </a:xfrm>
              <a:custGeom>
                <a:avLst/>
                <a:gdLst>
                  <a:gd name="connsiteX0" fmla="*/ 83256 w 105234"/>
                  <a:gd name="connsiteY0" fmla="*/ 10657 h 149526"/>
                  <a:gd name="connsiteX1" fmla="*/ 86253 w 105234"/>
                  <a:gd name="connsiteY1" fmla="*/ 2664 h 149526"/>
                  <a:gd name="connsiteX2" fmla="*/ 94911 w 105234"/>
                  <a:gd name="connsiteY2" fmla="*/ 0 h 149526"/>
                  <a:gd name="connsiteX3" fmla="*/ 101239 w 105234"/>
                  <a:gd name="connsiteY3" fmla="*/ 999 h 149526"/>
                  <a:gd name="connsiteX4" fmla="*/ 105235 w 105234"/>
                  <a:gd name="connsiteY4" fmla="*/ 2331 h 149526"/>
                  <a:gd name="connsiteX5" fmla="*/ 105235 w 105234"/>
                  <a:gd name="connsiteY5" fmla="*/ 91914 h 149526"/>
                  <a:gd name="connsiteX6" fmla="*/ 101239 w 105234"/>
                  <a:gd name="connsiteY6" fmla="*/ 117224 h 149526"/>
                  <a:gd name="connsiteX7" fmla="*/ 90249 w 105234"/>
                  <a:gd name="connsiteY7" fmla="*/ 135207 h 149526"/>
                  <a:gd name="connsiteX8" fmla="*/ 73598 w 105234"/>
                  <a:gd name="connsiteY8" fmla="*/ 145864 h 149526"/>
                  <a:gd name="connsiteX9" fmla="*/ 52617 w 105234"/>
                  <a:gd name="connsiteY9" fmla="*/ 149527 h 149526"/>
                  <a:gd name="connsiteX10" fmla="*/ 31637 w 105234"/>
                  <a:gd name="connsiteY10" fmla="*/ 145531 h 149526"/>
                  <a:gd name="connsiteX11" fmla="*/ 14986 w 105234"/>
                  <a:gd name="connsiteY11" fmla="*/ 134541 h 149526"/>
                  <a:gd name="connsiteX12" fmla="*/ 3996 w 105234"/>
                  <a:gd name="connsiteY12" fmla="*/ 117890 h 149526"/>
                  <a:gd name="connsiteX13" fmla="*/ 0 w 105234"/>
                  <a:gd name="connsiteY13" fmla="*/ 96909 h 149526"/>
                  <a:gd name="connsiteX14" fmla="*/ 3663 w 105234"/>
                  <a:gd name="connsiteY14" fmla="*/ 75596 h 149526"/>
                  <a:gd name="connsiteX15" fmla="*/ 14320 w 105234"/>
                  <a:gd name="connsiteY15" fmla="*/ 58945 h 149526"/>
                  <a:gd name="connsiteX16" fmla="*/ 29972 w 105234"/>
                  <a:gd name="connsiteY16" fmla="*/ 47955 h 149526"/>
                  <a:gd name="connsiteX17" fmla="*/ 49620 w 105234"/>
                  <a:gd name="connsiteY17" fmla="*/ 43959 h 149526"/>
                  <a:gd name="connsiteX18" fmla="*/ 69602 w 105234"/>
                  <a:gd name="connsiteY18" fmla="*/ 48288 h 149526"/>
                  <a:gd name="connsiteX19" fmla="*/ 82923 w 105234"/>
                  <a:gd name="connsiteY19" fmla="*/ 59278 h 149526"/>
                  <a:gd name="connsiteX20" fmla="*/ 82923 w 105234"/>
                  <a:gd name="connsiteY20" fmla="*/ 10657 h 149526"/>
                  <a:gd name="connsiteX21" fmla="*/ 83256 w 105234"/>
                  <a:gd name="connsiteY21" fmla="*/ 96909 h 149526"/>
                  <a:gd name="connsiteX22" fmla="*/ 80924 w 105234"/>
                  <a:gd name="connsiteY22" fmla="*/ 84255 h 149526"/>
                  <a:gd name="connsiteX23" fmla="*/ 74930 w 105234"/>
                  <a:gd name="connsiteY23" fmla="*/ 73931 h 149526"/>
                  <a:gd name="connsiteX24" fmla="*/ 65605 w 105234"/>
                  <a:gd name="connsiteY24" fmla="*/ 66937 h 149526"/>
                  <a:gd name="connsiteX25" fmla="*/ 53283 w 105234"/>
                  <a:gd name="connsiteY25" fmla="*/ 64606 h 149526"/>
                  <a:gd name="connsiteX26" fmla="*/ 40962 w 105234"/>
                  <a:gd name="connsiteY26" fmla="*/ 66937 h 149526"/>
                  <a:gd name="connsiteX27" fmla="*/ 31637 w 105234"/>
                  <a:gd name="connsiteY27" fmla="*/ 73598 h 149526"/>
                  <a:gd name="connsiteX28" fmla="*/ 25643 w 105234"/>
                  <a:gd name="connsiteY28" fmla="*/ 83922 h 149526"/>
                  <a:gd name="connsiteX29" fmla="*/ 23645 w 105234"/>
                  <a:gd name="connsiteY29" fmla="*/ 96909 h 149526"/>
                  <a:gd name="connsiteX30" fmla="*/ 25643 w 105234"/>
                  <a:gd name="connsiteY30" fmla="*/ 109897 h 149526"/>
                  <a:gd name="connsiteX31" fmla="*/ 31637 w 105234"/>
                  <a:gd name="connsiteY31" fmla="*/ 119888 h 149526"/>
                  <a:gd name="connsiteX32" fmla="*/ 40962 w 105234"/>
                  <a:gd name="connsiteY32" fmla="*/ 126548 h 149526"/>
                  <a:gd name="connsiteX33" fmla="*/ 53283 w 105234"/>
                  <a:gd name="connsiteY33" fmla="*/ 128880 h 149526"/>
                  <a:gd name="connsiteX34" fmla="*/ 65605 w 105234"/>
                  <a:gd name="connsiteY34" fmla="*/ 126548 h 149526"/>
                  <a:gd name="connsiteX35" fmla="*/ 74930 w 105234"/>
                  <a:gd name="connsiteY35" fmla="*/ 119888 h 149526"/>
                  <a:gd name="connsiteX36" fmla="*/ 80924 w 105234"/>
                  <a:gd name="connsiteY36" fmla="*/ 109897 h 149526"/>
                  <a:gd name="connsiteX37" fmla="*/ 83256 w 105234"/>
                  <a:gd name="connsiteY37" fmla="*/ 96909 h 14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5234" h="149526">
                    <a:moveTo>
                      <a:pt x="83256" y="10657"/>
                    </a:moveTo>
                    <a:cubicBezTo>
                      <a:pt x="83256" y="6993"/>
                      <a:pt x="84255" y="4329"/>
                      <a:pt x="86253" y="2664"/>
                    </a:cubicBezTo>
                    <a:cubicBezTo>
                      <a:pt x="88251" y="999"/>
                      <a:pt x="91248" y="0"/>
                      <a:pt x="94911" y="0"/>
                    </a:cubicBezTo>
                    <a:cubicBezTo>
                      <a:pt x="97242" y="0"/>
                      <a:pt x="99241" y="333"/>
                      <a:pt x="101239" y="999"/>
                    </a:cubicBezTo>
                    <a:cubicBezTo>
                      <a:pt x="103237" y="1665"/>
                      <a:pt x="104569" y="1998"/>
                      <a:pt x="105235" y="2331"/>
                    </a:cubicBezTo>
                    <a:lnTo>
                      <a:pt x="105235" y="91914"/>
                    </a:lnTo>
                    <a:cubicBezTo>
                      <a:pt x="105235" y="101572"/>
                      <a:pt x="103903" y="109897"/>
                      <a:pt x="101239" y="117224"/>
                    </a:cubicBezTo>
                    <a:cubicBezTo>
                      <a:pt x="98574" y="124550"/>
                      <a:pt x="94911" y="130212"/>
                      <a:pt x="90249" y="135207"/>
                    </a:cubicBezTo>
                    <a:cubicBezTo>
                      <a:pt x="85587" y="139869"/>
                      <a:pt x="79925" y="143533"/>
                      <a:pt x="73598" y="145864"/>
                    </a:cubicBezTo>
                    <a:cubicBezTo>
                      <a:pt x="67270" y="148195"/>
                      <a:pt x="60277" y="149527"/>
                      <a:pt x="52617" y="149527"/>
                    </a:cubicBezTo>
                    <a:cubicBezTo>
                      <a:pt x="44958" y="149527"/>
                      <a:pt x="37964" y="148195"/>
                      <a:pt x="31637" y="145531"/>
                    </a:cubicBezTo>
                    <a:cubicBezTo>
                      <a:pt x="25310" y="142866"/>
                      <a:pt x="19648" y="139203"/>
                      <a:pt x="14986" y="134541"/>
                    </a:cubicBezTo>
                    <a:cubicBezTo>
                      <a:pt x="10324" y="129879"/>
                      <a:pt x="6660" y="124217"/>
                      <a:pt x="3996" y="117890"/>
                    </a:cubicBezTo>
                    <a:cubicBezTo>
                      <a:pt x="1332" y="111229"/>
                      <a:pt x="0" y="104236"/>
                      <a:pt x="0" y="96909"/>
                    </a:cubicBezTo>
                    <a:cubicBezTo>
                      <a:pt x="0" y="89250"/>
                      <a:pt x="1332" y="82256"/>
                      <a:pt x="3663" y="75596"/>
                    </a:cubicBezTo>
                    <a:cubicBezTo>
                      <a:pt x="6327" y="69269"/>
                      <a:pt x="9658" y="63607"/>
                      <a:pt x="14320" y="58945"/>
                    </a:cubicBezTo>
                    <a:cubicBezTo>
                      <a:pt x="18649" y="54283"/>
                      <a:pt x="23978" y="50619"/>
                      <a:pt x="29972" y="47955"/>
                    </a:cubicBezTo>
                    <a:cubicBezTo>
                      <a:pt x="35966" y="45291"/>
                      <a:pt x="42627" y="43959"/>
                      <a:pt x="49620" y="43959"/>
                    </a:cubicBezTo>
                    <a:cubicBezTo>
                      <a:pt x="57280" y="43959"/>
                      <a:pt x="63607" y="45291"/>
                      <a:pt x="69602" y="48288"/>
                    </a:cubicBezTo>
                    <a:cubicBezTo>
                      <a:pt x="75263" y="51285"/>
                      <a:pt x="79925" y="54949"/>
                      <a:pt x="82923" y="59278"/>
                    </a:cubicBezTo>
                    <a:lnTo>
                      <a:pt x="82923" y="10657"/>
                    </a:lnTo>
                    <a:close/>
                    <a:moveTo>
                      <a:pt x="83256" y="96909"/>
                    </a:moveTo>
                    <a:cubicBezTo>
                      <a:pt x="83256" y="92247"/>
                      <a:pt x="82589" y="88251"/>
                      <a:pt x="80924" y="84255"/>
                    </a:cubicBezTo>
                    <a:cubicBezTo>
                      <a:pt x="79592" y="80258"/>
                      <a:pt x="77261" y="76928"/>
                      <a:pt x="74930" y="73931"/>
                    </a:cubicBezTo>
                    <a:cubicBezTo>
                      <a:pt x="72266" y="70934"/>
                      <a:pt x="69269" y="68603"/>
                      <a:pt x="65605" y="66937"/>
                    </a:cubicBezTo>
                    <a:cubicBezTo>
                      <a:pt x="61942" y="65272"/>
                      <a:pt x="57946" y="64606"/>
                      <a:pt x="53283" y="64606"/>
                    </a:cubicBezTo>
                    <a:cubicBezTo>
                      <a:pt x="48621" y="64606"/>
                      <a:pt x="44625" y="65272"/>
                      <a:pt x="40962" y="66937"/>
                    </a:cubicBezTo>
                    <a:cubicBezTo>
                      <a:pt x="37298" y="68603"/>
                      <a:pt x="34301" y="70934"/>
                      <a:pt x="31637" y="73598"/>
                    </a:cubicBezTo>
                    <a:cubicBezTo>
                      <a:pt x="28973" y="76595"/>
                      <a:pt x="26975" y="79925"/>
                      <a:pt x="25643" y="83922"/>
                    </a:cubicBezTo>
                    <a:cubicBezTo>
                      <a:pt x="24311" y="87918"/>
                      <a:pt x="23645" y="92247"/>
                      <a:pt x="23645" y="96909"/>
                    </a:cubicBezTo>
                    <a:cubicBezTo>
                      <a:pt x="23645" y="101572"/>
                      <a:pt x="24311" y="105901"/>
                      <a:pt x="25643" y="109897"/>
                    </a:cubicBezTo>
                    <a:cubicBezTo>
                      <a:pt x="26975" y="113894"/>
                      <a:pt x="28973" y="117224"/>
                      <a:pt x="31637" y="119888"/>
                    </a:cubicBezTo>
                    <a:cubicBezTo>
                      <a:pt x="34301" y="122885"/>
                      <a:pt x="37298" y="124883"/>
                      <a:pt x="40962" y="126548"/>
                    </a:cubicBezTo>
                    <a:cubicBezTo>
                      <a:pt x="44625" y="128213"/>
                      <a:pt x="48621" y="128880"/>
                      <a:pt x="53283" y="128880"/>
                    </a:cubicBezTo>
                    <a:cubicBezTo>
                      <a:pt x="57613" y="128880"/>
                      <a:pt x="61609" y="128213"/>
                      <a:pt x="65605" y="126548"/>
                    </a:cubicBezTo>
                    <a:cubicBezTo>
                      <a:pt x="69269" y="124883"/>
                      <a:pt x="72599" y="122885"/>
                      <a:pt x="74930" y="119888"/>
                    </a:cubicBezTo>
                    <a:cubicBezTo>
                      <a:pt x="77594" y="117224"/>
                      <a:pt x="79592" y="113561"/>
                      <a:pt x="80924" y="109897"/>
                    </a:cubicBezTo>
                    <a:cubicBezTo>
                      <a:pt x="82589" y="105901"/>
                      <a:pt x="83256" y="101572"/>
                      <a:pt x="83256" y="96909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4" name="Freeform: Shape 25">
                <a:extLst>
                  <a:ext uri="{FF2B5EF4-FFF2-40B4-BE49-F238E27FC236}">
                    <a16:creationId xmlns:a16="http://schemas.microsoft.com/office/drawing/2014/main" id="{08C7E5CB-13BF-FA4E-E79B-5A388217FBFE}"/>
                  </a:ext>
                </a:extLst>
              </p:cNvPr>
              <p:cNvSpPr/>
              <p:nvPr/>
            </p:nvSpPr>
            <p:spPr>
              <a:xfrm>
                <a:off x="9304649" y="1230714"/>
                <a:ext cx="106900" cy="100239"/>
              </a:xfrm>
              <a:custGeom>
                <a:avLst/>
                <a:gdLst>
                  <a:gd name="connsiteX0" fmla="*/ 40962 w 106900"/>
                  <a:gd name="connsiteY0" fmla="*/ 100240 h 100239"/>
                  <a:gd name="connsiteX1" fmla="*/ 24311 w 106900"/>
                  <a:gd name="connsiteY1" fmla="*/ 67603 h 100239"/>
                  <a:gd name="connsiteX2" fmla="*/ 11323 w 106900"/>
                  <a:gd name="connsiteY2" fmla="*/ 40296 h 100239"/>
                  <a:gd name="connsiteX3" fmla="*/ 2997 w 106900"/>
                  <a:gd name="connsiteY3" fmla="*/ 20314 h 100239"/>
                  <a:gd name="connsiteX4" fmla="*/ 0 w 106900"/>
                  <a:gd name="connsiteY4" fmla="*/ 9991 h 100239"/>
                  <a:gd name="connsiteX5" fmla="*/ 2664 w 106900"/>
                  <a:gd name="connsiteY5" fmla="*/ 2997 h 100239"/>
                  <a:gd name="connsiteX6" fmla="*/ 10990 w 106900"/>
                  <a:gd name="connsiteY6" fmla="*/ 0 h 100239"/>
                  <a:gd name="connsiteX7" fmla="*/ 17650 w 106900"/>
                  <a:gd name="connsiteY7" fmla="*/ 666 h 100239"/>
                  <a:gd name="connsiteX8" fmla="*/ 20647 w 106900"/>
                  <a:gd name="connsiteY8" fmla="*/ 1998 h 100239"/>
                  <a:gd name="connsiteX9" fmla="*/ 28973 w 106900"/>
                  <a:gd name="connsiteY9" fmla="*/ 23645 h 100239"/>
                  <a:gd name="connsiteX10" fmla="*/ 37964 w 106900"/>
                  <a:gd name="connsiteY10" fmla="*/ 44625 h 100239"/>
                  <a:gd name="connsiteX11" fmla="*/ 46290 w 106900"/>
                  <a:gd name="connsiteY11" fmla="*/ 62608 h 100239"/>
                  <a:gd name="connsiteX12" fmla="*/ 52617 w 106900"/>
                  <a:gd name="connsiteY12" fmla="*/ 75929 h 100239"/>
                  <a:gd name="connsiteX13" fmla="*/ 60610 w 106900"/>
                  <a:gd name="connsiteY13" fmla="*/ 58945 h 100239"/>
                  <a:gd name="connsiteX14" fmla="*/ 68936 w 106900"/>
                  <a:gd name="connsiteY14" fmla="*/ 39630 h 100239"/>
                  <a:gd name="connsiteX15" fmla="*/ 76262 w 106900"/>
                  <a:gd name="connsiteY15" fmla="*/ 22312 h 100239"/>
                  <a:gd name="connsiteX16" fmla="*/ 80924 w 106900"/>
                  <a:gd name="connsiteY16" fmla="*/ 10990 h 100239"/>
                  <a:gd name="connsiteX17" fmla="*/ 85587 w 106900"/>
                  <a:gd name="connsiteY17" fmla="*/ 2997 h 100239"/>
                  <a:gd name="connsiteX18" fmla="*/ 94245 w 106900"/>
                  <a:gd name="connsiteY18" fmla="*/ 0 h 100239"/>
                  <a:gd name="connsiteX19" fmla="*/ 103237 w 106900"/>
                  <a:gd name="connsiteY19" fmla="*/ 1998 h 100239"/>
                  <a:gd name="connsiteX20" fmla="*/ 106900 w 106900"/>
                  <a:gd name="connsiteY20" fmla="*/ 4329 h 100239"/>
                  <a:gd name="connsiteX21" fmla="*/ 102904 w 106900"/>
                  <a:gd name="connsiteY21" fmla="*/ 15652 h 100239"/>
                  <a:gd name="connsiteX22" fmla="*/ 96243 w 106900"/>
                  <a:gd name="connsiteY22" fmla="*/ 31970 h 100239"/>
                  <a:gd name="connsiteX23" fmla="*/ 87585 w 106900"/>
                  <a:gd name="connsiteY23" fmla="*/ 50619 h 100239"/>
                  <a:gd name="connsiteX24" fmla="*/ 78593 w 106900"/>
                  <a:gd name="connsiteY24" fmla="*/ 69602 h 100239"/>
                  <a:gd name="connsiteX25" fmla="*/ 70268 w 106900"/>
                  <a:gd name="connsiteY25" fmla="*/ 86919 h 100239"/>
                  <a:gd name="connsiteX26" fmla="*/ 63607 w 106900"/>
                  <a:gd name="connsiteY26" fmla="*/ 99907 h 100239"/>
                  <a:gd name="connsiteX27" fmla="*/ 40962 w 106900"/>
                  <a:gd name="connsiteY27" fmla="*/ 99907 h 100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6900" h="100239">
                    <a:moveTo>
                      <a:pt x="40962" y="100240"/>
                    </a:moveTo>
                    <a:cubicBezTo>
                      <a:pt x="34967" y="88584"/>
                      <a:pt x="29306" y="77927"/>
                      <a:pt x="24311" y="67603"/>
                    </a:cubicBezTo>
                    <a:cubicBezTo>
                      <a:pt x="19315" y="57613"/>
                      <a:pt x="14986" y="48288"/>
                      <a:pt x="11323" y="40296"/>
                    </a:cubicBezTo>
                    <a:cubicBezTo>
                      <a:pt x="7659" y="32303"/>
                      <a:pt x="4995" y="25643"/>
                      <a:pt x="2997" y="20314"/>
                    </a:cubicBezTo>
                    <a:cubicBezTo>
                      <a:pt x="999" y="14986"/>
                      <a:pt x="0" y="11656"/>
                      <a:pt x="0" y="9991"/>
                    </a:cubicBezTo>
                    <a:cubicBezTo>
                      <a:pt x="0" y="7326"/>
                      <a:pt x="999" y="4995"/>
                      <a:pt x="2664" y="2997"/>
                    </a:cubicBezTo>
                    <a:cubicBezTo>
                      <a:pt x="4329" y="999"/>
                      <a:pt x="7326" y="0"/>
                      <a:pt x="10990" y="0"/>
                    </a:cubicBezTo>
                    <a:cubicBezTo>
                      <a:pt x="13654" y="0"/>
                      <a:pt x="15985" y="333"/>
                      <a:pt x="17650" y="666"/>
                    </a:cubicBezTo>
                    <a:cubicBezTo>
                      <a:pt x="19315" y="1332"/>
                      <a:pt x="20314" y="1665"/>
                      <a:pt x="20647" y="1998"/>
                    </a:cubicBezTo>
                    <a:cubicBezTo>
                      <a:pt x="23311" y="9325"/>
                      <a:pt x="25976" y="16318"/>
                      <a:pt x="28973" y="23645"/>
                    </a:cubicBezTo>
                    <a:cubicBezTo>
                      <a:pt x="31970" y="30971"/>
                      <a:pt x="34967" y="37964"/>
                      <a:pt x="37964" y="44625"/>
                    </a:cubicBezTo>
                    <a:cubicBezTo>
                      <a:pt x="40962" y="51285"/>
                      <a:pt x="43626" y="57280"/>
                      <a:pt x="46290" y="62608"/>
                    </a:cubicBezTo>
                    <a:cubicBezTo>
                      <a:pt x="48954" y="67936"/>
                      <a:pt x="50952" y="72266"/>
                      <a:pt x="52617" y="75929"/>
                    </a:cubicBezTo>
                    <a:cubicBezTo>
                      <a:pt x="54949" y="71267"/>
                      <a:pt x="57613" y="65605"/>
                      <a:pt x="60610" y="58945"/>
                    </a:cubicBezTo>
                    <a:cubicBezTo>
                      <a:pt x="63607" y="52284"/>
                      <a:pt x="66271" y="45957"/>
                      <a:pt x="68936" y="39630"/>
                    </a:cubicBezTo>
                    <a:cubicBezTo>
                      <a:pt x="71600" y="33302"/>
                      <a:pt x="73931" y="27308"/>
                      <a:pt x="76262" y="22312"/>
                    </a:cubicBezTo>
                    <a:cubicBezTo>
                      <a:pt x="78260" y="16984"/>
                      <a:pt x="79925" y="13321"/>
                      <a:pt x="80924" y="10990"/>
                    </a:cubicBezTo>
                    <a:cubicBezTo>
                      <a:pt x="82256" y="7659"/>
                      <a:pt x="83921" y="4995"/>
                      <a:pt x="85587" y="2997"/>
                    </a:cubicBezTo>
                    <a:cubicBezTo>
                      <a:pt x="87252" y="999"/>
                      <a:pt x="90249" y="0"/>
                      <a:pt x="94245" y="0"/>
                    </a:cubicBezTo>
                    <a:cubicBezTo>
                      <a:pt x="97908" y="0"/>
                      <a:pt x="100906" y="666"/>
                      <a:pt x="103237" y="1998"/>
                    </a:cubicBezTo>
                    <a:cubicBezTo>
                      <a:pt x="105568" y="3330"/>
                      <a:pt x="106900" y="3996"/>
                      <a:pt x="106900" y="4329"/>
                    </a:cubicBezTo>
                    <a:cubicBezTo>
                      <a:pt x="106234" y="6993"/>
                      <a:pt x="104902" y="10990"/>
                      <a:pt x="102904" y="15652"/>
                    </a:cubicBezTo>
                    <a:cubicBezTo>
                      <a:pt x="100906" y="20647"/>
                      <a:pt x="98907" y="25976"/>
                      <a:pt x="96243" y="31970"/>
                    </a:cubicBezTo>
                    <a:cubicBezTo>
                      <a:pt x="93579" y="37964"/>
                      <a:pt x="90582" y="44292"/>
                      <a:pt x="87585" y="50619"/>
                    </a:cubicBezTo>
                    <a:cubicBezTo>
                      <a:pt x="84587" y="57280"/>
                      <a:pt x="81590" y="63607"/>
                      <a:pt x="78593" y="69602"/>
                    </a:cubicBezTo>
                    <a:cubicBezTo>
                      <a:pt x="75596" y="75929"/>
                      <a:pt x="72932" y="81590"/>
                      <a:pt x="70268" y="86919"/>
                    </a:cubicBezTo>
                    <a:cubicBezTo>
                      <a:pt x="67603" y="92247"/>
                      <a:pt x="65272" y="96576"/>
                      <a:pt x="63607" y="99907"/>
                    </a:cubicBezTo>
                    <a:lnTo>
                      <a:pt x="40962" y="99907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" name="Freeform: Shape 26">
                <a:extLst>
                  <a:ext uri="{FF2B5EF4-FFF2-40B4-BE49-F238E27FC236}">
                    <a16:creationId xmlns:a16="http://schemas.microsoft.com/office/drawing/2014/main" id="{37FCF432-9FDD-BD8B-9D5C-1775F84A976C}"/>
                  </a:ext>
                </a:extLst>
              </p:cNvPr>
              <p:cNvSpPr/>
              <p:nvPr/>
            </p:nvSpPr>
            <p:spPr>
              <a:xfrm>
                <a:off x="9417543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69 w 93246"/>
                  <a:gd name="connsiteY15" fmla="*/ 29972 h 105567"/>
                  <a:gd name="connsiteX16" fmla="*/ 62275 w 93246"/>
                  <a:gd name="connsiteY16" fmla="*/ 22646 h 105567"/>
                  <a:gd name="connsiteX17" fmla="*/ 52951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2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10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7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7" y="103570"/>
                      <a:pt x="81257" y="103903"/>
                      <a:pt x="77261" y="104236"/>
                    </a:cubicBezTo>
                    <a:cubicBezTo>
                      <a:pt x="73598" y="104569"/>
                      <a:pt x="69269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994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7" y="40296"/>
                      <a:pt x="46623" y="40296"/>
                    </a:cubicBezTo>
                    <a:cubicBezTo>
                      <a:pt x="51618" y="40296"/>
                      <a:pt x="56281" y="40629"/>
                      <a:pt x="60610" y="40629"/>
                    </a:cubicBezTo>
                    <a:cubicBezTo>
                      <a:pt x="64939" y="40962"/>
                      <a:pt x="68269" y="41295"/>
                      <a:pt x="70601" y="41628"/>
                    </a:cubicBezTo>
                    <a:cubicBezTo>
                      <a:pt x="70601" y="36965"/>
                      <a:pt x="69935" y="33302"/>
                      <a:pt x="68269" y="29972"/>
                    </a:cubicBezTo>
                    <a:cubicBezTo>
                      <a:pt x="66937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1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2" y="17317"/>
                      <a:pt x="8992" y="14653"/>
                    </a:cubicBezTo>
                    <a:cubicBezTo>
                      <a:pt x="8992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10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69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8" y="77927"/>
                      <a:pt x="23977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6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6" name="Freeform: Shape 27">
                <a:extLst>
                  <a:ext uri="{FF2B5EF4-FFF2-40B4-BE49-F238E27FC236}">
                    <a16:creationId xmlns:a16="http://schemas.microsoft.com/office/drawing/2014/main" id="{621CFA60-7DEF-9AB2-82BB-38361E9FD27F}"/>
                  </a:ext>
                </a:extLst>
              </p:cNvPr>
              <p:cNvSpPr/>
              <p:nvPr/>
            </p:nvSpPr>
            <p:spPr>
              <a:xfrm>
                <a:off x="9533435" y="1228383"/>
                <a:ext cx="95244" cy="102570"/>
              </a:xfrm>
              <a:custGeom>
                <a:avLst/>
                <a:gdLst>
                  <a:gd name="connsiteX0" fmla="*/ 0 w 95244"/>
                  <a:gd name="connsiteY0" fmla="*/ 42294 h 102570"/>
                  <a:gd name="connsiteX1" fmla="*/ 3663 w 95244"/>
                  <a:gd name="connsiteY1" fmla="*/ 24644 h 102570"/>
                  <a:gd name="connsiteX2" fmla="*/ 13654 w 95244"/>
                  <a:gd name="connsiteY2" fmla="*/ 11323 h 102570"/>
                  <a:gd name="connsiteX3" fmla="*/ 28640 w 95244"/>
                  <a:gd name="connsiteY3" fmla="*/ 2997 h 102570"/>
                  <a:gd name="connsiteX4" fmla="*/ 47622 w 95244"/>
                  <a:gd name="connsiteY4" fmla="*/ 0 h 102570"/>
                  <a:gd name="connsiteX5" fmla="*/ 66604 w 95244"/>
                  <a:gd name="connsiteY5" fmla="*/ 2997 h 102570"/>
                  <a:gd name="connsiteX6" fmla="*/ 81590 w 95244"/>
                  <a:gd name="connsiteY6" fmla="*/ 11323 h 102570"/>
                  <a:gd name="connsiteX7" fmla="*/ 91581 w 95244"/>
                  <a:gd name="connsiteY7" fmla="*/ 24644 h 102570"/>
                  <a:gd name="connsiteX8" fmla="*/ 95244 w 95244"/>
                  <a:gd name="connsiteY8" fmla="*/ 42294 h 102570"/>
                  <a:gd name="connsiteX9" fmla="*/ 95244 w 95244"/>
                  <a:gd name="connsiteY9" fmla="*/ 102571 h 102570"/>
                  <a:gd name="connsiteX10" fmla="*/ 72932 w 95244"/>
                  <a:gd name="connsiteY10" fmla="*/ 102571 h 102570"/>
                  <a:gd name="connsiteX11" fmla="*/ 72932 w 95244"/>
                  <a:gd name="connsiteY11" fmla="*/ 47955 h 102570"/>
                  <a:gd name="connsiteX12" fmla="*/ 66604 w 95244"/>
                  <a:gd name="connsiteY12" fmla="*/ 27308 h 102570"/>
                  <a:gd name="connsiteX13" fmla="*/ 47622 w 95244"/>
                  <a:gd name="connsiteY13" fmla="*/ 20314 h 102570"/>
                  <a:gd name="connsiteX14" fmla="*/ 28640 w 95244"/>
                  <a:gd name="connsiteY14" fmla="*/ 27308 h 102570"/>
                  <a:gd name="connsiteX15" fmla="*/ 22312 w 95244"/>
                  <a:gd name="connsiteY15" fmla="*/ 47955 h 102570"/>
                  <a:gd name="connsiteX16" fmla="*/ 22312 w 95244"/>
                  <a:gd name="connsiteY16" fmla="*/ 102571 h 102570"/>
                  <a:gd name="connsiteX17" fmla="*/ 0 w 95244"/>
                  <a:gd name="connsiteY17" fmla="*/ 102571 h 102570"/>
                  <a:gd name="connsiteX18" fmla="*/ 0 w 95244"/>
                  <a:gd name="connsiteY18" fmla="*/ 42294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244" h="102570">
                    <a:moveTo>
                      <a:pt x="0" y="42294"/>
                    </a:moveTo>
                    <a:cubicBezTo>
                      <a:pt x="0" y="35633"/>
                      <a:pt x="1332" y="29639"/>
                      <a:pt x="3663" y="24644"/>
                    </a:cubicBezTo>
                    <a:cubicBezTo>
                      <a:pt x="5994" y="19315"/>
                      <a:pt x="9325" y="14986"/>
                      <a:pt x="13654" y="11323"/>
                    </a:cubicBezTo>
                    <a:cubicBezTo>
                      <a:pt x="17983" y="7660"/>
                      <a:pt x="22978" y="4995"/>
                      <a:pt x="28640" y="2997"/>
                    </a:cubicBezTo>
                    <a:cubicBezTo>
                      <a:pt x="34301" y="999"/>
                      <a:pt x="40629" y="0"/>
                      <a:pt x="47622" y="0"/>
                    </a:cubicBezTo>
                    <a:cubicBezTo>
                      <a:pt x="54616" y="0"/>
                      <a:pt x="60943" y="999"/>
                      <a:pt x="66604" y="2997"/>
                    </a:cubicBezTo>
                    <a:cubicBezTo>
                      <a:pt x="72599" y="4995"/>
                      <a:pt x="77594" y="7660"/>
                      <a:pt x="81590" y="11323"/>
                    </a:cubicBezTo>
                    <a:cubicBezTo>
                      <a:pt x="85920" y="14986"/>
                      <a:pt x="88917" y="19315"/>
                      <a:pt x="91581" y="24644"/>
                    </a:cubicBezTo>
                    <a:cubicBezTo>
                      <a:pt x="93912" y="29972"/>
                      <a:pt x="95244" y="35966"/>
                      <a:pt x="95244" y="42294"/>
                    </a:cubicBezTo>
                    <a:lnTo>
                      <a:pt x="95244" y="102571"/>
                    </a:lnTo>
                    <a:lnTo>
                      <a:pt x="72932" y="102571"/>
                    </a:lnTo>
                    <a:lnTo>
                      <a:pt x="72932" y="47955"/>
                    </a:lnTo>
                    <a:cubicBezTo>
                      <a:pt x="72932" y="38964"/>
                      <a:pt x="70934" y="31970"/>
                      <a:pt x="66604" y="27308"/>
                    </a:cubicBezTo>
                    <a:cubicBezTo>
                      <a:pt x="62275" y="22645"/>
                      <a:pt x="55948" y="20314"/>
                      <a:pt x="47622" y="20314"/>
                    </a:cubicBezTo>
                    <a:cubicBezTo>
                      <a:pt x="39297" y="20314"/>
                      <a:pt x="32969" y="22645"/>
                      <a:pt x="28640" y="27308"/>
                    </a:cubicBezTo>
                    <a:cubicBezTo>
                      <a:pt x="24311" y="31970"/>
                      <a:pt x="22312" y="38964"/>
                      <a:pt x="22312" y="47955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4229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7" name="Freeform: Shape 28">
                <a:extLst>
                  <a:ext uri="{FF2B5EF4-FFF2-40B4-BE49-F238E27FC236}">
                    <a16:creationId xmlns:a16="http://schemas.microsoft.com/office/drawing/2014/main" id="{881467E0-A6CF-6399-7ABE-CB3042026433}"/>
                  </a:ext>
                </a:extLst>
              </p:cNvPr>
              <p:cNvSpPr/>
              <p:nvPr/>
            </p:nvSpPr>
            <p:spPr>
              <a:xfrm>
                <a:off x="9647328" y="1228383"/>
                <a:ext cx="88583" cy="105234"/>
              </a:xfrm>
              <a:custGeom>
                <a:avLst/>
                <a:gdLst>
                  <a:gd name="connsiteX0" fmla="*/ 88584 w 88583"/>
                  <a:gd name="connsiteY0" fmla="*/ 95244 h 105234"/>
                  <a:gd name="connsiteX1" fmla="*/ 82923 w 88583"/>
                  <a:gd name="connsiteY1" fmla="*/ 98575 h 105234"/>
                  <a:gd name="connsiteX2" fmla="*/ 75263 w 88583"/>
                  <a:gd name="connsiteY2" fmla="*/ 101905 h 105234"/>
                  <a:gd name="connsiteX3" fmla="*/ 65272 w 88583"/>
                  <a:gd name="connsiteY3" fmla="*/ 104236 h 105234"/>
                  <a:gd name="connsiteX4" fmla="*/ 52618 w 88583"/>
                  <a:gd name="connsiteY4" fmla="*/ 105235 h 105234"/>
                  <a:gd name="connsiteX5" fmla="*/ 32303 w 88583"/>
                  <a:gd name="connsiteY5" fmla="*/ 101905 h 105234"/>
                  <a:gd name="connsiteX6" fmla="*/ 15652 w 88583"/>
                  <a:gd name="connsiteY6" fmla="*/ 91914 h 105234"/>
                  <a:gd name="connsiteX7" fmla="*/ 4329 w 88583"/>
                  <a:gd name="connsiteY7" fmla="*/ 75596 h 105234"/>
                  <a:gd name="connsiteX8" fmla="*/ 0 w 88583"/>
                  <a:gd name="connsiteY8" fmla="*/ 52951 h 105234"/>
                  <a:gd name="connsiteX9" fmla="*/ 3996 w 88583"/>
                  <a:gd name="connsiteY9" fmla="*/ 30305 h 105234"/>
                  <a:gd name="connsiteX10" fmla="*/ 15319 w 88583"/>
                  <a:gd name="connsiteY10" fmla="*/ 13654 h 105234"/>
                  <a:gd name="connsiteX11" fmla="*/ 32303 w 88583"/>
                  <a:gd name="connsiteY11" fmla="*/ 3330 h 105234"/>
                  <a:gd name="connsiteX12" fmla="*/ 53284 w 88583"/>
                  <a:gd name="connsiteY12" fmla="*/ 0 h 105234"/>
                  <a:gd name="connsiteX13" fmla="*/ 69602 w 88583"/>
                  <a:gd name="connsiteY13" fmla="*/ 1665 h 105234"/>
                  <a:gd name="connsiteX14" fmla="*/ 80591 w 88583"/>
                  <a:gd name="connsiteY14" fmla="*/ 5661 h 105234"/>
                  <a:gd name="connsiteX15" fmla="*/ 86586 w 88583"/>
                  <a:gd name="connsiteY15" fmla="*/ 10990 h 105234"/>
                  <a:gd name="connsiteX16" fmla="*/ 88584 w 88583"/>
                  <a:gd name="connsiteY16" fmla="*/ 16984 h 105234"/>
                  <a:gd name="connsiteX17" fmla="*/ 85920 w 88583"/>
                  <a:gd name="connsiteY17" fmla="*/ 24311 h 105234"/>
                  <a:gd name="connsiteX18" fmla="*/ 80924 w 88583"/>
                  <a:gd name="connsiteY18" fmla="*/ 29639 h 105234"/>
                  <a:gd name="connsiteX19" fmla="*/ 70934 w 88583"/>
                  <a:gd name="connsiteY19" fmla="*/ 23312 h 105234"/>
                  <a:gd name="connsiteX20" fmla="*/ 54616 w 88583"/>
                  <a:gd name="connsiteY20" fmla="*/ 20314 h 105234"/>
                  <a:gd name="connsiteX21" fmla="*/ 42294 w 88583"/>
                  <a:gd name="connsiteY21" fmla="*/ 22313 h 105234"/>
                  <a:gd name="connsiteX22" fmla="*/ 32303 w 88583"/>
                  <a:gd name="connsiteY22" fmla="*/ 28307 h 105234"/>
                  <a:gd name="connsiteX23" fmla="*/ 25643 w 88583"/>
                  <a:gd name="connsiteY23" fmla="*/ 38298 h 105234"/>
                  <a:gd name="connsiteX24" fmla="*/ 23312 w 88583"/>
                  <a:gd name="connsiteY24" fmla="*/ 52618 h 105234"/>
                  <a:gd name="connsiteX25" fmla="*/ 25976 w 88583"/>
                  <a:gd name="connsiteY25" fmla="*/ 67603 h 105234"/>
                  <a:gd name="connsiteX26" fmla="*/ 32969 w 88583"/>
                  <a:gd name="connsiteY26" fmla="*/ 77594 h 105234"/>
                  <a:gd name="connsiteX27" fmla="*/ 43293 w 88583"/>
                  <a:gd name="connsiteY27" fmla="*/ 83589 h 105234"/>
                  <a:gd name="connsiteX28" fmla="*/ 55948 w 88583"/>
                  <a:gd name="connsiteY28" fmla="*/ 85587 h 105234"/>
                  <a:gd name="connsiteX29" fmla="*/ 71600 w 88583"/>
                  <a:gd name="connsiteY29" fmla="*/ 82923 h 105234"/>
                  <a:gd name="connsiteX30" fmla="*/ 79592 w 88583"/>
                  <a:gd name="connsiteY30" fmla="*/ 78926 h 105234"/>
                  <a:gd name="connsiteX31" fmla="*/ 88584 w 88583"/>
                  <a:gd name="connsiteY31" fmla="*/ 95244 h 10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8583" h="105234">
                    <a:moveTo>
                      <a:pt x="88584" y="95244"/>
                    </a:moveTo>
                    <a:cubicBezTo>
                      <a:pt x="86919" y="96243"/>
                      <a:pt x="85254" y="97242"/>
                      <a:pt x="82923" y="98575"/>
                    </a:cubicBezTo>
                    <a:cubicBezTo>
                      <a:pt x="80591" y="99574"/>
                      <a:pt x="77927" y="100906"/>
                      <a:pt x="75263" y="101905"/>
                    </a:cubicBezTo>
                    <a:cubicBezTo>
                      <a:pt x="72266" y="102904"/>
                      <a:pt x="68936" y="103570"/>
                      <a:pt x="65272" y="104236"/>
                    </a:cubicBezTo>
                    <a:cubicBezTo>
                      <a:pt x="61609" y="104902"/>
                      <a:pt x="57280" y="105235"/>
                      <a:pt x="52618" y="105235"/>
                    </a:cubicBezTo>
                    <a:cubicBezTo>
                      <a:pt x="45291" y="105235"/>
                      <a:pt x="38631" y="104236"/>
                      <a:pt x="32303" y="101905"/>
                    </a:cubicBezTo>
                    <a:cubicBezTo>
                      <a:pt x="25976" y="99574"/>
                      <a:pt x="20314" y="96243"/>
                      <a:pt x="15652" y="91914"/>
                    </a:cubicBezTo>
                    <a:cubicBezTo>
                      <a:pt x="10990" y="87585"/>
                      <a:pt x="6994" y="81923"/>
                      <a:pt x="4329" y="75596"/>
                    </a:cubicBezTo>
                    <a:cubicBezTo>
                      <a:pt x="1665" y="68936"/>
                      <a:pt x="0" y="61609"/>
                      <a:pt x="0" y="52951"/>
                    </a:cubicBezTo>
                    <a:cubicBezTo>
                      <a:pt x="0" y="44625"/>
                      <a:pt x="1332" y="36965"/>
                      <a:pt x="3996" y="30305"/>
                    </a:cubicBezTo>
                    <a:cubicBezTo>
                      <a:pt x="6660" y="23645"/>
                      <a:pt x="10324" y="17983"/>
                      <a:pt x="15319" y="13654"/>
                    </a:cubicBezTo>
                    <a:cubicBezTo>
                      <a:pt x="19981" y="8992"/>
                      <a:pt x="25643" y="5661"/>
                      <a:pt x="32303" y="3330"/>
                    </a:cubicBezTo>
                    <a:cubicBezTo>
                      <a:pt x="38964" y="999"/>
                      <a:pt x="45957" y="0"/>
                      <a:pt x="53284" y="0"/>
                    </a:cubicBezTo>
                    <a:cubicBezTo>
                      <a:pt x="59611" y="0"/>
                      <a:pt x="64939" y="666"/>
                      <a:pt x="69602" y="1665"/>
                    </a:cubicBezTo>
                    <a:cubicBezTo>
                      <a:pt x="73931" y="2664"/>
                      <a:pt x="77594" y="3996"/>
                      <a:pt x="80591" y="5661"/>
                    </a:cubicBezTo>
                    <a:cubicBezTo>
                      <a:pt x="83256" y="7326"/>
                      <a:pt x="85254" y="8992"/>
                      <a:pt x="86586" y="10990"/>
                    </a:cubicBezTo>
                    <a:cubicBezTo>
                      <a:pt x="87918" y="12988"/>
                      <a:pt x="88584" y="14986"/>
                      <a:pt x="88584" y="16984"/>
                    </a:cubicBezTo>
                    <a:cubicBezTo>
                      <a:pt x="88584" y="19648"/>
                      <a:pt x="87585" y="21979"/>
                      <a:pt x="85920" y="24311"/>
                    </a:cubicBezTo>
                    <a:cubicBezTo>
                      <a:pt x="84255" y="26642"/>
                      <a:pt x="82589" y="28307"/>
                      <a:pt x="80924" y="29639"/>
                    </a:cubicBezTo>
                    <a:cubicBezTo>
                      <a:pt x="78593" y="27308"/>
                      <a:pt x="75263" y="25310"/>
                      <a:pt x="70934" y="23312"/>
                    </a:cubicBezTo>
                    <a:cubicBezTo>
                      <a:pt x="66604" y="21313"/>
                      <a:pt x="60943" y="20314"/>
                      <a:pt x="54616" y="20314"/>
                    </a:cubicBezTo>
                    <a:cubicBezTo>
                      <a:pt x="50286" y="20314"/>
                      <a:pt x="45957" y="20980"/>
                      <a:pt x="42294" y="22313"/>
                    </a:cubicBezTo>
                    <a:cubicBezTo>
                      <a:pt x="38631" y="23645"/>
                      <a:pt x="35300" y="25643"/>
                      <a:pt x="32303" y="28307"/>
                    </a:cubicBezTo>
                    <a:cubicBezTo>
                      <a:pt x="29639" y="30971"/>
                      <a:pt x="27308" y="34301"/>
                      <a:pt x="25643" y="38298"/>
                    </a:cubicBezTo>
                    <a:cubicBezTo>
                      <a:pt x="23978" y="42294"/>
                      <a:pt x="23312" y="47289"/>
                      <a:pt x="23312" y="52618"/>
                    </a:cubicBezTo>
                    <a:cubicBezTo>
                      <a:pt x="23312" y="58612"/>
                      <a:pt x="24311" y="63274"/>
                      <a:pt x="25976" y="67603"/>
                    </a:cubicBezTo>
                    <a:cubicBezTo>
                      <a:pt x="27641" y="71600"/>
                      <a:pt x="29972" y="75263"/>
                      <a:pt x="32969" y="77594"/>
                    </a:cubicBezTo>
                    <a:cubicBezTo>
                      <a:pt x="35966" y="80258"/>
                      <a:pt x="39297" y="82256"/>
                      <a:pt x="43293" y="83589"/>
                    </a:cubicBezTo>
                    <a:cubicBezTo>
                      <a:pt x="47289" y="84921"/>
                      <a:pt x="51285" y="85587"/>
                      <a:pt x="55948" y="85587"/>
                    </a:cubicBezTo>
                    <a:cubicBezTo>
                      <a:pt x="62275" y="85587"/>
                      <a:pt x="67604" y="84588"/>
                      <a:pt x="71600" y="82923"/>
                    </a:cubicBezTo>
                    <a:cubicBezTo>
                      <a:pt x="75596" y="81257"/>
                      <a:pt x="78260" y="79925"/>
                      <a:pt x="79592" y="78926"/>
                    </a:cubicBezTo>
                    <a:lnTo>
                      <a:pt x="88584" y="9524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8" name="Freeform: Shape 29">
                <a:extLst>
                  <a:ext uri="{FF2B5EF4-FFF2-40B4-BE49-F238E27FC236}">
                    <a16:creationId xmlns:a16="http://schemas.microsoft.com/office/drawing/2014/main" id="{6C9C1358-3E40-6F15-31CD-10E5ED866376}"/>
                  </a:ext>
                </a:extLst>
              </p:cNvPr>
              <p:cNvSpPr/>
              <p:nvPr/>
            </p:nvSpPr>
            <p:spPr>
              <a:xfrm>
                <a:off x="9746902" y="1186089"/>
                <a:ext cx="27307" cy="144864"/>
              </a:xfrm>
              <a:custGeom>
                <a:avLst/>
                <a:gdLst>
                  <a:gd name="connsiteX0" fmla="*/ 13654 w 27307"/>
                  <a:gd name="connsiteY0" fmla="*/ 0 h 144864"/>
                  <a:gd name="connsiteX1" fmla="*/ 23312 w 27307"/>
                  <a:gd name="connsiteY1" fmla="*/ 3996 h 144864"/>
                  <a:gd name="connsiteX2" fmla="*/ 27308 w 27307"/>
                  <a:gd name="connsiteY2" fmla="*/ 13654 h 144864"/>
                  <a:gd name="connsiteX3" fmla="*/ 23312 w 27307"/>
                  <a:gd name="connsiteY3" fmla="*/ 23312 h 144864"/>
                  <a:gd name="connsiteX4" fmla="*/ 13654 w 27307"/>
                  <a:gd name="connsiteY4" fmla="*/ 27308 h 144864"/>
                  <a:gd name="connsiteX5" fmla="*/ 3996 w 27307"/>
                  <a:gd name="connsiteY5" fmla="*/ 23312 h 144864"/>
                  <a:gd name="connsiteX6" fmla="*/ 0 w 27307"/>
                  <a:gd name="connsiteY6" fmla="*/ 13654 h 144864"/>
                  <a:gd name="connsiteX7" fmla="*/ 3996 w 27307"/>
                  <a:gd name="connsiteY7" fmla="*/ 3996 h 144864"/>
                  <a:gd name="connsiteX8" fmla="*/ 13654 w 27307"/>
                  <a:gd name="connsiteY8" fmla="*/ 0 h 144864"/>
                  <a:gd name="connsiteX9" fmla="*/ 2664 w 27307"/>
                  <a:gd name="connsiteY9" fmla="*/ 55282 h 144864"/>
                  <a:gd name="connsiteX10" fmla="*/ 5661 w 27307"/>
                  <a:gd name="connsiteY10" fmla="*/ 47289 h 144864"/>
                  <a:gd name="connsiteX11" fmla="*/ 14320 w 27307"/>
                  <a:gd name="connsiteY11" fmla="*/ 44958 h 144864"/>
                  <a:gd name="connsiteX12" fmla="*/ 20647 w 27307"/>
                  <a:gd name="connsiteY12" fmla="*/ 45957 h 144864"/>
                  <a:gd name="connsiteX13" fmla="*/ 24644 w 27307"/>
                  <a:gd name="connsiteY13" fmla="*/ 47289 h 144864"/>
                  <a:gd name="connsiteX14" fmla="*/ 24644 w 27307"/>
                  <a:gd name="connsiteY14" fmla="*/ 144865 h 144864"/>
                  <a:gd name="connsiteX15" fmla="*/ 2331 w 27307"/>
                  <a:gd name="connsiteY15" fmla="*/ 144865 h 144864"/>
                  <a:gd name="connsiteX16" fmla="*/ 2331 w 27307"/>
                  <a:gd name="connsiteY16" fmla="*/ 55282 h 14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307" h="144864">
                    <a:moveTo>
                      <a:pt x="13654" y="0"/>
                    </a:moveTo>
                    <a:cubicBezTo>
                      <a:pt x="17317" y="0"/>
                      <a:pt x="20647" y="1332"/>
                      <a:pt x="23312" y="3996"/>
                    </a:cubicBezTo>
                    <a:cubicBezTo>
                      <a:pt x="25976" y="6660"/>
                      <a:pt x="27308" y="9991"/>
                      <a:pt x="27308" y="13654"/>
                    </a:cubicBezTo>
                    <a:cubicBezTo>
                      <a:pt x="27308" y="17650"/>
                      <a:pt x="25976" y="20647"/>
                      <a:pt x="23312" y="23312"/>
                    </a:cubicBezTo>
                    <a:cubicBezTo>
                      <a:pt x="20647" y="25976"/>
                      <a:pt x="17650" y="27308"/>
                      <a:pt x="13654" y="27308"/>
                    </a:cubicBezTo>
                    <a:cubicBezTo>
                      <a:pt x="9991" y="27308"/>
                      <a:pt x="6660" y="25976"/>
                      <a:pt x="3996" y="23312"/>
                    </a:cubicBezTo>
                    <a:cubicBezTo>
                      <a:pt x="1332" y="20647"/>
                      <a:pt x="0" y="17317"/>
                      <a:pt x="0" y="13654"/>
                    </a:cubicBezTo>
                    <a:cubicBezTo>
                      <a:pt x="0" y="9658"/>
                      <a:pt x="1332" y="6660"/>
                      <a:pt x="3996" y="3996"/>
                    </a:cubicBezTo>
                    <a:cubicBezTo>
                      <a:pt x="6660" y="1332"/>
                      <a:pt x="9991" y="0"/>
                      <a:pt x="13654" y="0"/>
                    </a:cubicBezTo>
                    <a:close/>
                    <a:moveTo>
                      <a:pt x="2664" y="55282"/>
                    </a:moveTo>
                    <a:cubicBezTo>
                      <a:pt x="2664" y="51618"/>
                      <a:pt x="3663" y="48954"/>
                      <a:pt x="5661" y="47289"/>
                    </a:cubicBezTo>
                    <a:cubicBezTo>
                      <a:pt x="7659" y="45624"/>
                      <a:pt x="10657" y="44958"/>
                      <a:pt x="14320" y="44958"/>
                    </a:cubicBezTo>
                    <a:cubicBezTo>
                      <a:pt x="16651" y="44958"/>
                      <a:pt x="18649" y="45291"/>
                      <a:pt x="20647" y="45957"/>
                    </a:cubicBezTo>
                    <a:cubicBezTo>
                      <a:pt x="22646" y="46623"/>
                      <a:pt x="23978" y="46956"/>
                      <a:pt x="24644" y="47289"/>
                    </a:cubicBezTo>
                    <a:lnTo>
                      <a:pt x="24644" y="144865"/>
                    </a:lnTo>
                    <a:lnTo>
                      <a:pt x="2331" y="144865"/>
                    </a:lnTo>
                    <a:lnTo>
                      <a:pt x="2331" y="55282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9" name="Freeform: Shape 30">
                <a:extLst>
                  <a:ext uri="{FF2B5EF4-FFF2-40B4-BE49-F238E27FC236}">
                    <a16:creationId xmlns:a16="http://schemas.microsoft.com/office/drawing/2014/main" id="{B0237D51-A3EC-A3A8-A082-03CAC7851629}"/>
                  </a:ext>
                </a:extLst>
              </p:cNvPr>
              <p:cNvSpPr/>
              <p:nvPr/>
            </p:nvSpPr>
            <p:spPr>
              <a:xfrm>
                <a:off x="9795523" y="1228383"/>
                <a:ext cx="95244" cy="102570"/>
              </a:xfrm>
              <a:custGeom>
                <a:avLst/>
                <a:gdLst>
                  <a:gd name="connsiteX0" fmla="*/ 0 w 95244"/>
                  <a:gd name="connsiteY0" fmla="*/ 42294 h 102570"/>
                  <a:gd name="connsiteX1" fmla="*/ 3663 w 95244"/>
                  <a:gd name="connsiteY1" fmla="*/ 24644 h 102570"/>
                  <a:gd name="connsiteX2" fmla="*/ 13654 w 95244"/>
                  <a:gd name="connsiteY2" fmla="*/ 11323 h 102570"/>
                  <a:gd name="connsiteX3" fmla="*/ 28640 w 95244"/>
                  <a:gd name="connsiteY3" fmla="*/ 2997 h 102570"/>
                  <a:gd name="connsiteX4" fmla="*/ 47622 w 95244"/>
                  <a:gd name="connsiteY4" fmla="*/ 0 h 102570"/>
                  <a:gd name="connsiteX5" fmla="*/ 66604 w 95244"/>
                  <a:gd name="connsiteY5" fmla="*/ 2997 h 102570"/>
                  <a:gd name="connsiteX6" fmla="*/ 81590 w 95244"/>
                  <a:gd name="connsiteY6" fmla="*/ 11323 h 102570"/>
                  <a:gd name="connsiteX7" fmla="*/ 91581 w 95244"/>
                  <a:gd name="connsiteY7" fmla="*/ 24644 h 102570"/>
                  <a:gd name="connsiteX8" fmla="*/ 95244 w 95244"/>
                  <a:gd name="connsiteY8" fmla="*/ 42294 h 102570"/>
                  <a:gd name="connsiteX9" fmla="*/ 95244 w 95244"/>
                  <a:gd name="connsiteY9" fmla="*/ 102571 h 102570"/>
                  <a:gd name="connsiteX10" fmla="*/ 72932 w 95244"/>
                  <a:gd name="connsiteY10" fmla="*/ 102571 h 102570"/>
                  <a:gd name="connsiteX11" fmla="*/ 72932 w 95244"/>
                  <a:gd name="connsiteY11" fmla="*/ 47955 h 102570"/>
                  <a:gd name="connsiteX12" fmla="*/ 66604 w 95244"/>
                  <a:gd name="connsiteY12" fmla="*/ 27308 h 102570"/>
                  <a:gd name="connsiteX13" fmla="*/ 47622 w 95244"/>
                  <a:gd name="connsiteY13" fmla="*/ 20314 h 102570"/>
                  <a:gd name="connsiteX14" fmla="*/ 28640 w 95244"/>
                  <a:gd name="connsiteY14" fmla="*/ 27308 h 102570"/>
                  <a:gd name="connsiteX15" fmla="*/ 22313 w 95244"/>
                  <a:gd name="connsiteY15" fmla="*/ 47955 h 102570"/>
                  <a:gd name="connsiteX16" fmla="*/ 22313 w 95244"/>
                  <a:gd name="connsiteY16" fmla="*/ 102571 h 102570"/>
                  <a:gd name="connsiteX17" fmla="*/ 0 w 95244"/>
                  <a:gd name="connsiteY17" fmla="*/ 102571 h 102570"/>
                  <a:gd name="connsiteX18" fmla="*/ 0 w 95244"/>
                  <a:gd name="connsiteY18" fmla="*/ 42294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244" h="102570">
                    <a:moveTo>
                      <a:pt x="0" y="42294"/>
                    </a:moveTo>
                    <a:cubicBezTo>
                      <a:pt x="0" y="35633"/>
                      <a:pt x="1332" y="29639"/>
                      <a:pt x="3663" y="24644"/>
                    </a:cubicBezTo>
                    <a:cubicBezTo>
                      <a:pt x="5994" y="19315"/>
                      <a:pt x="9325" y="14986"/>
                      <a:pt x="13654" y="11323"/>
                    </a:cubicBezTo>
                    <a:cubicBezTo>
                      <a:pt x="17983" y="7660"/>
                      <a:pt x="22978" y="4995"/>
                      <a:pt x="28640" y="2997"/>
                    </a:cubicBezTo>
                    <a:cubicBezTo>
                      <a:pt x="34301" y="999"/>
                      <a:pt x="40629" y="0"/>
                      <a:pt x="47622" y="0"/>
                    </a:cubicBezTo>
                    <a:cubicBezTo>
                      <a:pt x="54616" y="0"/>
                      <a:pt x="60943" y="999"/>
                      <a:pt x="66604" y="2997"/>
                    </a:cubicBezTo>
                    <a:cubicBezTo>
                      <a:pt x="72599" y="4995"/>
                      <a:pt x="77594" y="7660"/>
                      <a:pt x="81590" y="11323"/>
                    </a:cubicBezTo>
                    <a:cubicBezTo>
                      <a:pt x="85920" y="14986"/>
                      <a:pt x="88917" y="19315"/>
                      <a:pt x="91581" y="24644"/>
                    </a:cubicBezTo>
                    <a:cubicBezTo>
                      <a:pt x="93912" y="29972"/>
                      <a:pt x="95244" y="35966"/>
                      <a:pt x="95244" y="42294"/>
                    </a:cubicBezTo>
                    <a:lnTo>
                      <a:pt x="95244" y="102571"/>
                    </a:lnTo>
                    <a:lnTo>
                      <a:pt x="72932" y="102571"/>
                    </a:lnTo>
                    <a:lnTo>
                      <a:pt x="72932" y="47955"/>
                    </a:lnTo>
                    <a:cubicBezTo>
                      <a:pt x="72932" y="38964"/>
                      <a:pt x="70934" y="31970"/>
                      <a:pt x="66604" y="27308"/>
                    </a:cubicBezTo>
                    <a:cubicBezTo>
                      <a:pt x="62275" y="22645"/>
                      <a:pt x="55948" y="20314"/>
                      <a:pt x="47622" y="20314"/>
                    </a:cubicBezTo>
                    <a:cubicBezTo>
                      <a:pt x="39297" y="20314"/>
                      <a:pt x="32969" y="22645"/>
                      <a:pt x="28640" y="27308"/>
                    </a:cubicBezTo>
                    <a:cubicBezTo>
                      <a:pt x="24311" y="31970"/>
                      <a:pt x="22313" y="38964"/>
                      <a:pt x="22313" y="47955"/>
                    </a:cubicBezTo>
                    <a:lnTo>
                      <a:pt x="22313" y="102571"/>
                    </a:lnTo>
                    <a:lnTo>
                      <a:pt x="0" y="102571"/>
                    </a:lnTo>
                    <a:lnTo>
                      <a:pt x="0" y="4229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0" name="Freeform: Shape 31">
                <a:extLst>
                  <a:ext uri="{FF2B5EF4-FFF2-40B4-BE49-F238E27FC236}">
                    <a16:creationId xmlns:a16="http://schemas.microsoft.com/office/drawing/2014/main" id="{6BCE5602-D949-EC44-44A6-ADD3F2BCDBC7}"/>
                  </a:ext>
                </a:extLst>
              </p:cNvPr>
              <p:cNvSpPr/>
              <p:nvPr/>
            </p:nvSpPr>
            <p:spPr>
              <a:xfrm>
                <a:off x="9909417" y="1227717"/>
                <a:ext cx="105568" cy="144198"/>
              </a:xfrm>
              <a:custGeom>
                <a:avLst/>
                <a:gdLst>
                  <a:gd name="connsiteX0" fmla="*/ 15985 w 105568"/>
                  <a:gd name="connsiteY0" fmla="*/ 120221 h 144198"/>
                  <a:gd name="connsiteX1" fmla="*/ 19315 w 105568"/>
                  <a:gd name="connsiteY1" fmla="*/ 121553 h 144198"/>
                  <a:gd name="connsiteX2" fmla="*/ 25976 w 105568"/>
                  <a:gd name="connsiteY2" fmla="*/ 123884 h 144198"/>
                  <a:gd name="connsiteX3" fmla="*/ 35301 w 105568"/>
                  <a:gd name="connsiteY3" fmla="*/ 125882 h 144198"/>
                  <a:gd name="connsiteX4" fmla="*/ 46956 w 105568"/>
                  <a:gd name="connsiteY4" fmla="*/ 126548 h 144198"/>
                  <a:gd name="connsiteX5" fmla="*/ 59944 w 105568"/>
                  <a:gd name="connsiteY5" fmla="*/ 125216 h 144198"/>
                  <a:gd name="connsiteX6" fmla="*/ 71267 w 105568"/>
                  <a:gd name="connsiteY6" fmla="*/ 119888 h 144198"/>
                  <a:gd name="connsiteX7" fmla="*/ 79592 w 105568"/>
                  <a:gd name="connsiteY7" fmla="*/ 108898 h 144198"/>
                  <a:gd name="connsiteX8" fmla="*/ 82923 w 105568"/>
                  <a:gd name="connsiteY8" fmla="*/ 90915 h 144198"/>
                  <a:gd name="connsiteX9" fmla="*/ 82923 w 105568"/>
                  <a:gd name="connsiteY9" fmla="*/ 88584 h 144198"/>
                  <a:gd name="connsiteX10" fmla="*/ 69935 w 105568"/>
                  <a:gd name="connsiteY10" fmla="*/ 98574 h 144198"/>
                  <a:gd name="connsiteX11" fmla="*/ 49620 w 105568"/>
                  <a:gd name="connsiteY11" fmla="*/ 103237 h 144198"/>
                  <a:gd name="connsiteX12" fmla="*/ 29639 w 105568"/>
                  <a:gd name="connsiteY12" fmla="*/ 99574 h 144198"/>
                  <a:gd name="connsiteX13" fmla="*/ 13987 w 105568"/>
                  <a:gd name="connsiteY13" fmla="*/ 89250 h 144198"/>
                  <a:gd name="connsiteX14" fmla="*/ 3663 w 105568"/>
                  <a:gd name="connsiteY14" fmla="*/ 73265 h 144198"/>
                  <a:gd name="connsiteX15" fmla="*/ 0 w 105568"/>
                  <a:gd name="connsiteY15" fmla="*/ 52617 h 144198"/>
                  <a:gd name="connsiteX16" fmla="*/ 3996 w 105568"/>
                  <a:gd name="connsiteY16" fmla="*/ 31637 h 144198"/>
                  <a:gd name="connsiteX17" fmla="*/ 14986 w 105568"/>
                  <a:gd name="connsiteY17" fmla="*/ 14986 h 144198"/>
                  <a:gd name="connsiteX18" fmla="*/ 31970 w 105568"/>
                  <a:gd name="connsiteY18" fmla="*/ 3996 h 144198"/>
                  <a:gd name="connsiteX19" fmla="*/ 53617 w 105568"/>
                  <a:gd name="connsiteY19" fmla="*/ 0 h 144198"/>
                  <a:gd name="connsiteX20" fmla="*/ 74264 w 105568"/>
                  <a:gd name="connsiteY20" fmla="*/ 3330 h 144198"/>
                  <a:gd name="connsiteX21" fmla="*/ 90582 w 105568"/>
                  <a:gd name="connsiteY21" fmla="*/ 13654 h 144198"/>
                  <a:gd name="connsiteX22" fmla="*/ 101572 w 105568"/>
                  <a:gd name="connsiteY22" fmla="*/ 31304 h 144198"/>
                  <a:gd name="connsiteX23" fmla="*/ 105568 w 105568"/>
                  <a:gd name="connsiteY23" fmla="*/ 56614 h 144198"/>
                  <a:gd name="connsiteX24" fmla="*/ 105568 w 105568"/>
                  <a:gd name="connsiteY24" fmla="*/ 85254 h 144198"/>
                  <a:gd name="connsiteX25" fmla="*/ 101239 w 105568"/>
                  <a:gd name="connsiteY25" fmla="*/ 112228 h 144198"/>
                  <a:gd name="connsiteX26" fmla="*/ 89583 w 105568"/>
                  <a:gd name="connsiteY26" fmla="*/ 130545 h 144198"/>
                  <a:gd name="connsiteX27" fmla="*/ 71933 w 105568"/>
                  <a:gd name="connsiteY27" fmla="*/ 140868 h 144198"/>
                  <a:gd name="connsiteX28" fmla="*/ 49620 w 105568"/>
                  <a:gd name="connsiteY28" fmla="*/ 144199 h 144198"/>
                  <a:gd name="connsiteX29" fmla="*/ 34967 w 105568"/>
                  <a:gd name="connsiteY29" fmla="*/ 143199 h 144198"/>
                  <a:gd name="connsiteX30" fmla="*/ 23312 w 105568"/>
                  <a:gd name="connsiteY30" fmla="*/ 140868 h 144198"/>
                  <a:gd name="connsiteX31" fmla="*/ 14986 w 105568"/>
                  <a:gd name="connsiteY31" fmla="*/ 138204 h 144198"/>
                  <a:gd name="connsiteX32" fmla="*/ 9991 w 105568"/>
                  <a:gd name="connsiteY32" fmla="*/ 136206 h 144198"/>
                  <a:gd name="connsiteX33" fmla="*/ 15985 w 105568"/>
                  <a:gd name="connsiteY33" fmla="*/ 120221 h 144198"/>
                  <a:gd name="connsiteX34" fmla="*/ 52951 w 105568"/>
                  <a:gd name="connsiteY34" fmla="*/ 84255 h 144198"/>
                  <a:gd name="connsiteX35" fmla="*/ 64939 w 105568"/>
                  <a:gd name="connsiteY35" fmla="*/ 81923 h 144198"/>
                  <a:gd name="connsiteX36" fmla="*/ 74264 w 105568"/>
                  <a:gd name="connsiteY36" fmla="*/ 75263 h 144198"/>
                  <a:gd name="connsiteX37" fmla="*/ 80258 w 105568"/>
                  <a:gd name="connsiteY37" fmla="*/ 65272 h 144198"/>
                  <a:gd name="connsiteX38" fmla="*/ 82590 w 105568"/>
                  <a:gd name="connsiteY38" fmla="*/ 52617 h 144198"/>
                  <a:gd name="connsiteX39" fmla="*/ 80258 w 105568"/>
                  <a:gd name="connsiteY39" fmla="*/ 39963 h 144198"/>
                  <a:gd name="connsiteX40" fmla="*/ 74264 w 105568"/>
                  <a:gd name="connsiteY40" fmla="*/ 29972 h 144198"/>
                  <a:gd name="connsiteX41" fmla="*/ 64939 w 105568"/>
                  <a:gd name="connsiteY41" fmla="*/ 23312 h 144198"/>
                  <a:gd name="connsiteX42" fmla="*/ 52951 w 105568"/>
                  <a:gd name="connsiteY42" fmla="*/ 20980 h 144198"/>
                  <a:gd name="connsiteX43" fmla="*/ 40629 w 105568"/>
                  <a:gd name="connsiteY43" fmla="*/ 23312 h 144198"/>
                  <a:gd name="connsiteX44" fmla="*/ 31304 w 105568"/>
                  <a:gd name="connsiteY44" fmla="*/ 30305 h 144198"/>
                  <a:gd name="connsiteX45" fmla="*/ 25310 w 105568"/>
                  <a:gd name="connsiteY45" fmla="*/ 40296 h 144198"/>
                  <a:gd name="connsiteX46" fmla="*/ 23312 w 105568"/>
                  <a:gd name="connsiteY46" fmla="*/ 52617 h 144198"/>
                  <a:gd name="connsiteX47" fmla="*/ 31637 w 105568"/>
                  <a:gd name="connsiteY47" fmla="*/ 75596 h 144198"/>
                  <a:gd name="connsiteX48" fmla="*/ 52951 w 105568"/>
                  <a:gd name="connsiteY48" fmla="*/ 84255 h 14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5568" h="144198">
                    <a:moveTo>
                      <a:pt x="15985" y="120221"/>
                    </a:moveTo>
                    <a:cubicBezTo>
                      <a:pt x="16651" y="120554"/>
                      <a:pt x="17650" y="120887"/>
                      <a:pt x="19315" y="121553"/>
                    </a:cubicBezTo>
                    <a:cubicBezTo>
                      <a:pt x="20981" y="122219"/>
                      <a:pt x="23312" y="122885"/>
                      <a:pt x="25976" y="123884"/>
                    </a:cubicBezTo>
                    <a:cubicBezTo>
                      <a:pt x="28640" y="124550"/>
                      <a:pt x="31637" y="125216"/>
                      <a:pt x="35301" y="125882"/>
                    </a:cubicBezTo>
                    <a:cubicBezTo>
                      <a:pt x="38964" y="126548"/>
                      <a:pt x="42627" y="126548"/>
                      <a:pt x="46956" y="126548"/>
                    </a:cubicBezTo>
                    <a:cubicBezTo>
                      <a:pt x="51285" y="126548"/>
                      <a:pt x="55615" y="126215"/>
                      <a:pt x="59944" y="125216"/>
                    </a:cubicBezTo>
                    <a:cubicBezTo>
                      <a:pt x="64273" y="124217"/>
                      <a:pt x="67937" y="122552"/>
                      <a:pt x="71267" y="119888"/>
                    </a:cubicBezTo>
                    <a:cubicBezTo>
                      <a:pt x="74597" y="117224"/>
                      <a:pt x="77261" y="113561"/>
                      <a:pt x="79592" y="108898"/>
                    </a:cubicBezTo>
                    <a:cubicBezTo>
                      <a:pt x="81591" y="104236"/>
                      <a:pt x="82923" y="98241"/>
                      <a:pt x="82923" y="90915"/>
                    </a:cubicBezTo>
                    <a:lnTo>
                      <a:pt x="82923" y="88584"/>
                    </a:lnTo>
                    <a:cubicBezTo>
                      <a:pt x="79925" y="92247"/>
                      <a:pt x="75596" y="95577"/>
                      <a:pt x="69935" y="98574"/>
                    </a:cubicBezTo>
                    <a:cubicBezTo>
                      <a:pt x="64273" y="101905"/>
                      <a:pt x="57613" y="103237"/>
                      <a:pt x="49620" y="103237"/>
                    </a:cubicBezTo>
                    <a:cubicBezTo>
                      <a:pt x="42294" y="103237"/>
                      <a:pt x="35633" y="101905"/>
                      <a:pt x="29639" y="99574"/>
                    </a:cubicBezTo>
                    <a:cubicBezTo>
                      <a:pt x="23645" y="97242"/>
                      <a:pt x="18316" y="93579"/>
                      <a:pt x="13987" y="89250"/>
                    </a:cubicBezTo>
                    <a:cubicBezTo>
                      <a:pt x="9658" y="84921"/>
                      <a:pt x="5994" y="79592"/>
                      <a:pt x="3663" y="73265"/>
                    </a:cubicBezTo>
                    <a:cubicBezTo>
                      <a:pt x="1332" y="66937"/>
                      <a:pt x="0" y="60277"/>
                      <a:pt x="0" y="52617"/>
                    </a:cubicBezTo>
                    <a:cubicBezTo>
                      <a:pt x="0" y="44958"/>
                      <a:pt x="1332" y="37964"/>
                      <a:pt x="3996" y="31637"/>
                    </a:cubicBezTo>
                    <a:cubicBezTo>
                      <a:pt x="6661" y="25310"/>
                      <a:pt x="10324" y="19648"/>
                      <a:pt x="14986" y="14986"/>
                    </a:cubicBezTo>
                    <a:cubicBezTo>
                      <a:pt x="19648" y="10324"/>
                      <a:pt x="25310" y="6660"/>
                      <a:pt x="31970" y="3996"/>
                    </a:cubicBezTo>
                    <a:cubicBezTo>
                      <a:pt x="38631" y="1332"/>
                      <a:pt x="45624" y="0"/>
                      <a:pt x="53617" y="0"/>
                    </a:cubicBezTo>
                    <a:cubicBezTo>
                      <a:pt x="60943" y="0"/>
                      <a:pt x="67937" y="999"/>
                      <a:pt x="74264" y="3330"/>
                    </a:cubicBezTo>
                    <a:cubicBezTo>
                      <a:pt x="80592" y="5661"/>
                      <a:pt x="85920" y="8992"/>
                      <a:pt x="90582" y="13654"/>
                    </a:cubicBezTo>
                    <a:cubicBezTo>
                      <a:pt x="95244" y="18316"/>
                      <a:pt x="98908" y="24311"/>
                      <a:pt x="101572" y="31304"/>
                    </a:cubicBezTo>
                    <a:cubicBezTo>
                      <a:pt x="104236" y="38631"/>
                      <a:pt x="105568" y="46956"/>
                      <a:pt x="105568" y="56614"/>
                    </a:cubicBezTo>
                    <a:lnTo>
                      <a:pt x="105568" y="85254"/>
                    </a:lnTo>
                    <a:cubicBezTo>
                      <a:pt x="105568" y="95577"/>
                      <a:pt x="104236" y="104569"/>
                      <a:pt x="101239" y="112228"/>
                    </a:cubicBezTo>
                    <a:cubicBezTo>
                      <a:pt x="98574" y="119555"/>
                      <a:pt x="94578" y="125882"/>
                      <a:pt x="89583" y="130545"/>
                    </a:cubicBezTo>
                    <a:cubicBezTo>
                      <a:pt x="84588" y="135207"/>
                      <a:pt x="78926" y="138870"/>
                      <a:pt x="71933" y="140868"/>
                    </a:cubicBezTo>
                    <a:cubicBezTo>
                      <a:pt x="65272" y="143199"/>
                      <a:pt x="57613" y="144199"/>
                      <a:pt x="49620" y="144199"/>
                    </a:cubicBezTo>
                    <a:cubicBezTo>
                      <a:pt x="44292" y="144199"/>
                      <a:pt x="39630" y="143866"/>
                      <a:pt x="34967" y="143199"/>
                    </a:cubicBezTo>
                    <a:cubicBezTo>
                      <a:pt x="30638" y="142533"/>
                      <a:pt x="26642" y="141867"/>
                      <a:pt x="23312" y="140868"/>
                    </a:cubicBezTo>
                    <a:cubicBezTo>
                      <a:pt x="19981" y="139869"/>
                      <a:pt x="16984" y="139203"/>
                      <a:pt x="14986" y="138204"/>
                    </a:cubicBezTo>
                    <a:cubicBezTo>
                      <a:pt x="12655" y="137205"/>
                      <a:pt x="11323" y="136539"/>
                      <a:pt x="9991" y="136206"/>
                    </a:cubicBezTo>
                    <a:lnTo>
                      <a:pt x="15985" y="120221"/>
                    </a:lnTo>
                    <a:close/>
                    <a:moveTo>
                      <a:pt x="52951" y="84255"/>
                    </a:moveTo>
                    <a:cubicBezTo>
                      <a:pt x="57280" y="84255"/>
                      <a:pt x="61276" y="83589"/>
                      <a:pt x="64939" y="81923"/>
                    </a:cubicBezTo>
                    <a:cubicBezTo>
                      <a:pt x="68603" y="80258"/>
                      <a:pt x="71600" y="78260"/>
                      <a:pt x="74264" y="75263"/>
                    </a:cubicBezTo>
                    <a:cubicBezTo>
                      <a:pt x="76928" y="72599"/>
                      <a:pt x="78926" y="69269"/>
                      <a:pt x="80258" y="65272"/>
                    </a:cubicBezTo>
                    <a:cubicBezTo>
                      <a:pt x="81591" y="61276"/>
                      <a:pt x="82590" y="57280"/>
                      <a:pt x="82590" y="52617"/>
                    </a:cubicBezTo>
                    <a:cubicBezTo>
                      <a:pt x="82590" y="47955"/>
                      <a:pt x="81923" y="43959"/>
                      <a:pt x="80258" y="39963"/>
                    </a:cubicBezTo>
                    <a:cubicBezTo>
                      <a:pt x="78926" y="35966"/>
                      <a:pt x="76595" y="32636"/>
                      <a:pt x="74264" y="29972"/>
                    </a:cubicBezTo>
                    <a:cubicBezTo>
                      <a:pt x="71600" y="26975"/>
                      <a:pt x="68603" y="24977"/>
                      <a:pt x="64939" y="23312"/>
                    </a:cubicBezTo>
                    <a:cubicBezTo>
                      <a:pt x="61276" y="21646"/>
                      <a:pt x="57280" y="20980"/>
                      <a:pt x="52951" y="20980"/>
                    </a:cubicBezTo>
                    <a:cubicBezTo>
                      <a:pt x="48288" y="20980"/>
                      <a:pt x="44292" y="21646"/>
                      <a:pt x="40629" y="23312"/>
                    </a:cubicBezTo>
                    <a:cubicBezTo>
                      <a:pt x="36965" y="24977"/>
                      <a:pt x="33635" y="27308"/>
                      <a:pt x="31304" y="30305"/>
                    </a:cubicBezTo>
                    <a:cubicBezTo>
                      <a:pt x="28640" y="33302"/>
                      <a:pt x="26642" y="36632"/>
                      <a:pt x="25310" y="40296"/>
                    </a:cubicBezTo>
                    <a:cubicBezTo>
                      <a:pt x="23978" y="44292"/>
                      <a:pt x="23312" y="48288"/>
                      <a:pt x="23312" y="52617"/>
                    </a:cubicBezTo>
                    <a:cubicBezTo>
                      <a:pt x="23312" y="62275"/>
                      <a:pt x="25976" y="69935"/>
                      <a:pt x="31637" y="75596"/>
                    </a:cubicBezTo>
                    <a:cubicBezTo>
                      <a:pt x="36300" y="81590"/>
                      <a:pt x="43626" y="84255"/>
                      <a:pt x="52951" y="84255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1" name="Freeform: Shape 32">
                <a:extLst>
                  <a:ext uri="{FF2B5EF4-FFF2-40B4-BE49-F238E27FC236}">
                    <a16:creationId xmlns:a16="http://schemas.microsoft.com/office/drawing/2014/main" id="{21F177E3-8D65-2CFF-C381-17EF5427C081}"/>
                  </a:ext>
                </a:extLst>
              </p:cNvPr>
              <p:cNvSpPr/>
              <p:nvPr/>
            </p:nvSpPr>
            <p:spPr>
              <a:xfrm>
                <a:off x="10086251" y="1192749"/>
                <a:ext cx="106900" cy="138537"/>
              </a:xfrm>
              <a:custGeom>
                <a:avLst/>
                <a:gdLst>
                  <a:gd name="connsiteX0" fmla="*/ 0 w 106900"/>
                  <a:gd name="connsiteY0" fmla="*/ 14653 h 138537"/>
                  <a:gd name="connsiteX1" fmla="*/ 2997 w 106900"/>
                  <a:gd name="connsiteY1" fmla="*/ 5661 h 138537"/>
                  <a:gd name="connsiteX2" fmla="*/ 10657 w 106900"/>
                  <a:gd name="connsiteY2" fmla="*/ 1998 h 138537"/>
                  <a:gd name="connsiteX3" fmla="*/ 21979 w 106900"/>
                  <a:gd name="connsiteY3" fmla="*/ 666 h 138537"/>
                  <a:gd name="connsiteX4" fmla="*/ 45291 w 106900"/>
                  <a:gd name="connsiteY4" fmla="*/ 0 h 138537"/>
                  <a:gd name="connsiteX5" fmla="*/ 91581 w 106900"/>
                  <a:gd name="connsiteY5" fmla="*/ 12655 h 138537"/>
                  <a:gd name="connsiteX6" fmla="*/ 106900 w 106900"/>
                  <a:gd name="connsiteY6" fmla="*/ 45957 h 138537"/>
                  <a:gd name="connsiteX7" fmla="*/ 103570 w 106900"/>
                  <a:gd name="connsiteY7" fmla="*/ 64273 h 138537"/>
                  <a:gd name="connsiteX8" fmla="*/ 93246 w 106900"/>
                  <a:gd name="connsiteY8" fmla="*/ 78926 h 138537"/>
                  <a:gd name="connsiteX9" fmla="*/ 74930 w 106900"/>
                  <a:gd name="connsiteY9" fmla="*/ 88584 h 138537"/>
                  <a:gd name="connsiteX10" fmla="*/ 47622 w 106900"/>
                  <a:gd name="connsiteY10" fmla="*/ 91914 h 138537"/>
                  <a:gd name="connsiteX11" fmla="*/ 39297 w 106900"/>
                  <a:gd name="connsiteY11" fmla="*/ 91581 h 138537"/>
                  <a:gd name="connsiteX12" fmla="*/ 31637 w 106900"/>
                  <a:gd name="connsiteY12" fmla="*/ 90915 h 138537"/>
                  <a:gd name="connsiteX13" fmla="*/ 25643 w 106900"/>
                  <a:gd name="connsiteY13" fmla="*/ 90249 h 138537"/>
                  <a:gd name="connsiteX14" fmla="*/ 22646 w 106900"/>
                  <a:gd name="connsiteY14" fmla="*/ 89916 h 138537"/>
                  <a:gd name="connsiteX15" fmla="*/ 22646 w 106900"/>
                  <a:gd name="connsiteY15" fmla="*/ 138537 h 138537"/>
                  <a:gd name="connsiteX16" fmla="*/ 0 w 106900"/>
                  <a:gd name="connsiteY16" fmla="*/ 138537 h 138537"/>
                  <a:gd name="connsiteX17" fmla="*/ 0 w 106900"/>
                  <a:gd name="connsiteY17" fmla="*/ 14653 h 138537"/>
                  <a:gd name="connsiteX18" fmla="*/ 22646 w 106900"/>
                  <a:gd name="connsiteY18" fmla="*/ 69269 h 138537"/>
                  <a:gd name="connsiteX19" fmla="*/ 30305 w 106900"/>
                  <a:gd name="connsiteY19" fmla="*/ 70268 h 138537"/>
                  <a:gd name="connsiteX20" fmla="*/ 46290 w 106900"/>
                  <a:gd name="connsiteY20" fmla="*/ 71267 h 138537"/>
                  <a:gd name="connsiteX21" fmla="*/ 64273 w 106900"/>
                  <a:gd name="connsiteY21" fmla="*/ 69269 h 138537"/>
                  <a:gd name="connsiteX22" fmla="*/ 75596 w 106900"/>
                  <a:gd name="connsiteY22" fmla="*/ 63607 h 138537"/>
                  <a:gd name="connsiteX23" fmla="*/ 81590 w 106900"/>
                  <a:gd name="connsiteY23" fmla="*/ 55282 h 138537"/>
                  <a:gd name="connsiteX24" fmla="*/ 83256 w 106900"/>
                  <a:gd name="connsiteY24" fmla="*/ 45291 h 138537"/>
                  <a:gd name="connsiteX25" fmla="*/ 81590 w 106900"/>
                  <a:gd name="connsiteY25" fmla="*/ 35633 h 138537"/>
                  <a:gd name="connsiteX26" fmla="*/ 75596 w 106900"/>
                  <a:gd name="connsiteY26" fmla="*/ 27308 h 138537"/>
                  <a:gd name="connsiteX27" fmla="*/ 63940 w 106900"/>
                  <a:gd name="connsiteY27" fmla="*/ 21646 h 138537"/>
                  <a:gd name="connsiteX28" fmla="*/ 44625 w 106900"/>
                  <a:gd name="connsiteY28" fmla="*/ 19315 h 138537"/>
                  <a:gd name="connsiteX29" fmla="*/ 29639 w 106900"/>
                  <a:gd name="connsiteY29" fmla="*/ 19648 h 138537"/>
                  <a:gd name="connsiteX30" fmla="*/ 22312 w 106900"/>
                  <a:gd name="connsiteY30" fmla="*/ 20314 h 138537"/>
                  <a:gd name="connsiteX31" fmla="*/ 22312 w 106900"/>
                  <a:gd name="connsiteY31" fmla="*/ 69269 h 13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6900" h="138537">
                    <a:moveTo>
                      <a:pt x="0" y="14653"/>
                    </a:moveTo>
                    <a:cubicBezTo>
                      <a:pt x="0" y="10324"/>
                      <a:pt x="999" y="7326"/>
                      <a:pt x="2997" y="5661"/>
                    </a:cubicBezTo>
                    <a:cubicBezTo>
                      <a:pt x="4995" y="3663"/>
                      <a:pt x="7659" y="2664"/>
                      <a:pt x="10657" y="1998"/>
                    </a:cubicBezTo>
                    <a:cubicBezTo>
                      <a:pt x="12655" y="1665"/>
                      <a:pt x="16651" y="1332"/>
                      <a:pt x="21979" y="666"/>
                    </a:cubicBezTo>
                    <a:cubicBezTo>
                      <a:pt x="27308" y="333"/>
                      <a:pt x="35300" y="0"/>
                      <a:pt x="45291" y="0"/>
                    </a:cubicBezTo>
                    <a:cubicBezTo>
                      <a:pt x="65938" y="0"/>
                      <a:pt x="81590" y="4329"/>
                      <a:pt x="91581" y="12655"/>
                    </a:cubicBezTo>
                    <a:cubicBezTo>
                      <a:pt x="101572" y="20980"/>
                      <a:pt x="106900" y="32303"/>
                      <a:pt x="106900" y="45957"/>
                    </a:cubicBezTo>
                    <a:cubicBezTo>
                      <a:pt x="106900" y="52618"/>
                      <a:pt x="105901" y="58612"/>
                      <a:pt x="103570" y="64273"/>
                    </a:cubicBezTo>
                    <a:cubicBezTo>
                      <a:pt x="101572" y="69935"/>
                      <a:pt x="97908" y="74930"/>
                      <a:pt x="93246" y="78926"/>
                    </a:cubicBezTo>
                    <a:cubicBezTo>
                      <a:pt x="88584" y="82923"/>
                      <a:pt x="82589" y="86253"/>
                      <a:pt x="74930" y="88584"/>
                    </a:cubicBezTo>
                    <a:cubicBezTo>
                      <a:pt x="67270" y="90915"/>
                      <a:pt x="58279" y="91914"/>
                      <a:pt x="47622" y="91914"/>
                    </a:cubicBezTo>
                    <a:cubicBezTo>
                      <a:pt x="44958" y="91914"/>
                      <a:pt x="42294" y="91914"/>
                      <a:pt x="39297" y="91581"/>
                    </a:cubicBezTo>
                    <a:cubicBezTo>
                      <a:pt x="36632" y="91248"/>
                      <a:pt x="33968" y="91248"/>
                      <a:pt x="31637" y="90915"/>
                    </a:cubicBezTo>
                    <a:cubicBezTo>
                      <a:pt x="29306" y="90582"/>
                      <a:pt x="27308" y="90582"/>
                      <a:pt x="25643" y="90249"/>
                    </a:cubicBezTo>
                    <a:cubicBezTo>
                      <a:pt x="23977" y="89916"/>
                      <a:pt x="22978" y="89916"/>
                      <a:pt x="22646" y="89916"/>
                    </a:cubicBezTo>
                    <a:lnTo>
                      <a:pt x="22646" y="138537"/>
                    </a:lnTo>
                    <a:lnTo>
                      <a:pt x="0" y="138537"/>
                    </a:lnTo>
                    <a:lnTo>
                      <a:pt x="0" y="14653"/>
                    </a:lnTo>
                    <a:close/>
                    <a:moveTo>
                      <a:pt x="22646" y="69269"/>
                    </a:moveTo>
                    <a:cubicBezTo>
                      <a:pt x="23645" y="69269"/>
                      <a:pt x="25976" y="69602"/>
                      <a:pt x="30305" y="70268"/>
                    </a:cubicBezTo>
                    <a:cubicBezTo>
                      <a:pt x="34301" y="70934"/>
                      <a:pt x="39629" y="71267"/>
                      <a:pt x="46290" y="71267"/>
                    </a:cubicBezTo>
                    <a:cubicBezTo>
                      <a:pt x="53283" y="71267"/>
                      <a:pt x="59278" y="70601"/>
                      <a:pt x="64273" y="69269"/>
                    </a:cubicBezTo>
                    <a:cubicBezTo>
                      <a:pt x="68936" y="67936"/>
                      <a:pt x="72932" y="65938"/>
                      <a:pt x="75596" y="63607"/>
                    </a:cubicBezTo>
                    <a:cubicBezTo>
                      <a:pt x="78260" y="61276"/>
                      <a:pt x="80258" y="58612"/>
                      <a:pt x="81590" y="55282"/>
                    </a:cubicBezTo>
                    <a:cubicBezTo>
                      <a:pt x="82922" y="52284"/>
                      <a:pt x="83256" y="48954"/>
                      <a:pt x="83256" y="45291"/>
                    </a:cubicBezTo>
                    <a:cubicBezTo>
                      <a:pt x="83256" y="41961"/>
                      <a:pt x="82589" y="38631"/>
                      <a:pt x="81590" y="35633"/>
                    </a:cubicBezTo>
                    <a:cubicBezTo>
                      <a:pt x="80591" y="32636"/>
                      <a:pt x="78593" y="29639"/>
                      <a:pt x="75596" y="27308"/>
                    </a:cubicBezTo>
                    <a:cubicBezTo>
                      <a:pt x="72599" y="24977"/>
                      <a:pt x="68936" y="22979"/>
                      <a:pt x="63940" y="21646"/>
                    </a:cubicBezTo>
                    <a:cubicBezTo>
                      <a:pt x="58945" y="20314"/>
                      <a:pt x="52617" y="19315"/>
                      <a:pt x="44625" y="19315"/>
                    </a:cubicBezTo>
                    <a:cubicBezTo>
                      <a:pt x="38297" y="19315"/>
                      <a:pt x="33302" y="19315"/>
                      <a:pt x="29639" y="19648"/>
                    </a:cubicBezTo>
                    <a:cubicBezTo>
                      <a:pt x="25976" y="19981"/>
                      <a:pt x="23311" y="20314"/>
                      <a:pt x="22312" y="20314"/>
                    </a:cubicBezTo>
                    <a:lnTo>
                      <a:pt x="22312" y="6926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2" name="Freeform: Shape 33">
                <a:extLst>
                  <a:ext uri="{FF2B5EF4-FFF2-40B4-BE49-F238E27FC236}">
                    <a16:creationId xmlns:a16="http://schemas.microsoft.com/office/drawing/2014/main" id="{8A48E282-1965-D4E6-5E7B-A903D2E1A067}"/>
                  </a:ext>
                </a:extLst>
              </p:cNvPr>
              <p:cNvSpPr/>
              <p:nvPr/>
            </p:nvSpPr>
            <p:spPr>
              <a:xfrm>
                <a:off x="10211801" y="1228383"/>
                <a:ext cx="69268" cy="102570"/>
              </a:xfrm>
              <a:custGeom>
                <a:avLst/>
                <a:gdLst>
                  <a:gd name="connsiteX0" fmla="*/ 333 w 69268"/>
                  <a:gd name="connsiteY0" fmla="*/ 38298 h 102570"/>
                  <a:gd name="connsiteX1" fmla="*/ 11323 w 69268"/>
                  <a:gd name="connsiteY1" fmla="*/ 9991 h 102570"/>
                  <a:gd name="connsiteX2" fmla="*/ 41628 w 69268"/>
                  <a:gd name="connsiteY2" fmla="*/ 0 h 102570"/>
                  <a:gd name="connsiteX3" fmla="*/ 61609 w 69268"/>
                  <a:gd name="connsiteY3" fmla="*/ 3330 h 102570"/>
                  <a:gd name="connsiteX4" fmla="*/ 69269 w 69268"/>
                  <a:gd name="connsiteY4" fmla="*/ 13987 h 102570"/>
                  <a:gd name="connsiteX5" fmla="*/ 67270 w 69268"/>
                  <a:gd name="connsiteY5" fmla="*/ 20647 h 102570"/>
                  <a:gd name="connsiteX6" fmla="*/ 64273 w 69268"/>
                  <a:gd name="connsiteY6" fmla="*/ 24644 h 102570"/>
                  <a:gd name="connsiteX7" fmla="*/ 55948 w 69268"/>
                  <a:gd name="connsiteY7" fmla="*/ 21646 h 102570"/>
                  <a:gd name="connsiteX8" fmla="*/ 44958 w 69268"/>
                  <a:gd name="connsiteY8" fmla="*/ 20314 h 102570"/>
                  <a:gd name="connsiteX9" fmla="*/ 22312 w 69268"/>
                  <a:gd name="connsiteY9" fmla="*/ 44958 h 102570"/>
                  <a:gd name="connsiteX10" fmla="*/ 22312 w 69268"/>
                  <a:gd name="connsiteY10" fmla="*/ 102571 h 102570"/>
                  <a:gd name="connsiteX11" fmla="*/ 0 w 69268"/>
                  <a:gd name="connsiteY11" fmla="*/ 102571 h 102570"/>
                  <a:gd name="connsiteX12" fmla="*/ 0 w 69268"/>
                  <a:gd name="connsiteY12" fmla="*/ 38298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68" h="102570">
                    <a:moveTo>
                      <a:pt x="333" y="38298"/>
                    </a:moveTo>
                    <a:cubicBezTo>
                      <a:pt x="333" y="25976"/>
                      <a:pt x="3996" y="16651"/>
                      <a:pt x="11323" y="9991"/>
                    </a:cubicBezTo>
                    <a:cubicBezTo>
                      <a:pt x="18649" y="3330"/>
                      <a:pt x="28640" y="0"/>
                      <a:pt x="41628" y="0"/>
                    </a:cubicBezTo>
                    <a:cubicBezTo>
                      <a:pt x="49953" y="0"/>
                      <a:pt x="56614" y="999"/>
                      <a:pt x="61609" y="3330"/>
                    </a:cubicBezTo>
                    <a:cubicBezTo>
                      <a:pt x="66604" y="5661"/>
                      <a:pt x="69269" y="9325"/>
                      <a:pt x="69269" y="13987"/>
                    </a:cubicBezTo>
                    <a:cubicBezTo>
                      <a:pt x="69269" y="16318"/>
                      <a:pt x="68602" y="18316"/>
                      <a:pt x="67270" y="20647"/>
                    </a:cubicBezTo>
                    <a:cubicBezTo>
                      <a:pt x="65938" y="22645"/>
                      <a:pt x="64939" y="23978"/>
                      <a:pt x="64273" y="24644"/>
                    </a:cubicBezTo>
                    <a:cubicBezTo>
                      <a:pt x="61942" y="23645"/>
                      <a:pt x="59278" y="22645"/>
                      <a:pt x="55948" y="21646"/>
                    </a:cubicBezTo>
                    <a:cubicBezTo>
                      <a:pt x="52618" y="20647"/>
                      <a:pt x="48954" y="20314"/>
                      <a:pt x="44958" y="20314"/>
                    </a:cubicBezTo>
                    <a:cubicBezTo>
                      <a:pt x="29639" y="20314"/>
                      <a:pt x="22312" y="28640"/>
                      <a:pt x="22312" y="44958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3829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3" name="Freeform: Shape 34">
                <a:extLst>
                  <a:ext uri="{FF2B5EF4-FFF2-40B4-BE49-F238E27FC236}">
                    <a16:creationId xmlns:a16="http://schemas.microsoft.com/office/drawing/2014/main" id="{FFB05CE4-6A5A-81F6-A97B-FB5B9E7B3B6F}"/>
                  </a:ext>
                </a:extLst>
              </p:cNvPr>
              <p:cNvSpPr/>
              <p:nvPr/>
            </p:nvSpPr>
            <p:spPr>
              <a:xfrm>
                <a:off x="10287730" y="1228050"/>
                <a:ext cx="106567" cy="104901"/>
              </a:xfrm>
              <a:custGeom>
                <a:avLst/>
                <a:gdLst>
                  <a:gd name="connsiteX0" fmla="*/ 53283 w 106567"/>
                  <a:gd name="connsiteY0" fmla="*/ 0 h 104901"/>
                  <a:gd name="connsiteX1" fmla="*/ 74264 w 106567"/>
                  <a:gd name="connsiteY1" fmla="*/ 3996 h 104901"/>
                  <a:gd name="connsiteX2" fmla="*/ 91248 w 106567"/>
                  <a:gd name="connsiteY2" fmla="*/ 14986 h 104901"/>
                  <a:gd name="connsiteX3" fmla="*/ 102571 w 106567"/>
                  <a:gd name="connsiteY3" fmla="*/ 31637 h 104901"/>
                  <a:gd name="connsiteX4" fmla="*/ 106567 w 106567"/>
                  <a:gd name="connsiteY4" fmla="*/ 52617 h 104901"/>
                  <a:gd name="connsiteX5" fmla="*/ 102571 w 106567"/>
                  <a:gd name="connsiteY5" fmla="*/ 73265 h 104901"/>
                  <a:gd name="connsiteX6" fmla="*/ 91248 w 106567"/>
                  <a:gd name="connsiteY6" fmla="*/ 89916 h 104901"/>
                  <a:gd name="connsiteX7" fmla="*/ 74264 w 106567"/>
                  <a:gd name="connsiteY7" fmla="*/ 100906 h 104901"/>
                  <a:gd name="connsiteX8" fmla="*/ 53283 w 106567"/>
                  <a:gd name="connsiteY8" fmla="*/ 104902 h 104901"/>
                  <a:gd name="connsiteX9" fmla="*/ 32303 w 106567"/>
                  <a:gd name="connsiteY9" fmla="*/ 100906 h 104901"/>
                  <a:gd name="connsiteX10" fmla="*/ 15319 w 106567"/>
                  <a:gd name="connsiteY10" fmla="*/ 89916 h 104901"/>
                  <a:gd name="connsiteX11" fmla="*/ 3996 w 106567"/>
                  <a:gd name="connsiteY11" fmla="*/ 73265 h 104901"/>
                  <a:gd name="connsiteX12" fmla="*/ 0 w 106567"/>
                  <a:gd name="connsiteY12" fmla="*/ 52617 h 104901"/>
                  <a:gd name="connsiteX13" fmla="*/ 3996 w 106567"/>
                  <a:gd name="connsiteY13" fmla="*/ 31637 h 104901"/>
                  <a:gd name="connsiteX14" fmla="*/ 15319 w 106567"/>
                  <a:gd name="connsiteY14" fmla="*/ 14986 h 104901"/>
                  <a:gd name="connsiteX15" fmla="*/ 32303 w 106567"/>
                  <a:gd name="connsiteY15" fmla="*/ 3996 h 104901"/>
                  <a:gd name="connsiteX16" fmla="*/ 53283 w 106567"/>
                  <a:gd name="connsiteY16" fmla="*/ 0 h 104901"/>
                  <a:gd name="connsiteX17" fmla="*/ 53283 w 106567"/>
                  <a:gd name="connsiteY17" fmla="*/ 85587 h 104901"/>
                  <a:gd name="connsiteX18" fmla="*/ 65605 w 106567"/>
                  <a:gd name="connsiteY18" fmla="*/ 83256 h 104901"/>
                  <a:gd name="connsiteX19" fmla="*/ 75263 w 106567"/>
                  <a:gd name="connsiteY19" fmla="*/ 76262 h 104901"/>
                  <a:gd name="connsiteX20" fmla="*/ 81591 w 106567"/>
                  <a:gd name="connsiteY20" fmla="*/ 65938 h 104901"/>
                  <a:gd name="connsiteX21" fmla="*/ 83922 w 106567"/>
                  <a:gd name="connsiteY21" fmla="*/ 52951 h 104901"/>
                  <a:gd name="connsiteX22" fmla="*/ 81591 w 106567"/>
                  <a:gd name="connsiteY22" fmla="*/ 39963 h 104901"/>
                  <a:gd name="connsiteX23" fmla="*/ 75263 w 106567"/>
                  <a:gd name="connsiteY23" fmla="*/ 29639 h 104901"/>
                  <a:gd name="connsiteX24" fmla="*/ 65605 w 106567"/>
                  <a:gd name="connsiteY24" fmla="*/ 22646 h 104901"/>
                  <a:gd name="connsiteX25" fmla="*/ 53283 w 106567"/>
                  <a:gd name="connsiteY25" fmla="*/ 20314 h 104901"/>
                  <a:gd name="connsiteX26" fmla="*/ 40962 w 106567"/>
                  <a:gd name="connsiteY26" fmla="*/ 22646 h 104901"/>
                  <a:gd name="connsiteX27" fmla="*/ 31304 w 106567"/>
                  <a:gd name="connsiteY27" fmla="*/ 29639 h 104901"/>
                  <a:gd name="connsiteX28" fmla="*/ 24977 w 106567"/>
                  <a:gd name="connsiteY28" fmla="*/ 39963 h 104901"/>
                  <a:gd name="connsiteX29" fmla="*/ 22646 w 106567"/>
                  <a:gd name="connsiteY29" fmla="*/ 52951 h 104901"/>
                  <a:gd name="connsiteX30" fmla="*/ 24977 w 106567"/>
                  <a:gd name="connsiteY30" fmla="*/ 65938 h 104901"/>
                  <a:gd name="connsiteX31" fmla="*/ 31304 w 106567"/>
                  <a:gd name="connsiteY31" fmla="*/ 76262 h 104901"/>
                  <a:gd name="connsiteX32" fmla="*/ 40962 w 106567"/>
                  <a:gd name="connsiteY32" fmla="*/ 83256 h 104901"/>
                  <a:gd name="connsiteX33" fmla="*/ 53283 w 106567"/>
                  <a:gd name="connsiteY33" fmla="*/ 85587 h 10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6567" h="104901">
                    <a:moveTo>
                      <a:pt x="53283" y="0"/>
                    </a:moveTo>
                    <a:cubicBezTo>
                      <a:pt x="60943" y="0"/>
                      <a:pt x="67937" y="1332"/>
                      <a:pt x="74264" y="3996"/>
                    </a:cubicBezTo>
                    <a:cubicBezTo>
                      <a:pt x="80924" y="6660"/>
                      <a:pt x="86586" y="10324"/>
                      <a:pt x="91248" y="14986"/>
                    </a:cubicBezTo>
                    <a:cubicBezTo>
                      <a:pt x="95911" y="19648"/>
                      <a:pt x="99907" y="25310"/>
                      <a:pt x="102571" y="31637"/>
                    </a:cubicBezTo>
                    <a:cubicBezTo>
                      <a:pt x="105235" y="37964"/>
                      <a:pt x="106567" y="44958"/>
                      <a:pt x="106567" y="52617"/>
                    </a:cubicBezTo>
                    <a:cubicBezTo>
                      <a:pt x="106567" y="59944"/>
                      <a:pt x="105235" y="66937"/>
                      <a:pt x="102571" y="73265"/>
                    </a:cubicBezTo>
                    <a:cubicBezTo>
                      <a:pt x="99907" y="79592"/>
                      <a:pt x="96243" y="85254"/>
                      <a:pt x="91248" y="89916"/>
                    </a:cubicBezTo>
                    <a:cubicBezTo>
                      <a:pt x="86586" y="94578"/>
                      <a:pt x="80924" y="98241"/>
                      <a:pt x="74264" y="100906"/>
                    </a:cubicBezTo>
                    <a:cubicBezTo>
                      <a:pt x="67603" y="103570"/>
                      <a:pt x="60610" y="104902"/>
                      <a:pt x="53283" y="104902"/>
                    </a:cubicBezTo>
                    <a:cubicBezTo>
                      <a:pt x="45624" y="104902"/>
                      <a:pt x="38631" y="103570"/>
                      <a:pt x="32303" y="100906"/>
                    </a:cubicBezTo>
                    <a:cubicBezTo>
                      <a:pt x="25643" y="98241"/>
                      <a:pt x="19981" y="94578"/>
                      <a:pt x="15319" y="89916"/>
                    </a:cubicBezTo>
                    <a:cubicBezTo>
                      <a:pt x="10657" y="85254"/>
                      <a:pt x="6661" y="79592"/>
                      <a:pt x="3996" y="73265"/>
                    </a:cubicBezTo>
                    <a:cubicBezTo>
                      <a:pt x="1332" y="66937"/>
                      <a:pt x="0" y="59944"/>
                      <a:pt x="0" y="52617"/>
                    </a:cubicBezTo>
                    <a:cubicBezTo>
                      <a:pt x="0" y="44958"/>
                      <a:pt x="1332" y="37964"/>
                      <a:pt x="3996" y="31637"/>
                    </a:cubicBezTo>
                    <a:cubicBezTo>
                      <a:pt x="6661" y="25310"/>
                      <a:pt x="10324" y="19648"/>
                      <a:pt x="15319" y="14986"/>
                    </a:cubicBezTo>
                    <a:cubicBezTo>
                      <a:pt x="19981" y="10324"/>
                      <a:pt x="25643" y="6660"/>
                      <a:pt x="32303" y="3996"/>
                    </a:cubicBezTo>
                    <a:cubicBezTo>
                      <a:pt x="38631" y="1332"/>
                      <a:pt x="45624" y="0"/>
                      <a:pt x="53283" y="0"/>
                    </a:cubicBezTo>
                    <a:close/>
                    <a:moveTo>
                      <a:pt x="53283" y="85587"/>
                    </a:moveTo>
                    <a:cubicBezTo>
                      <a:pt x="57613" y="85587"/>
                      <a:pt x="61942" y="84921"/>
                      <a:pt x="65605" y="83256"/>
                    </a:cubicBezTo>
                    <a:cubicBezTo>
                      <a:pt x="69269" y="81590"/>
                      <a:pt x="72599" y="79259"/>
                      <a:pt x="75263" y="76262"/>
                    </a:cubicBezTo>
                    <a:cubicBezTo>
                      <a:pt x="77927" y="73265"/>
                      <a:pt x="79925" y="69935"/>
                      <a:pt x="81591" y="65938"/>
                    </a:cubicBezTo>
                    <a:cubicBezTo>
                      <a:pt x="82922" y="61942"/>
                      <a:pt x="83922" y="57613"/>
                      <a:pt x="83922" y="52951"/>
                    </a:cubicBezTo>
                    <a:cubicBezTo>
                      <a:pt x="83922" y="48288"/>
                      <a:pt x="83256" y="43959"/>
                      <a:pt x="81591" y="39963"/>
                    </a:cubicBezTo>
                    <a:cubicBezTo>
                      <a:pt x="80258" y="35966"/>
                      <a:pt x="77927" y="32303"/>
                      <a:pt x="75263" y="29639"/>
                    </a:cubicBezTo>
                    <a:cubicBezTo>
                      <a:pt x="72599" y="26642"/>
                      <a:pt x="69269" y="24311"/>
                      <a:pt x="65605" y="22646"/>
                    </a:cubicBezTo>
                    <a:cubicBezTo>
                      <a:pt x="61942" y="20980"/>
                      <a:pt x="57613" y="20314"/>
                      <a:pt x="53283" y="20314"/>
                    </a:cubicBezTo>
                    <a:cubicBezTo>
                      <a:pt x="48621" y="20314"/>
                      <a:pt x="44625" y="20980"/>
                      <a:pt x="40962" y="22646"/>
                    </a:cubicBezTo>
                    <a:cubicBezTo>
                      <a:pt x="37299" y="24311"/>
                      <a:pt x="33968" y="26642"/>
                      <a:pt x="31304" y="29639"/>
                    </a:cubicBezTo>
                    <a:cubicBezTo>
                      <a:pt x="28640" y="32636"/>
                      <a:pt x="26642" y="35966"/>
                      <a:pt x="24977" y="39963"/>
                    </a:cubicBezTo>
                    <a:cubicBezTo>
                      <a:pt x="23645" y="43959"/>
                      <a:pt x="22646" y="48288"/>
                      <a:pt x="22646" y="52951"/>
                    </a:cubicBezTo>
                    <a:cubicBezTo>
                      <a:pt x="22646" y="57613"/>
                      <a:pt x="23312" y="61942"/>
                      <a:pt x="24977" y="65938"/>
                    </a:cubicBezTo>
                    <a:cubicBezTo>
                      <a:pt x="26309" y="69935"/>
                      <a:pt x="28640" y="73265"/>
                      <a:pt x="31304" y="76262"/>
                    </a:cubicBezTo>
                    <a:cubicBezTo>
                      <a:pt x="33968" y="79259"/>
                      <a:pt x="37299" y="81590"/>
                      <a:pt x="40962" y="83256"/>
                    </a:cubicBezTo>
                    <a:cubicBezTo>
                      <a:pt x="44625" y="84588"/>
                      <a:pt x="48621" y="85587"/>
                      <a:pt x="53283" y="85587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4" name="Freeform: Shape 35">
                <a:extLst>
                  <a:ext uri="{FF2B5EF4-FFF2-40B4-BE49-F238E27FC236}">
                    <a16:creationId xmlns:a16="http://schemas.microsoft.com/office/drawing/2014/main" id="{639F975E-01BE-D9CB-B181-3190DAE3B37E}"/>
                  </a:ext>
                </a:extLst>
              </p:cNvPr>
              <p:cNvSpPr/>
              <p:nvPr/>
            </p:nvSpPr>
            <p:spPr>
              <a:xfrm>
                <a:off x="10406952" y="1228716"/>
                <a:ext cx="94245" cy="106234"/>
              </a:xfrm>
              <a:custGeom>
                <a:avLst/>
                <a:gdLst>
                  <a:gd name="connsiteX0" fmla="*/ 8659 w 94245"/>
                  <a:gd name="connsiteY0" fmla="*/ 77261 h 106234"/>
                  <a:gd name="connsiteX1" fmla="*/ 13654 w 94245"/>
                  <a:gd name="connsiteY1" fmla="*/ 79925 h 106234"/>
                  <a:gd name="connsiteX2" fmla="*/ 22312 w 94245"/>
                  <a:gd name="connsiteY2" fmla="*/ 83256 h 106234"/>
                  <a:gd name="connsiteX3" fmla="*/ 33968 w 94245"/>
                  <a:gd name="connsiteY3" fmla="*/ 86253 h 106234"/>
                  <a:gd name="connsiteX4" fmla="*/ 48288 w 94245"/>
                  <a:gd name="connsiteY4" fmla="*/ 87585 h 106234"/>
                  <a:gd name="connsiteX5" fmla="*/ 64939 w 94245"/>
                  <a:gd name="connsiteY5" fmla="*/ 84921 h 106234"/>
                  <a:gd name="connsiteX6" fmla="*/ 71267 w 94245"/>
                  <a:gd name="connsiteY6" fmla="*/ 75596 h 106234"/>
                  <a:gd name="connsiteX7" fmla="*/ 67270 w 94245"/>
                  <a:gd name="connsiteY7" fmla="*/ 67270 h 106234"/>
                  <a:gd name="connsiteX8" fmla="*/ 52618 w 94245"/>
                  <a:gd name="connsiteY8" fmla="*/ 63274 h 106234"/>
                  <a:gd name="connsiteX9" fmla="*/ 37299 w 94245"/>
                  <a:gd name="connsiteY9" fmla="*/ 61609 h 106234"/>
                  <a:gd name="connsiteX10" fmla="*/ 22979 w 94245"/>
                  <a:gd name="connsiteY10" fmla="*/ 58612 h 106234"/>
                  <a:gd name="connsiteX11" fmla="*/ 11656 w 94245"/>
                  <a:gd name="connsiteY11" fmla="*/ 52950 h 106234"/>
                  <a:gd name="connsiteX12" fmla="*/ 4329 w 94245"/>
                  <a:gd name="connsiteY12" fmla="*/ 43959 h 106234"/>
                  <a:gd name="connsiteX13" fmla="*/ 1665 w 94245"/>
                  <a:gd name="connsiteY13" fmla="*/ 31304 h 106234"/>
                  <a:gd name="connsiteX14" fmla="*/ 3996 w 94245"/>
                  <a:gd name="connsiteY14" fmla="*/ 19315 h 106234"/>
                  <a:gd name="connsiteX15" fmla="*/ 11656 w 94245"/>
                  <a:gd name="connsiteY15" fmla="*/ 9325 h 106234"/>
                  <a:gd name="connsiteX16" fmla="*/ 25310 w 94245"/>
                  <a:gd name="connsiteY16" fmla="*/ 2331 h 106234"/>
                  <a:gd name="connsiteX17" fmla="*/ 45957 w 94245"/>
                  <a:gd name="connsiteY17" fmla="*/ 0 h 106234"/>
                  <a:gd name="connsiteX18" fmla="*/ 77261 w 94245"/>
                  <a:gd name="connsiteY18" fmla="*/ 4662 h 106234"/>
                  <a:gd name="connsiteX19" fmla="*/ 88584 w 94245"/>
                  <a:gd name="connsiteY19" fmla="*/ 16651 h 106234"/>
                  <a:gd name="connsiteX20" fmla="*/ 87585 w 94245"/>
                  <a:gd name="connsiteY20" fmla="*/ 20980 h 106234"/>
                  <a:gd name="connsiteX21" fmla="*/ 85587 w 94245"/>
                  <a:gd name="connsiteY21" fmla="*/ 24311 h 106234"/>
                  <a:gd name="connsiteX22" fmla="*/ 83256 w 94245"/>
                  <a:gd name="connsiteY22" fmla="*/ 26642 h 106234"/>
                  <a:gd name="connsiteX23" fmla="*/ 81590 w 94245"/>
                  <a:gd name="connsiteY23" fmla="*/ 27641 h 106234"/>
                  <a:gd name="connsiteX24" fmla="*/ 78260 w 94245"/>
                  <a:gd name="connsiteY24" fmla="*/ 25310 h 106234"/>
                  <a:gd name="connsiteX25" fmla="*/ 71267 w 94245"/>
                  <a:gd name="connsiteY25" fmla="*/ 21979 h 106234"/>
                  <a:gd name="connsiteX26" fmla="*/ 60610 w 94245"/>
                  <a:gd name="connsiteY26" fmla="*/ 18982 h 106234"/>
                  <a:gd name="connsiteX27" fmla="*/ 46290 w 94245"/>
                  <a:gd name="connsiteY27" fmla="*/ 17650 h 106234"/>
                  <a:gd name="connsiteX28" fmla="*/ 23645 w 94245"/>
                  <a:gd name="connsiteY28" fmla="*/ 29639 h 106234"/>
                  <a:gd name="connsiteX29" fmla="*/ 27974 w 94245"/>
                  <a:gd name="connsiteY29" fmla="*/ 37631 h 106234"/>
                  <a:gd name="connsiteX30" fmla="*/ 40296 w 94245"/>
                  <a:gd name="connsiteY30" fmla="*/ 41295 h 106234"/>
                  <a:gd name="connsiteX31" fmla="*/ 60277 w 94245"/>
                  <a:gd name="connsiteY31" fmla="*/ 43959 h 106234"/>
                  <a:gd name="connsiteX32" fmla="*/ 85254 w 94245"/>
                  <a:gd name="connsiteY32" fmla="*/ 52950 h 106234"/>
                  <a:gd name="connsiteX33" fmla="*/ 94245 w 94245"/>
                  <a:gd name="connsiteY33" fmla="*/ 73265 h 106234"/>
                  <a:gd name="connsiteX34" fmla="*/ 82590 w 94245"/>
                  <a:gd name="connsiteY34" fmla="*/ 97242 h 106234"/>
                  <a:gd name="connsiteX35" fmla="*/ 49287 w 94245"/>
                  <a:gd name="connsiteY35" fmla="*/ 106234 h 106234"/>
                  <a:gd name="connsiteX36" fmla="*/ 30305 w 94245"/>
                  <a:gd name="connsiteY36" fmla="*/ 104569 h 106234"/>
                  <a:gd name="connsiteX37" fmla="*/ 15319 w 94245"/>
                  <a:gd name="connsiteY37" fmla="*/ 100906 h 106234"/>
                  <a:gd name="connsiteX38" fmla="*/ 4995 w 94245"/>
                  <a:gd name="connsiteY38" fmla="*/ 96909 h 106234"/>
                  <a:gd name="connsiteX39" fmla="*/ 0 w 94245"/>
                  <a:gd name="connsiteY39" fmla="*/ 93912 h 106234"/>
                  <a:gd name="connsiteX40" fmla="*/ 8659 w 94245"/>
                  <a:gd name="connsiteY40" fmla="*/ 77261 h 106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94245" h="106234">
                    <a:moveTo>
                      <a:pt x="8659" y="77261"/>
                    </a:moveTo>
                    <a:cubicBezTo>
                      <a:pt x="9658" y="77927"/>
                      <a:pt x="11323" y="78926"/>
                      <a:pt x="13654" y="79925"/>
                    </a:cubicBezTo>
                    <a:cubicBezTo>
                      <a:pt x="15985" y="80924"/>
                      <a:pt x="18982" y="81923"/>
                      <a:pt x="22312" y="83256"/>
                    </a:cubicBezTo>
                    <a:cubicBezTo>
                      <a:pt x="25643" y="84255"/>
                      <a:pt x="29639" y="85254"/>
                      <a:pt x="33968" y="86253"/>
                    </a:cubicBezTo>
                    <a:cubicBezTo>
                      <a:pt x="38298" y="86919"/>
                      <a:pt x="43293" y="87585"/>
                      <a:pt x="48288" y="87585"/>
                    </a:cubicBezTo>
                    <a:cubicBezTo>
                      <a:pt x="54949" y="87585"/>
                      <a:pt x="60610" y="86586"/>
                      <a:pt x="64939" y="84921"/>
                    </a:cubicBezTo>
                    <a:cubicBezTo>
                      <a:pt x="69269" y="83256"/>
                      <a:pt x="71267" y="79925"/>
                      <a:pt x="71267" y="75596"/>
                    </a:cubicBezTo>
                    <a:cubicBezTo>
                      <a:pt x="71267" y="71933"/>
                      <a:pt x="69935" y="68936"/>
                      <a:pt x="67270" y="67270"/>
                    </a:cubicBezTo>
                    <a:cubicBezTo>
                      <a:pt x="64606" y="65272"/>
                      <a:pt x="59611" y="63940"/>
                      <a:pt x="52618" y="63274"/>
                    </a:cubicBezTo>
                    <a:lnTo>
                      <a:pt x="37299" y="61609"/>
                    </a:lnTo>
                    <a:cubicBezTo>
                      <a:pt x="31970" y="60943"/>
                      <a:pt x="27308" y="60277"/>
                      <a:pt x="22979" y="58612"/>
                    </a:cubicBezTo>
                    <a:cubicBezTo>
                      <a:pt x="18649" y="57280"/>
                      <a:pt x="14986" y="55282"/>
                      <a:pt x="11656" y="52950"/>
                    </a:cubicBezTo>
                    <a:cubicBezTo>
                      <a:pt x="8659" y="50619"/>
                      <a:pt x="5994" y="47622"/>
                      <a:pt x="4329" y="43959"/>
                    </a:cubicBezTo>
                    <a:cubicBezTo>
                      <a:pt x="2664" y="40296"/>
                      <a:pt x="1665" y="36299"/>
                      <a:pt x="1665" y="31304"/>
                    </a:cubicBezTo>
                    <a:cubicBezTo>
                      <a:pt x="1665" y="26975"/>
                      <a:pt x="2331" y="22979"/>
                      <a:pt x="3996" y="19315"/>
                    </a:cubicBezTo>
                    <a:cubicBezTo>
                      <a:pt x="5661" y="15652"/>
                      <a:pt x="8326" y="12322"/>
                      <a:pt x="11656" y="9325"/>
                    </a:cubicBezTo>
                    <a:cubicBezTo>
                      <a:pt x="15319" y="6327"/>
                      <a:pt x="19648" y="3996"/>
                      <a:pt x="25310" y="2331"/>
                    </a:cubicBezTo>
                    <a:cubicBezTo>
                      <a:pt x="30971" y="666"/>
                      <a:pt x="37631" y="0"/>
                      <a:pt x="45957" y="0"/>
                    </a:cubicBezTo>
                    <a:cubicBezTo>
                      <a:pt x="59611" y="0"/>
                      <a:pt x="69935" y="1665"/>
                      <a:pt x="77261" y="4662"/>
                    </a:cubicBezTo>
                    <a:cubicBezTo>
                      <a:pt x="84588" y="7660"/>
                      <a:pt x="88584" y="11656"/>
                      <a:pt x="88584" y="16651"/>
                    </a:cubicBezTo>
                    <a:cubicBezTo>
                      <a:pt x="88584" y="18316"/>
                      <a:pt x="88251" y="19648"/>
                      <a:pt x="87585" y="20980"/>
                    </a:cubicBezTo>
                    <a:cubicBezTo>
                      <a:pt x="86919" y="22312"/>
                      <a:pt x="86253" y="23312"/>
                      <a:pt x="85587" y="24311"/>
                    </a:cubicBezTo>
                    <a:cubicBezTo>
                      <a:pt x="84921" y="25310"/>
                      <a:pt x="84255" y="25976"/>
                      <a:pt x="83256" y="26642"/>
                    </a:cubicBezTo>
                    <a:cubicBezTo>
                      <a:pt x="82590" y="27308"/>
                      <a:pt x="81923" y="27641"/>
                      <a:pt x="81590" y="27641"/>
                    </a:cubicBezTo>
                    <a:cubicBezTo>
                      <a:pt x="80924" y="26975"/>
                      <a:pt x="79925" y="26309"/>
                      <a:pt x="78260" y="25310"/>
                    </a:cubicBezTo>
                    <a:cubicBezTo>
                      <a:pt x="76595" y="24311"/>
                      <a:pt x="74264" y="22979"/>
                      <a:pt x="71267" y="21979"/>
                    </a:cubicBezTo>
                    <a:cubicBezTo>
                      <a:pt x="68270" y="20980"/>
                      <a:pt x="64606" y="19981"/>
                      <a:pt x="60610" y="18982"/>
                    </a:cubicBezTo>
                    <a:cubicBezTo>
                      <a:pt x="56614" y="17983"/>
                      <a:pt x="51619" y="17650"/>
                      <a:pt x="46290" y="17650"/>
                    </a:cubicBezTo>
                    <a:cubicBezTo>
                      <a:pt x="31304" y="17650"/>
                      <a:pt x="23645" y="21646"/>
                      <a:pt x="23645" y="29639"/>
                    </a:cubicBezTo>
                    <a:cubicBezTo>
                      <a:pt x="23645" y="32969"/>
                      <a:pt x="24977" y="35633"/>
                      <a:pt x="27974" y="37631"/>
                    </a:cubicBezTo>
                    <a:cubicBezTo>
                      <a:pt x="30971" y="39297"/>
                      <a:pt x="34967" y="40629"/>
                      <a:pt x="40296" y="41295"/>
                    </a:cubicBezTo>
                    <a:lnTo>
                      <a:pt x="60277" y="43959"/>
                    </a:lnTo>
                    <a:cubicBezTo>
                      <a:pt x="70934" y="45291"/>
                      <a:pt x="79259" y="48288"/>
                      <a:pt x="85254" y="52950"/>
                    </a:cubicBezTo>
                    <a:cubicBezTo>
                      <a:pt x="91248" y="57613"/>
                      <a:pt x="94245" y="64273"/>
                      <a:pt x="94245" y="73265"/>
                    </a:cubicBezTo>
                    <a:cubicBezTo>
                      <a:pt x="94245" y="83256"/>
                      <a:pt x="90249" y="91248"/>
                      <a:pt x="82590" y="97242"/>
                    </a:cubicBezTo>
                    <a:cubicBezTo>
                      <a:pt x="74930" y="103237"/>
                      <a:pt x="63607" y="106234"/>
                      <a:pt x="49287" y="106234"/>
                    </a:cubicBezTo>
                    <a:cubicBezTo>
                      <a:pt x="42294" y="106234"/>
                      <a:pt x="35966" y="105568"/>
                      <a:pt x="30305" y="104569"/>
                    </a:cubicBezTo>
                    <a:cubicBezTo>
                      <a:pt x="24644" y="103570"/>
                      <a:pt x="19648" y="102238"/>
                      <a:pt x="15319" y="100906"/>
                    </a:cubicBezTo>
                    <a:cubicBezTo>
                      <a:pt x="10990" y="99574"/>
                      <a:pt x="7660" y="98241"/>
                      <a:pt x="4995" y="96909"/>
                    </a:cubicBezTo>
                    <a:cubicBezTo>
                      <a:pt x="2331" y="95577"/>
                      <a:pt x="666" y="94578"/>
                      <a:pt x="0" y="93912"/>
                    </a:cubicBezTo>
                    <a:lnTo>
                      <a:pt x="8659" y="7726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5" name="Freeform: Shape 36">
                <a:extLst>
                  <a:ext uri="{FF2B5EF4-FFF2-40B4-BE49-F238E27FC236}">
                    <a16:creationId xmlns:a16="http://schemas.microsoft.com/office/drawing/2014/main" id="{05DA5E45-E0F6-3AF0-AF99-AF57A2BD18F5}"/>
                  </a:ext>
                </a:extLst>
              </p:cNvPr>
              <p:cNvSpPr/>
              <p:nvPr/>
            </p:nvSpPr>
            <p:spPr>
              <a:xfrm>
                <a:off x="10520512" y="1202740"/>
                <a:ext cx="66271" cy="130544"/>
              </a:xfrm>
              <a:custGeom>
                <a:avLst/>
                <a:gdLst>
                  <a:gd name="connsiteX0" fmla="*/ 0 w 66271"/>
                  <a:gd name="connsiteY0" fmla="*/ 10324 h 130544"/>
                  <a:gd name="connsiteX1" fmla="*/ 2997 w 66271"/>
                  <a:gd name="connsiteY1" fmla="*/ 2331 h 130544"/>
                  <a:gd name="connsiteX2" fmla="*/ 11656 w 66271"/>
                  <a:gd name="connsiteY2" fmla="*/ 0 h 130544"/>
                  <a:gd name="connsiteX3" fmla="*/ 18316 w 66271"/>
                  <a:gd name="connsiteY3" fmla="*/ 999 h 130544"/>
                  <a:gd name="connsiteX4" fmla="*/ 22313 w 66271"/>
                  <a:gd name="connsiteY4" fmla="*/ 2331 h 130544"/>
                  <a:gd name="connsiteX5" fmla="*/ 22313 w 66271"/>
                  <a:gd name="connsiteY5" fmla="*/ 28307 h 130544"/>
                  <a:gd name="connsiteX6" fmla="*/ 50619 w 66271"/>
                  <a:gd name="connsiteY6" fmla="*/ 28307 h 130544"/>
                  <a:gd name="connsiteX7" fmla="*/ 59611 w 66271"/>
                  <a:gd name="connsiteY7" fmla="*/ 30971 h 130544"/>
                  <a:gd name="connsiteX8" fmla="*/ 62275 w 66271"/>
                  <a:gd name="connsiteY8" fmla="*/ 38964 h 130544"/>
                  <a:gd name="connsiteX9" fmla="*/ 61276 w 66271"/>
                  <a:gd name="connsiteY9" fmla="*/ 45291 h 130544"/>
                  <a:gd name="connsiteX10" fmla="*/ 59611 w 66271"/>
                  <a:gd name="connsiteY10" fmla="*/ 49287 h 130544"/>
                  <a:gd name="connsiteX11" fmla="*/ 22313 w 66271"/>
                  <a:gd name="connsiteY11" fmla="*/ 49287 h 130544"/>
                  <a:gd name="connsiteX12" fmla="*/ 22313 w 66271"/>
                  <a:gd name="connsiteY12" fmla="*/ 93579 h 130544"/>
                  <a:gd name="connsiteX13" fmla="*/ 23645 w 66271"/>
                  <a:gd name="connsiteY13" fmla="*/ 101905 h 130544"/>
                  <a:gd name="connsiteX14" fmla="*/ 27308 w 66271"/>
                  <a:gd name="connsiteY14" fmla="*/ 107233 h 130544"/>
                  <a:gd name="connsiteX15" fmla="*/ 32969 w 66271"/>
                  <a:gd name="connsiteY15" fmla="*/ 109897 h 130544"/>
                  <a:gd name="connsiteX16" fmla="*/ 39630 w 66271"/>
                  <a:gd name="connsiteY16" fmla="*/ 110563 h 130544"/>
                  <a:gd name="connsiteX17" fmla="*/ 50286 w 66271"/>
                  <a:gd name="connsiteY17" fmla="*/ 108898 h 130544"/>
                  <a:gd name="connsiteX18" fmla="*/ 57280 w 66271"/>
                  <a:gd name="connsiteY18" fmla="*/ 105568 h 130544"/>
                  <a:gd name="connsiteX19" fmla="*/ 66272 w 66271"/>
                  <a:gd name="connsiteY19" fmla="*/ 120554 h 130544"/>
                  <a:gd name="connsiteX20" fmla="*/ 61942 w 66271"/>
                  <a:gd name="connsiteY20" fmla="*/ 123551 h 130544"/>
                  <a:gd name="connsiteX21" fmla="*/ 54949 w 66271"/>
                  <a:gd name="connsiteY21" fmla="*/ 126881 h 130544"/>
                  <a:gd name="connsiteX22" fmla="*/ 45957 w 66271"/>
                  <a:gd name="connsiteY22" fmla="*/ 129546 h 130544"/>
                  <a:gd name="connsiteX23" fmla="*/ 34967 w 66271"/>
                  <a:gd name="connsiteY23" fmla="*/ 130545 h 130544"/>
                  <a:gd name="connsiteX24" fmla="*/ 8992 w 66271"/>
                  <a:gd name="connsiteY24" fmla="*/ 121553 h 130544"/>
                  <a:gd name="connsiteX25" fmla="*/ 333 w 66271"/>
                  <a:gd name="connsiteY25" fmla="*/ 97908 h 130544"/>
                  <a:gd name="connsiteX26" fmla="*/ 333 w 66271"/>
                  <a:gd name="connsiteY26" fmla="*/ 10324 h 130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271" h="130544">
                    <a:moveTo>
                      <a:pt x="0" y="10324"/>
                    </a:moveTo>
                    <a:cubicBezTo>
                      <a:pt x="0" y="6660"/>
                      <a:pt x="999" y="3996"/>
                      <a:pt x="2997" y="2331"/>
                    </a:cubicBezTo>
                    <a:cubicBezTo>
                      <a:pt x="4995" y="666"/>
                      <a:pt x="7993" y="0"/>
                      <a:pt x="11656" y="0"/>
                    </a:cubicBezTo>
                    <a:cubicBezTo>
                      <a:pt x="13987" y="0"/>
                      <a:pt x="16318" y="333"/>
                      <a:pt x="18316" y="999"/>
                    </a:cubicBezTo>
                    <a:cubicBezTo>
                      <a:pt x="20314" y="1665"/>
                      <a:pt x="21646" y="1998"/>
                      <a:pt x="22313" y="2331"/>
                    </a:cubicBezTo>
                    <a:lnTo>
                      <a:pt x="22313" y="28307"/>
                    </a:lnTo>
                    <a:lnTo>
                      <a:pt x="50619" y="28307"/>
                    </a:lnTo>
                    <a:cubicBezTo>
                      <a:pt x="54949" y="28307"/>
                      <a:pt x="57946" y="29306"/>
                      <a:pt x="59611" y="30971"/>
                    </a:cubicBezTo>
                    <a:cubicBezTo>
                      <a:pt x="61276" y="32636"/>
                      <a:pt x="62275" y="35300"/>
                      <a:pt x="62275" y="38964"/>
                    </a:cubicBezTo>
                    <a:cubicBezTo>
                      <a:pt x="62275" y="41295"/>
                      <a:pt x="61942" y="43293"/>
                      <a:pt x="61276" y="45291"/>
                    </a:cubicBezTo>
                    <a:cubicBezTo>
                      <a:pt x="60610" y="47289"/>
                      <a:pt x="59944" y="48621"/>
                      <a:pt x="59611" y="49287"/>
                    </a:cubicBezTo>
                    <a:lnTo>
                      <a:pt x="22313" y="49287"/>
                    </a:lnTo>
                    <a:lnTo>
                      <a:pt x="22313" y="93579"/>
                    </a:lnTo>
                    <a:cubicBezTo>
                      <a:pt x="22313" y="96909"/>
                      <a:pt x="22646" y="99907"/>
                      <a:pt x="23645" y="101905"/>
                    </a:cubicBezTo>
                    <a:cubicBezTo>
                      <a:pt x="24644" y="104236"/>
                      <a:pt x="25976" y="105901"/>
                      <a:pt x="27308" y="107233"/>
                    </a:cubicBezTo>
                    <a:cubicBezTo>
                      <a:pt x="28973" y="108565"/>
                      <a:pt x="30971" y="109564"/>
                      <a:pt x="32969" y="109897"/>
                    </a:cubicBezTo>
                    <a:cubicBezTo>
                      <a:pt x="34967" y="110563"/>
                      <a:pt x="37299" y="110563"/>
                      <a:pt x="39630" y="110563"/>
                    </a:cubicBezTo>
                    <a:cubicBezTo>
                      <a:pt x="43293" y="110563"/>
                      <a:pt x="46956" y="109897"/>
                      <a:pt x="50286" y="108898"/>
                    </a:cubicBezTo>
                    <a:cubicBezTo>
                      <a:pt x="53617" y="107566"/>
                      <a:pt x="55948" y="106567"/>
                      <a:pt x="57280" y="105568"/>
                    </a:cubicBezTo>
                    <a:lnTo>
                      <a:pt x="66272" y="120554"/>
                    </a:lnTo>
                    <a:cubicBezTo>
                      <a:pt x="65273" y="121220"/>
                      <a:pt x="63607" y="122219"/>
                      <a:pt x="61942" y="123551"/>
                    </a:cubicBezTo>
                    <a:cubicBezTo>
                      <a:pt x="59944" y="124883"/>
                      <a:pt x="57613" y="125882"/>
                      <a:pt x="54949" y="126881"/>
                    </a:cubicBezTo>
                    <a:cubicBezTo>
                      <a:pt x="52285" y="127880"/>
                      <a:pt x="49287" y="128879"/>
                      <a:pt x="45957" y="129546"/>
                    </a:cubicBezTo>
                    <a:cubicBezTo>
                      <a:pt x="42627" y="130212"/>
                      <a:pt x="38964" y="130545"/>
                      <a:pt x="34967" y="130545"/>
                    </a:cubicBezTo>
                    <a:cubicBezTo>
                      <a:pt x="23645" y="130545"/>
                      <a:pt x="14986" y="127547"/>
                      <a:pt x="8992" y="121553"/>
                    </a:cubicBezTo>
                    <a:cubicBezTo>
                      <a:pt x="2997" y="115559"/>
                      <a:pt x="333" y="107566"/>
                      <a:pt x="333" y="97908"/>
                    </a:cubicBezTo>
                    <a:lnTo>
                      <a:pt x="333" y="1032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6" name="Freeform: Shape 37">
                <a:extLst>
                  <a:ext uri="{FF2B5EF4-FFF2-40B4-BE49-F238E27FC236}">
                    <a16:creationId xmlns:a16="http://schemas.microsoft.com/office/drawing/2014/main" id="{753212D3-C7A5-286A-730B-6A4EF2BF24F3}"/>
                  </a:ext>
                </a:extLst>
              </p:cNvPr>
              <p:cNvSpPr/>
              <p:nvPr/>
            </p:nvSpPr>
            <p:spPr>
              <a:xfrm>
                <a:off x="10592778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69 w 93246"/>
                  <a:gd name="connsiteY15" fmla="*/ 29972 h 105567"/>
                  <a:gd name="connsiteX16" fmla="*/ 62275 w 93246"/>
                  <a:gd name="connsiteY16" fmla="*/ 22646 h 105567"/>
                  <a:gd name="connsiteX17" fmla="*/ 52950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1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09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8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8" y="103570"/>
                      <a:pt x="81257" y="103903"/>
                      <a:pt x="77261" y="104236"/>
                    </a:cubicBezTo>
                    <a:cubicBezTo>
                      <a:pt x="73598" y="104569"/>
                      <a:pt x="69268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661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8" y="40296"/>
                      <a:pt x="46623" y="40296"/>
                    </a:cubicBezTo>
                    <a:cubicBezTo>
                      <a:pt x="51618" y="40296"/>
                      <a:pt x="56281" y="40629"/>
                      <a:pt x="60610" y="40629"/>
                    </a:cubicBezTo>
                    <a:cubicBezTo>
                      <a:pt x="64939" y="40962"/>
                      <a:pt x="68269" y="41295"/>
                      <a:pt x="70601" y="41628"/>
                    </a:cubicBezTo>
                    <a:cubicBezTo>
                      <a:pt x="70601" y="36965"/>
                      <a:pt x="69935" y="33302"/>
                      <a:pt x="68269" y="29972"/>
                    </a:cubicBezTo>
                    <a:cubicBezTo>
                      <a:pt x="66937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0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1" y="17317"/>
                      <a:pt x="8991" y="14653"/>
                    </a:cubicBezTo>
                    <a:cubicBezTo>
                      <a:pt x="8991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09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69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8" y="77927"/>
                      <a:pt x="23978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7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7" name="Freeform: Shape 38">
                <a:extLst>
                  <a:ext uri="{FF2B5EF4-FFF2-40B4-BE49-F238E27FC236}">
                    <a16:creationId xmlns:a16="http://schemas.microsoft.com/office/drawing/2014/main" id="{066846A3-357D-9034-B2C2-E78C3B044C94}"/>
                  </a:ext>
                </a:extLst>
              </p:cNvPr>
              <p:cNvSpPr/>
              <p:nvPr/>
            </p:nvSpPr>
            <p:spPr>
              <a:xfrm>
                <a:off x="10709668" y="1202740"/>
                <a:ext cx="66271" cy="130544"/>
              </a:xfrm>
              <a:custGeom>
                <a:avLst/>
                <a:gdLst>
                  <a:gd name="connsiteX0" fmla="*/ 0 w 66271"/>
                  <a:gd name="connsiteY0" fmla="*/ 10324 h 130544"/>
                  <a:gd name="connsiteX1" fmla="*/ 2997 w 66271"/>
                  <a:gd name="connsiteY1" fmla="*/ 2331 h 130544"/>
                  <a:gd name="connsiteX2" fmla="*/ 11656 w 66271"/>
                  <a:gd name="connsiteY2" fmla="*/ 0 h 130544"/>
                  <a:gd name="connsiteX3" fmla="*/ 18316 w 66271"/>
                  <a:gd name="connsiteY3" fmla="*/ 999 h 130544"/>
                  <a:gd name="connsiteX4" fmla="*/ 22313 w 66271"/>
                  <a:gd name="connsiteY4" fmla="*/ 2331 h 130544"/>
                  <a:gd name="connsiteX5" fmla="*/ 22313 w 66271"/>
                  <a:gd name="connsiteY5" fmla="*/ 28307 h 130544"/>
                  <a:gd name="connsiteX6" fmla="*/ 50619 w 66271"/>
                  <a:gd name="connsiteY6" fmla="*/ 28307 h 130544"/>
                  <a:gd name="connsiteX7" fmla="*/ 59611 w 66271"/>
                  <a:gd name="connsiteY7" fmla="*/ 30971 h 130544"/>
                  <a:gd name="connsiteX8" fmla="*/ 62275 w 66271"/>
                  <a:gd name="connsiteY8" fmla="*/ 38964 h 130544"/>
                  <a:gd name="connsiteX9" fmla="*/ 61276 w 66271"/>
                  <a:gd name="connsiteY9" fmla="*/ 45291 h 130544"/>
                  <a:gd name="connsiteX10" fmla="*/ 59611 w 66271"/>
                  <a:gd name="connsiteY10" fmla="*/ 49287 h 130544"/>
                  <a:gd name="connsiteX11" fmla="*/ 22313 w 66271"/>
                  <a:gd name="connsiteY11" fmla="*/ 49287 h 130544"/>
                  <a:gd name="connsiteX12" fmla="*/ 22313 w 66271"/>
                  <a:gd name="connsiteY12" fmla="*/ 93579 h 130544"/>
                  <a:gd name="connsiteX13" fmla="*/ 23645 w 66271"/>
                  <a:gd name="connsiteY13" fmla="*/ 101905 h 130544"/>
                  <a:gd name="connsiteX14" fmla="*/ 27308 w 66271"/>
                  <a:gd name="connsiteY14" fmla="*/ 107233 h 130544"/>
                  <a:gd name="connsiteX15" fmla="*/ 32969 w 66271"/>
                  <a:gd name="connsiteY15" fmla="*/ 109897 h 130544"/>
                  <a:gd name="connsiteX16" fmla="*/ 39630 w 66271"/>
                  <a:gd name="connsiteY16" fmla="*/ 110563 h 130544"/>
                  <a:gd name="connsiteX17" fmla="*/ 50286 w 66271"/>
                  <a:gd name="connsiteY17" fmla="*/ 108898 h 130544"/>
                  <a:gd name="connsiteX18" fmla="*/ 57280 w 66271"/>
                  <a:gd name="connsiteY18" fmla="*/ 105568 h 130544"/>
                  <a:gd name="connsiteX19" fmla="*/ 66272 w 66271"/>
                  <a:gd name="connsiteY19" fmla="*/ 120554 h 130544"/>
                  <a:gd name="connsiteX20" fmla="*/ 61942 w 66271"/>
                  <a:gd name="connsiteY20" fmla="*/ 123551 h 130544"/>
                  <a:gd name="connsiteX21" fmla="*/ 54949 w 66271"/>
                  <a:gd name="connsiteY21" fmla="*/ 126881 h 130544"/>
                  <a:gd name="connsiteX22" fmla="*/ 45957 w 66271"/>
                  <a:gd name="connsiteY22" fmla="*/ 129546 h 130544"/>
                  <a:gd name="connsiteX23" fmla="*/ 34967 w 66271"/>
                  <a:gd name="connsiteY23" fmla="*/ 130545 h 130544"/>
                  <a:gd name="connsiteX24" fmla="*/ 8992 w 66271"/>
                  <a:gd name="connsiteY24" fmla="*/ 121553 h 130544"/>
                  <a:gd name="connsiteX25" fmla="*/ 333 w 66271"/>
                  <a:gd name="connsiteY25" fmla="*/ 97908 h 130544"/>
                  <a:gd name="connsiteX26" fmla="*/ 333 w 66271"/>
                  <a:gd name="connsiteY26" fmla="*/ 10324 h 130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271" h="130544">
                    <a:moveTo>
                      <a:pt x="0" y="10324"/>
                    </a:moveTo>
                    <a:cubicBezTo>
                      <a:pt x="0" y="6660"/>
                      <a:pt x="999" y="3996"/>
                      <a:pt x="2997" y="2331"/>
                    </a:cubicBezTo>
                    <a:cubicBezTo>
                      <a:pt x="4995" y="666"/>
                      <a:pt x="7993" y="0"/>
                      <a:pt x="11656" y="0"/>
                    </a:cubicBezTo>
                    <a:cubicBezTo>
                      <a:pt x="13987" y="0"/>
                      <a:pt x="16318" y="333"/>
                      <a:pt x="18316" y="999"/>
                    </a:cubicBezTo>
                    <a:cubicBezTo>
                      <a:pt x="20314" y="1665"/>
                      <a:pt x="21646" y="1998"/>
                      <a:pt x="22313" y="2331"/>
                    </a:cubicBezTo>
                    <a:lnTo>
                      <a:pt x="22313" y="28307"/>
                    </a:lnTo>
                    <a:lnTo>
                      <a:pt x="50619" y="28307"/>
                    </a:lnTo>
                    <a:cubicBezTo>
                      <a:pt x="54949" y="28307"/>
                      <a:pt x="57946" y="29306"/>
                      <a:pt x="59611" y="30971"/>
                    </a:cubicBezTo>
                    <a:cubicBezTo>
                      <a:pt x="61276" y="32636"/>
                      <a:pt x="62275" y="35300"/>
                      <a:pt x="62275" y="38964"/>
                    </a:cubicBezTo>
                    <a:cubicBezTo>
                      <a:pt x="62275" y="41295"/>
                      <a:pt x="61942" y="43293"/>
                      <a:pt x="61276" y="45291"/>
                    </a:cubicBezTo>
                    <a:cubicBezTo>
                      <a:pt x="60610" y="47289"/>
                      <a:pt x="59944" y="48621"/>
                      <a:pt x="59611" y="49287"/>
                    </a:cubicBezTo>
                    <a:lnTo>
                      <a:pt x="22313" y="49287"/>
                    </a:lnTo>
                    <a:lnTo>
                      <a:pt x="22313" y="93579"/>
                    </a:lnTo>
                    <a:cubicBezTo>
                      <a:pt x="22313" y="96909"/>
                      <a:pt x="22646" y="99907"/>
                      <a:pt x="23645" y="101905"/>
                    </a:cubicBezTo>
                    <a:cubicBezTo>
                      <a:pt x="24644" y="104236"/>
                      <a:pt x="25976" y="105901"/>
                      <a:pt x="27308" y="107233"/>
                    </a:cubicBezTo>
                    <a:cubicBezTo>
                      <a:pt x="28973" y="108565"/>
                      <a:pt x="30971" y="109564"/>
                      <a:pt x="32969" y="109897"/>
                    </a:cubicBezTo>
                    <a:cubicBezTo>
                      <a:pt x="34967" y="110563"/>
                      <a:pt x="37299" y="110563"/>
                      <a:pt x="39630" y="110563"/>
                    </a:cubicBezTo>
                    <a:cubicBezTo>
                      <a:pt x="43293" y="110563"/>
                      <a:pt x="46956" y="109897"/>
                      <a:pt x="50286" y="108898"/>
                    </a:cubicBezTo>
                    <a:cubicBezTo>
                      <a:pt x="53617" y="107566"/>
                      <a:pt x="55948" y="106567"/>
                      <a:pt x="57280" y="105568"/>
                    </a:cubicBezTo>
                    <a:lnTo>
                      <a:pt x="66272" y="120554"/>
                    </a:lnTo>
                    <a:cubicBezTo>
                      <a:pt x="65273" y="121220"/>
                      <a:pt x="63607" y="122219"/>
                      <a:pt x="61942" y="123551"/>
                    </a:cubicBezTo>
                    <a:cubicBezTo>
                      <a:pt x="59944" y="124883"/>
                      <a:pt x="57613" y="125882"/>
                      <a:pt x="54949" y="126881"/>
                    </a:cubicBezTo>
                    <a:cubicBezTo>
                      <a:pt x="52284" y="127880"/>
                      <a:pt x="49287" y="128879"/>
                      <a:pt x="45957" y="129546"/>
                    </a:cubicBezTo>
                    <a:cubicBezTo>
                      <a:pt x="42627" y="130212"/>
                      <a:pt x="38964" y="130545"/>
                      <a:pt x="34967" y="130545"/>
                    </a:cubicBezTo>
                    <a:cubicBezTo>
                      <a:pt x="23645" y="130545"/>
                      <a:pt x="14986" y="127547"/>
                      <a:pt x="8992" y="121553"/>
                    </a:cubicBezTo>
                    <a:cubicBezTo>
                      <a:pt x="2997" y="115559"/>
                      <a:pt x="333" y="107566"/>
                      <a:pt x="333" y="97908"/>
                    </a:cubicBezTo>
                    <a:lnTo>
                      <a:pt x="333" y="1032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8" name="Freeform: Shape 39">
                <a:extLst>
                  <a:ext uri="{FF2B5EF4-FFF2-40B4-BE49-F238E27FC236}">
                    <a16:creationId xmlns:a16="http://schemas.microsoft.com/office/drawing/2014/main" id="{D444ACBC-D902-ED83-F6B8-45F269997600}"/>
                  </a:ext>
                </a:extLst>
              </p:cNvPr>
              <p:cNvSpPr/>
              <p:nvPr/>
            </p:nvSpPr>
            <p:spPr>
              <a:xfrm>
                <a:off x="10778937" y="1227717"/>
                <a:ext cx="94245" cy="105567"/>
              </a:xfrm>
              <a:custGeom>
                <a:avLst/>
                <a:gdLst>
                  <a:gd name="connsiteX0" fmla="*/ 91248 w 94245"/>
                  <a:gd name="connsiteY0" fmla="*/ 95577 h 105567"/>
                  <a:gd name="connsiteX1" fmla="*/ 86253 w 94245"/>
                  <a:gd name="connsiteY1" fmla="*/ 98241 h 105567"/>
                  <a:gd name="connsiteX2" fmla="*/ 77927 w 94245"/>
                  <a:gd name="connsiteY2" fmla="*/ 101572 h 105567"/>
                  <a:gd name="connsiteX3" fmla="*/ 66604 w 94245"/>
                  <a:gd name="connsiteY3" fmla="*/ 104236 h 105567"/>
                  <a:gd name="connsiteX4" fmla="*/ 52284 w 94245"/>
                  <a:gd name="connsiteY4" fmla="*/ 105568 h 105567"/>
                  <a:gd name="connsiteX5" fmla="*/ 31970 w 94245"/>
                  <a:gd name="connsiteY5" fmla="*/ 102238 h 105567"/>
                  <a:gd name="connsiteX6" fmla="*/ 15319 w 94245"/>
                  <a:gd name="connsiteY6" fmla="*/ 92247 h 105567"/>
                  <a:gd name="connsiteX7" fmla="*/ 3996 w 94245"/>
                  <a:gd name="connsiteY7" fmla="*/ 75929 h 105567"/>
                  <a:gd name="connsiteX8" fmla="*/ 0 w 94245"/>
                  <a:gd name="connsiteY8" fmla="*/ 53617 h 105567"/>
                  <a:gd name="connsiteX9" fmla="*/ 3996 w 94245"/>
                  <a:gd name="connsiteY9" fmla="*/ 31970 h 105567"/>
                  <a:gd name="connsiteX10" fmla="*/ 14986 w 94245"/>
                  <a:gd name="connsiteY10" fmla="*/ 14986 h 105567"/>
                  <a:gd name="connsiteX11" fmla="*/ 31637 w 94245"/>
                  <a:gd name="connsiteY11" fmla="*/ 3996 h 105567"/>
                  <a:gd name="connsiteX12" fmla="*/ 52618 w 94245"/>
                  <a:gd name="connsiteY12" fmla="*/ 0 h 105567"/>
                  <a:gd name="connsiteX13" fmla="*/ 70601 w 94245"/>
                  <a:gd name="connsiteY13" fmla="*/ 2664 h 105567"/>
                  <a:gd name="connsiteX14" fmla="*/ 83589 w 94245"/>
                  <a:gd name="connsiteY14" fmla="*/ 9991 h 105567"/>
                  <a:gd name="connsiteX15" fmla="*/ 91581 w 94245"/>
                  <a:gd name="connsiteY15" fmla="*/ 20314 h 105567"/>
                  <a:gd name="connsiteX16" fmla="*/ 94245 w 94245"/>
                  <a:gd name="connsiteY16" fmla="*/ 32969 h 105567"/>
                  <a:gd name="connsiteX17" fmla="*/ 91581 w 94245"/>
                  <a:gd name="connsiteY17" fmla="*/ 45624 h 105567"/>
                  <a:gd name="connsiteX18" fmla="*/ 82590 w 94245"/>
                  <a:gd name="connsiteY18" fmla="*/ 55282 h 105567"/>
                  <a:gd name="connsiteX19" fmla="*/ 65272 w 94245"/>
                  <a:gd name="connsiteY19" fmla="*/ 61609 h 105567"/>
                  <a:gd name="connsiteX20" fmla="*/ 37632 w 94245"/>
                  <a:gd name="connsiteY20" fmla="*/ 63940 h 105567"/>
                  <a:gd name="connsiteX21" fmla="*/ 30305 w 94245"/>
                  <a:gd name="connsiteY21" fmla="*/ 63940 h 105567"/>
                  <a:gd name="connsiteX22" fmla="*/ 22979 w 94245"/>
                  <a:gd name="connsiteY22" fmla="*/ 63607 h 105567"/>
                  <a:gd name="connsiteX23" fmla="*/ 32636 w 94245"/>
                  <a:gd name="connsiteY23" fmla="*/ 79925 h 105567"/>
                  <a:gd name="connsiteX24" fmla="*/ 55615 w 94245"/>
                  <a:gd name="connsiteY24" fmla="*/ 86253 h 105567"/>
                  <a:gd name="connsiteX25" fmla="*/ 64939 w 94245"/>
                  <a:gd name="connsiteY25" fmla="*/ 85587 h 105567"/>
                  <a:gd name="connsiteX26" fmla="*/ 72599 w 94245"/>
                  <a:gd name="connsiteY26" fmla="*/ 83589 h 105567"/>
                  <a:gd name="connsiteX27" fmla="*/ 78593 w 94245"/>
                  <a:gd name="connsiteY27" fmla="*/ 81257 h 105567"/>
                  <a:gd name="connsiteX28" fmla="*/ 82256 w 94245"/>
                  <a:gd name="connsiteY28" fmla="*/ 79592 h 105567"/>
                  <a:gd name="connsiteX29" fmla="*/ 91248 w 94245"/>
                  <a:gd name="connsiteY29" fmla="*/ 95577 h 105567"/>
                  <a:gd name="connsiteX30" fmla="*/ 22979 w 94245"/>
                  <a:gd name="connsiteY30" fmla="*/ 48621 h 105567"/>
                  <a:gd name="connsiteX31" fmla="*/ 31637 w 94245"/>
                  <a:gd name="connsiteY31" fmla="*/ 48954 h 105567"/>
                  <a:gd name="connsiteX32" fmla="*/ 39963 w 94245"/>
                  <a:gd name="connsiteY32" fmla="*/ 48954 h 105567"/>
                  <a:gd name="connsiteX33" fmla="*/ 57280 w 94245"/>
                  <a:gd name="connsiteY33" fmla="*/ 47622 h 105567"/>
                  <a:gd name="connsiteX34" fmla="*/ 67603 w 94245"/>
                  <a:gd name="connsiteY34" fmla="*/ 43959 h 105567"/>
                  <a:gd name="connsiteX35" fmla="*/ 72599 w 94245"/>
                  <a:gd name="connsiteY35" fmla="*/ 38964 h 105567"/>
                  <a:gd name="connsiteX36" fmla="*/ 73931 w 94245"/>
                  <a:gd name="connsiteY36" fmla="*/ 33302 h 105567"/>
                  <a:gd name="connsiteX37" fmla="*/ 67937 w 94245"/>
                  <a:gd name="connsiteY37" fmla="*/ 21979 h 105567"/>
                  <a:gd name="connsiteX38" fmla="*/ 53283 w 94245"/>
                  <a:gd name="connsiteY38" fmla="*/ 18316 h 105567"/>
                  <a:gd name="connsiteX39" fmla="*/ 40629 w 94245"/>
                  <a:gd name="connsiteY39" fmla="*/ 20980 h 105567"/>
                  <a:gd name="connsiteX40" fmla="*/ 31637 w 94245"/>
                  <a:gd name="connsiteY40" fmla="*/ 27974 h 105567"/>
                  <a:gd name="connsiteX41" fmla="*/ 25976 w 94245"/>
                  <a:gd name="connsiteY41" fmla="*/ 37964 h 105567"/>
                  <a:gd name="connsiteX42" fmla="*/ 22979 w 94245"/>
                  <a:gd name="connsiteY42" fmla="*/ 48621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4245" h="105567">
                    <a:moveTo>
                      <a:pt x="91248" y="95577"/>
                    </a:moveTo>
                    <a:cubicBezTo>
                      <a:pt x="90249" y="96243"/>
                      <a:pt x="88584" y="97242"/>
                      <a:pt x="86253" y="98241"/>
                    </a:cubicBezTo>
                    <a:cubicBezTo>
                      <a:pt x="83922" y="99574"/>
                      <a:pt x="81257" y="100573"/>
                      <a:pt x="77927" y="101572"/>
                    </a:cubicBezTo>
                    <a:cubicBezTo>
                      <a:pt x="74597" y="102571"/>
                      <a:pt x="70934" y="103570"/>
                      <a:pt x="66604" y="104236"/>
                    </a:cubicBezTo>
                    <a:cubicBezTo>
                      <a:pt x="62275" y="104902"/>
                      <a:pt x="57613" y="105568"/>
                      <a:pt x="52284" y="105568"/>
                    </a:cubicBezTo>
                    <a:cubicBezTo>
                      <a:pt x="44958" y="105568"/>
                      <a:pt x="38298" y="104569"/>
                      <a:pt x="31970" y="102238"/>
                    </a:cubicBezTo>
                    <a:cubicBezTo>
                      <a:pt x="25643" y="99907"/>
                      <a:pt x="20314" y="96576"/>
                      <a:pt x="15319" y="92247"/>
                    </a:cubicBezTo>
                    <a:cubicBezTo>
                      <a:pt x="10657" y="87918"/>
                      <a:pt x="6993" y="82256"/>
                      <a:pt x="3996" y="75929"/>
                    </a:cubicBezTo>
                    <a:cubicBezTo>
                      <a:pt x="1332" y="69602"/>
                      <a:pt x="0" y="61942"/>
                      <a:pt x="0" y="53617"/>
                    </a:cubicBezTo>
                    <a:cubicBezTo>
                      <a:pt x="0" y="45624"/>
                      <a:pt x="1332" y="38298"/>
                      <a:pt x="3996" y="31970"/>
                    </a:cubicBezTo>
                    <a:cubicBezTo>
                      <a:pt x="6661" y="25310"/>
                      <a:pt x="10324" y="19648"/>
                      <a:pt x="14986" y="14986"/>
                    </a:cubicBezTo>
                    <a:cubicBezTo>
                      <a:pt x="19648" y="10324"/>
                      <a:pt x="25310" y="6660"/>
                      <a:pt x="31637" y="3996"/>
                    </a:cubicBezTo>
                    <a:cubicBezTo>
                      <a:pt x="37964" y="1332"/>
                      <a:pt x="44958" y="0"/>
                      <a:pt x="52618" y="0"/>
                    </a:cubicBezTo>
                    <a:cubicBezTo>
                      <a:pt x="59278" y="0"/>
                      <a:pt x="65272" y="999"/>
                      <a:pt x="70601" y="2664"/>
                    </a:cubicBezTo>
                    <a:cubicBezTo>
                      <a:pt x="75929" y="4329"/>
                      <a:pt x="80258" y="6993"/>
                      <a:pt x="83589" y="9991"/>
                    </a:cubicBezTo>
                    <a:cubicBezTo>
                      <a:pt x="87252" y="12988"/>
                      <a:pt x="89916" y="16318"/>
                      <a:pt x="91581" y="20314"/>
                    </a:cubicBezTo>
                    <a:cubicBezTo>
                      <a:pt x="93246" y="24311"/>
                      <a:pt x="94245" y="28640"/>
                      <a:pt x="94245" y="32969"/>
                    </a:cubicBezTo>
                    <a:cubicBezTo>
                      <a:pt x="94245" y="37631"/>
                      <a:pt x="93246" y="41961"/>
                      <a:pt x="91581" y="45624"/>
                    </a:cubicBezTo>
                    <a:cubicBezTo>
                      <a:pt x="89916" y="49287"/>
                      <a:pt x="86919" y="52617"/>
                      <a:pt x="82590" y="55282"/>
                    </a:cubicBezTo>
                    <a:cubicBezTo>
                      <a:pt x="78260" y="57946"/>
                      <a:pt x="72599" y="60277"/>
                      <a:pt x="65272" y="61609"/>
                    </a:cubicBezTo>
                    <a:cubicBezTo>
                      <a:pt x="57946" y="63274"/>
                      <a:pt x="48954" y="63940"/>
                      <a:pt x="37632" y="63940"/>
                    </a:cubicBezTo>
                    <a:cubicBezTo>
                      <a:pt x="34967" y="63940"/>
                      <a:pt x="32636" y="63940"/>
                      <a:pt x="30305" y="63940"/>
                    </a:cubicBezTo>
                    <a:cubicBezTo>
                      <a:pt x="27974" y="63940"/>
                      <a:pt x="25643" y="63940"/>
                      <a:pt x="22979" y="63607"/>
                    </a:cubicBezTo>
                    <a:cubicBezTo>
                      <a:pt x="23978" y="70268"/>
                      <a:pt x="27308" y="75929"/>
                      <a:pt x="32636" y="79925"/>
                    </a:cubicBezTo>
                    <a:cubicBezTo>
                      <a:pt x="37964" y="84255"/>
                      <a:pt x="45624" y="86253"/>
                      <a:pt x="55615" y="86253"/>
                    </a:cubicBezTo>
                    <a:cubicBezTo>
                      <a:pt x="58945" y="86253"/>
                      <a:pt x="61942" y="85920"/>
                      <a:pt x="64939" y="85587"/>
                    </a:cubicBezTo>
                    <a:cubicBezTo>
                      <a:pt x="67937" y="84921"/>
                      <a:pt x="70268" y="84255"/>
                      <a:pt x="72599" y="83589"/>
                    </a:cubicBezTo>
                    <a:cubicBezTo>
                      <a:pt x="74930" y="82922"/>
                      <a:pt x="76928" y="81923"/>
                      <a:pt x="78593" y="81257"/>
                    </a:cubicBezTo>
                    <a:cubicBezTo>
                      <a:pt x="80258" y="80591"/>
                      <a:pt x="81257" y="79925"/>
                      <a:pt x="82256" y="79592"/>
                    </a:cubicBezTo>
                    <a:lnTo>
                      <a:pt x="91248" y="95577"/>
                    </a:lnTo>
                    <a:close/>
                    <a:moveTo>
                      <a:pt x="22979" y="48621"/>
                    </a:moveTo>
                    <a:cubicBezTo>
                      <a:pt x="25976" y="48621"/>
                      <a:pt x="28973" y="48954"/>
                      <a:pt x="31637" y="48954"/>
                    </a:cubicBezTo>
                    <a:cubicBezTo>
                      <a:pt x="34301" y="48954"/>
                      <a:pt x="36965" y="48954"/>
                      <a:pt x="39963" y="48954"/>
                    </a:cubicBezTo>
                    <a:cubicBezTo>
                      <a:pt x="46956" y="48954"/>
                      <a:pt x="52951" y="48621"/>
                      <a:pt x="57280" y="47622"/>
                    </a:cubicBezTo>
                    <a:cubicBezTo>
                      <a:pt x="61609" y="46623"/>
                      <a:pt x="65272" y="45624"/>
                      <a:pt x="67603" y="43959"/>
                    </a:cubicBezTo>
                    <a:cubicBezTo>
                      <a:pt x="69935" y="42627"/>
                      <a:pt x="71600" y="40962"/>
                      <a:pt x="72599" y="38964"/>
                    </a:cubicBezTo>
                    <a:cubicBezTo>
                      <a:pt x="73265" y="36965"/>
                      <a:pt x="73931" y="35300"/>
                      <a:pt x="73931" y="33302"/>
                    </a:cubicBezTo>
                    <a:cubicBezTo>
                      <a:pt x="73931" y="28307"/>
                      <a:pt x="71933" y="24644"/>
                      <a:pt x="67937" y="21979"/>
                    </a:cubicBezTo>
                    <a:cubicBezTo>
                      <a:pt x="63940" y="19315"/>
                      <a:pt x="58945" y="18316"/>
                      <a:pt x="53283" y="18316"/>
                    </a:cubicBezTo>
                    <a:cubicBezTo>
                      <a:pt x="48621" y="18316"/>
                      <a:pt x="44292" y="19315"/>
                      <a:pt x="40629" y="20980"/>
                    </a:cubicBezTo>
                    <a:cubicBezTo>
                      <a:pt x="36965" y="22646"/>
                      <a:pt x="33968" y="24977"/>
                      <a:pt x="31637" y="27974"/>
                    </a:cubicBezTo>
                    <a:cubicBezTo>
                      <a:pt x="29306" y="30971"/>
                      <a:pt x="27308" y="33968"/>
                      <a:pt x="25976" y="37964"/>
                    </a:cubicBezTo>
                    <a:cubicBezTo>
                      <a:pt x="23978" y="40962"/>
                      <a:pt x="22979" y="44625"/>
                      <a:pt x="22979" y="48621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9" name="Freeform: Shape 40">
                <a:extLst>
                  <a:ext uri="{FF2B5EF4-FFF2-40B4-BE49-F238E27FC236}">
                    <a16:creationId xmlns:a16="http://schemas.microsoft.com/office/drawing/2014/main" id="{A6F2EEFA-C57A-9A2E-5AC6-A49EF42FC58D}"/>
                  </a:ext>
                </a:extLst>
              </p:cNvPr>
              <p:cNvSpPr/>
              <p:nvPr/>
            </p:nvSpPr>
            <p:spPr>
              <a:xfrm>
                <a:off x="10936124" y="1190751"/>
                <a:ext cx="118222" cy="143532"/>
              </a:xfrm>
              <a:custGeom>
                <a:avLst/>
                <a:gdLst>
                  <a:gd name="connsiteX0" fmla="*/ 118223 w 118222"/>
                  <a:gd name="connsiteY0" fmla="*/ 130878 h 143532"/>
                  <a:gd name="connsiteX1" fmla="*/ 112229 w 118222"/>
                  <a:gd name="connsiteY1" fmla="*/ 134541 h 143532"/>
                  <a:gd name="connsiteX2" fmla="*/ 102571 w 118222"/>
                  <a:gd name="connsiteY2" fmla="*/ 138870 h 143532"/>
                  <a:gd name="connsiteX3" fmla="*/ 88917 w 118222"/>
                  <a:gd name="connsiteY3" fmla="*/ 142200 h 143532"/>
                  <a:gd name="connsiteX4" fmla="*/ 71267 w 118222"/>
                  <a:gd name="connsiteY4" fmla="*/ 143532 h 143532"/>
                  <a:gd name="connsiteX5" fmla="*/ 43959 w 118222"/>
                  <a:gd name="connsiteY5" fmla="*/ 138870 h 143532"/>
                  <a:gd name="connsiteX6" fmla="*/ 21313 w 118222"/>
                  <a:gd name="connsiteY6" fmla="*/ 125216 h 143532"/>
                  <a:gd name="connsiteX7" fmla="*/ 5661 w 118222"/>
                  <a:gd name="connsiteY7" fmla="*/ 102904 h 143532"/>
                  <a:gd name="connsiteX8" fmla="*/ 0 w 118222"/>
                  <a:gd name="connsiteY8" fmla="*/ 72266 h 143532"/>
                  <a:gd name="connsiteX9" fmla="*/ 5661 w 118222"/>
                  <a:gd name="connsiteY9" fmla="*/ 41628 h 143532"/>
                  <a:gd name="connsiteX10" fmla="*/ 20980 w 118222"/>
                  <a:gd name="connsiteY10" fmla="*/ 18982 h 143532"/>
                  <a:gd name="connsiteX11" fmla="*/ 43293 w 118222"/>
                  <a:gd name="connsiteY11" fmla="*/ 4995 h 143532"/>
                  <a:gd name="connsiteX12" fmla="*/ 70601 w 118222"/>
                  <a:gd name="connsiteY12" fmla="*/ 0 h 143532"/>
                  <a:gd name="connsiteX13" fmla="*/ 93579 w 118222"/>
                  <a:gd name="connsiteY13" fmla="*/ 2331 h 143532"/>
                  <a:gd name="connsiteX14" fmla="*/ 107566 w 118222"/>
                  <a:gd name="connsiteY14" fmla="*/ 8326 h 143532"/>
                  <a:gd name="connsiteX15" fmla="*/ 114892 w 118222"/>
                  <a:gd name="connsiteY15" fmla="*/ 15652 h 143532"/>
                  <a:gd name="connsiteX16" fmla="*/ 116891 w 118222"/>
                  <a:gd name="connsiteY16" fmla="*/ 21646 h 143532"/>
                  <a:gd name="connsiteX17" fmla="*/ 115892 w 118222"/>
                  <a:gd name="connsiteY17" fmla="*/ 26642 h 143532"/>
                  <a:gd name="connsiteX18" fmla="*/ 113228 w 118222"/>
                  <a:gd name="connsiteY18" fmla="*/ 30971 h 143532"/>
                  <a:gd name="connsiteX19" fmla="*/ 110230 w 118222"/>
                  <a:gd name="connsiteY19" fmla="*/ 34301 h 143532"/>
                  <a:gd name="connsiteX20" fmla="*/ 107566 w 118222"/>
                  <a:gd name="connsiteY20" fmla="*/ 36299 h 143532"/>
                  <a:gd name="connsiteX21" fmla="*/ 102238 w 118222"/>
                  <a:gd name="connsiteY21" fmla="*/ 31637 h 143532"/>
                  <a:gd name="connsiteX22" fmla="*/ 94245 w 118222"/>
                  <a:gd name="connsiteY22" fmla="*/ 26975 h 143532"/>
                  <a:gd name="connsiteX23" fmla="*/ 83589 w 118222"/>
                  <a:gd name="connsiteY23" fmla="*/ 23312 h 143532"/>
                  <a:gd name="connsiteX24" fmla="*/ 70934 w 118222"/>
                  <a:gd name="connsiteY24" fmla="*/ 21979 h 143532"/>
                  <a:gd name="connsiteX25" fmla="*/ 52284 w 118222"/>
                  <a:gd name="connsiteY25" fmla="*/ 25310 h 143532"/>
                  <a:gd name="connsiteX26" fmla="*/ 37631 w 118222"/>
                  <a:gd name="connsiteY26" fmla="*/ 35300 h 143532"/>
                  <a:gd name="connsiteX27" fmla="*/ 27641 w 118222"/>
                  <a:gd name="connsiteY27" fmla="*/ 51285 h 143532"/>
                  <a:gd name="connsiteX28" fmla="*/ 23978 w 118222"/>
                  <a:gd name="connsiteY28" fmla="*/ 72599 h 143532"/>
                  <a:gd name="connsiteX29" fmla="*/ 27641 w 118222"/>
                  <a:gd name="connsiteY29" fmla="*/ 93912 h 143532"/>
                  <a:gd name="connsiteX30" fmla="*/ 37964 w 118222"/>
                  <a:gd name="connsiteY30" fmla="*/ 109564 h 143532"/>
                  <a:gd name="connsiteX31" fmla="*/ 53617 w 118222"/>
                  <a:gd name="connsiteY31" fmla="*/ 118889 h 143532"/>
                  <a:gd name="connsiteX32" fmla="*/ 72932 w 118222"/>
                  <a:gd name="connsiteY32" fmla="*/ 122219 h 143532"/>
                  <a:gd name="connsiteX33" fmla="*/ 93912 w 118222"/>
                  <a:gd name="connsiteY33" fmla="*/ 118889 h 143532"/>
                  <a:gd name="connsiteX34" fmla="*/ 106900 w 118222"/>
                  <a:gd name="connsiteY34" fmla="*/ 112895 h 143532"/>
                  <a:gd name="connsiteX35" fmla="*/ 118223 w 118222"/>
                  <a:gd name="connsiteY35" fmla="*/ 130878 h 143532"/>
                  <a:gd name="connsiteX36" fmla="*/ 118223 w 118222"/>
                  <a:gd name="connsiteY36" fmla="*/ 130878 h 14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222" h="143532">
                    <a:moveTo>
                      <a:pt x="118223" y="130878"/>
                    </a:moveTo>
                    <a:cubicBezTo>
                      <a:pt x="116891" y="131877"/>
                      <a:pt x="114892" y="133209"/>
                      <a:pt x="112229" y="134541"/>
                    </a:cubicBezTo>
                    <a:cubicBezTo>
                      <a:pt x="109564" y="135873"/>
                      <a:pt x="106567" y="137538"/>
                      <a:pt x="102571" y="138870"/>
                    </a:cubicBezTo>
                    <a:cubicBezTo>
                      <a:pt x="98908" y="140202"/>
                      <a:pt x="94245" y="141201"/>
                      <a:pt x="88917" y="142200"/>
                    </a:cubicBezTo>
                    <a:cubicBezTo>
                      <a:pt x="83589" y="143200"/>
                      <a:pt x="77927" y="143532"/>
                      <a:pt x="71267" y="143532"/>
                    </a:cubicBezTo>
                    <a:cubicBezTo>
                      <a:pt x="61609" y="143532"/>
                      <a:pt x="52618" y="141867"/>
                      <a:pt x="43959" y="138870"/>
                    </a:cubicBezTo>
                    <a:cubicBezTo>
                      <a:pt x="35300" y="135873"/>
                      <a:pt x="27974" y="131211"/>
                      <a:pt x="21313" y="125216"/>
                    </a:cubicBezTo>
                    <a:cubicBezTo>
                      <a:pt x="14653" y="119222"/>
                      <a:pt x="9658" y="111895"/>
                      <a:pt x="5661" y="102904"/>
                    </a:cubicBezTo>
                    <a:cubicBezTo>
                      <a:pt x="1998" y="93912"/>
                      <a:pt x="0" y="83922"/>
                      <a:pt x="0" y="72266"/>
                    </a:cubicBezTo>
                    <a:cubicBezTo>
                      <a:pt x="0" y="60943"/>
                      <a:pt x="1998" y="50619"/>
                      <a:pt x="5661" y="41628"/>
                    </a:cubicBezTo>
                    <a:cubicBezTo>
                      <a:pt x="9325" y="32636"/>
                      <a:pt x="14320" y="24977"/>
                      <a:pt x="20980" y="18982"/>
                    </a:cubicBezTo>
                    <a:cubicBezTo>
                      <a:pt x="27308" y="12655"/>
                      <a:pt x="34967" y="7993"/>
                      <a:pt x="43293" y="4995"/>
                    </a:cubicBezTo>
                    <a:cubicBezTo>
                      <a:pt x="51951" y="1665"/>
                      <a:pt x="60943" y="0"/>
                      <a:pt x="70601" y="0"/>
                    </a:cubicBezTo>
                    <a:cubicBezTo>
                      <a:pt x="79925" y="0"/>
                      <a:pt x="87585" y="666"/>
                      <a:pt x="93579" y="2331"/>
                    </a:cubicBezTo>
                    <a:cubicBezTo>
                      <a:pt x="99574" y="3996"/>
                      <a:pt x="104236" y="5994"/>
                      <a:pt x="107566" y="8326"/>
                    </a:cubicBezTo>
                    <a:cubicBezTo>
                      <a:pt x="110896" y="10657"/>
                      <a:pt x="113561" y="12988"/>
                      <a:pt x="114892" y="15652"/>
                    </a:cubicBezTo>
                    <a:cubicBezTo>
                      <a:pt x="116225" y="17983"/>
                      <a:pt x="116891" y="19981"/>
                      <a:pt x="116891" y="21646"/>
                    </a:cubicBezTo>
                    <a:cubicBezTo>
                      <a:pt x="116891" y="23312"/>
                      <a:pt x="116558" y="24977"/>
                      <a:pt x="115892" y="26642"/>
                    </a:cubicBezTo>
                    <a:cubicBezTo>
                      <a:pt x="115226" y="28307"/>
                      <a:pt x="114227" y="29639"/>
                      <a:pt x="113228" y="30971"/>
                    </a:cubicBezTo>
                    <a:cubicBezTo>
                      <a:pt x="112229" y="32303"/>
                      <a:pt x="111229" y="33302"/>
                      <a:pt x="110230" y="34301"/>
                    </a:cubicBezTo>
                    <a:cubicBezTo>
                      <a:pt x="109231" y="35300"/>
                      <a:pt x="108232" y="35966"/>
                      <a:pt x="107566" y="36299"/>
                    </a:cubicBezTo>
                    <a:cubicBezTo>
                      <a:pt x="106234" y="34967"/>
                      <a:pt x="104569" y="33302"/>
                      <a:pt x="102238" y="31637"/>
                    </a:cubicBezTo>
                    <a:cubicBezTo>
                      <a:pt x="99907" y="29972"/>
                      <a:pt x="97242" y="28307"/>
                      <a:pt x="94245" y="26975"/>
                    </a:cubicBezTo>
                    <a:cubicBezTo>
                      <a:pt x="91248" y="25643"/>
                      <a:pt x="87585" y="24311"/>
                      <a:pt x="83589" y="23312"/>
                    </a:cubicBezTo>
                    <a:cubicBezTo>
                      <a:pt x="79592" y="22312"/>
                      <a:pt x="75596" y="21979"/>
                      <a:pt x="70934" y="21979"/>
                    </a:cubicBezTo>
                    <a:cubicBezTo>
                      <a:pt x="64273" y="21979"/>
                      <a:pt x="58279" y="22979"/>
                      <a:pt x="52284" y="25310"/>
                    </a:cubicBezTo>
                    <a:cubicBezTo>
                      <a:pt x="46623" y="27641"/>
                      <a:pt x="41628" y="30971"/>
                      <a:pt x="37631" y="35300"/>
                    </a:cubicBezTo>
                    <a:cubicBezTo>
                      <a:pt x="33635" y="39630"/>
                      <a:pt x="30305" y="44958"/>
                      <a:pt x="27641" y="51285"/>
                    </a:cubicBezTo>
                    <a:cubicBezTo>
                      <a:pt x="25310" y="57613"/>
                      <a:pt x="23978" y="64606"/>
                      <a:pt x="23978" y="72599"/>
                    </a:cubicBezTo>
                    <a:cubicBezTo>
                      <a:pt x="23978" y="80591"/>
                      <a:pt x="25310" y="87918"/>
                      <a:pt x="27641" y="93912"/>
                    </a:cubicBezTo>
                    <a:cubicBezTo>
                      <a:pt x="30305" y="100240"/>
                      <a:pt x="33635" y="105235"/>
                      <a:pt x="37964" y="109564"/>
                    </a:cubicBezTo>
                    <a:cubicBezTo>
                      <a:pt x="42294" y="113894"/>
                      <a:pt x="47622" y="116891"/>
                      <a:pt x="53617" y="118889"/>
                    </a:cubicBezTo>
                    <a:cubicBezTo>
                      <a:pt x="59611" y="120887"/>
                      <a:pt x="65938" y="122219"/>
                      <a:pt x="72932" y="122219"/>
                    </a:cubicBezTo>
                    <a:cubicBezTo>
                      <a:pt x="81257" y="122219"/>
                      <a:pt x="88251" y="121220"/>
                      <a:pt x="93912" y="118889"/>
                    </a:cubicBezTo>
                    <a:cubicBezTo>
                      <a:pt x="99907" y="116891"/>
                      <a:pt x="104236" y="114893"/>
                      <a:pt x="106900" y="112895"/>
                    </a:cubicBezTo>
                    <a:lnTo>
                      <a:pt x="118223" y="130878"/>
                    </a:lnTo>
                    <a:lnTo>
                      <a:pt x="118223" y="13087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0" name="Freeform: Shape 41">
                <a:extLst>
                  <a:ext uri="{FF2B5EF4-FFF2-40B4-BE49-F238E27FC236}">
                    <a16:creationId xmlns:a16="http://schemas.microsoft.com/office/drawing/2014/main" id="{CF49CD0C-7613-D54F-B4ED-F2027AE00DD9}"/>
                  </a:ext>
                </a:extLst>
              </p:cNvPr>
              <p:cNvSpPr/>
              <p:nvPr/>
            </p:nvSpPr>
            <p:spPr>
              <a:xfrm>
                <a:off x="11063338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70 w 93246"/>
                  <a:gd name="connsiteY15" fmla="*/ 29972 h 105567"/>
                  <a:gd name="connsiteX16" fmla="*/ 62275 w 93246"/>
                  <a:gd name="connsiteY16" fmla="*/ 22646 h 105567"/>
                  <a:gd name="connsiteX17" fmla="*/ 52951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2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10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8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8" y="103570"/>
                      <a:pt x="81257" y="103903"/>
                      <a:pt x="77261" y="104236"/>
                    </a:cubicBezTo>
                    <a:cubicBezTo>
                      <a:pt x="73598" y="104569"/>
                      <a:pt x="69269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661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8" y="40296"/>
                      <a:pt x="46623" y="40296"/>
                    </a:cubicBezTo>
                    <a:cubicBezTo>
                      <a:pt x="51619" y="40296"/>
                      <a:pt x="56281" y="40629"/>
                      <a:pt x="60610" y="40629"/>
                    </a:cubicBezTo>
                    <a:cubicBezTo>
                      <a:pt x="64939" y="40962"/>
                      <a:pt x="68270" y="41295"/>
                      <a:pt x="70601" y="41628"/>
                    </a:cubicBezTo>
                    <a:cubicBezTo>
                      <a:pt x="70601" y="36965"/>
                      <a:pt x="69935" y="33302"/>
                      <a:pt x="68270" y="29972"/>
                    </a:cubicBezTo>
                    <a:cubicBezTo>
                      <a:pt x="66938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1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2" y="17317"/>
                      <a:pt x="8992" y="14653"/>
                    </a:cubicBezTo>
                    <a:cubicBezTo>
                      <a:pt x="8992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10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70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9" y="77927"/>
                      <a:pt x="23978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7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1" name="Freeform: Shape 42">
                <a:extLst>
                  <a:ext uri="{FF2B5EF4-FFF2-40B4-BE49-F238E27FC236}">
                    <a16:creationId xmlns:a16="http://schemas.microsoft.com/office/drawing/2014/main" id="{E0AD5A74-A685-0246-302E-D72F5ED8A2C7}"/>
                  </a:ext>
                </a:extLst>
              </p:cNvPr>
              <p:cNvSpPr/>
              <p:nvPr/>
            </p:nvSpPr>
            <p:spPr>
              <a:xfrm>
                <a:off x="11178897" y="1228383"/>
                <a:ext cx="69268" cy="102570"/>
              </a:xfrm>
              <a:custGeom>
                <a:avLst/>
                <a:gdLst>
                  <a:gd name="connsiteX0" fmla="*/ 333 w 69268"/>
                  <a:gd name="connsiteY0" fmla="*/ 38298 h 102570"/>
                  <a:gd name="connsiteX1" fmla="*/ 11323 w 69268"/>
                  <a:gd name="connsiteY1" fmla="*/ 9991 h 102570"/>
                  <a:gd name="connsiteX2" fmla="*/ 41628 w 69268"/>
                  <a:gd name="connsiteY2" fmla="*/ 0 h 102570"/>
                  <a:gd name="connsiteX3" fmla="*/ 61609 w 69268"/>
                  <a:gd name="connsiteY3" fmla="*/ 3330 h 102570"/>
                  <a:gd name="connsiteX4" fmla="*/ 69269 w 69268"/>
                  <a:gd name="connsiteY4" fmla="*/ 13987 h 102570"/>
                  <a:gd name="connsiteX5" fmla="*/ 67270 w 69268"/>
                  <a:gd name="connsiteY5" fmla="*/ 20647 h 102570"/>
                  <a:gd name="connsiteX6" fmla="*/ 64273 w 69268"/>
                  <a:gd name="connsiteY6" fmla="*/ 24644 h 102570"/>
                  <a:gd name="connsiteX7" fmla="*/ 55948 w 69268"/>
                  <a:gd name="connsiteY7" fmla="*/ 21646 h 102570"/>
                  <a:gd name="connsiteX8" fmla="*/ 44958 w 69268"/>
                  <a:gd name="connsiteY8" fmla="*/ 20314 h 102570"/>
                  <a:gd name="connsiteX9" fmla="*/ 22312 w 69268"/>
                  <a:gd name="connsiteY9" fmla="*/ 44958 h 102570"/>
                  <a:gd name="connsiteX10" fmla="*/ 22312 w 69268"/>
                  <a:gd name="connsiteY10" fmla="*/ 102571 h 102570"/>
                  <a:gd name="connsiteX11" fmla="*/ 0 w 69268"/>
                  <a:gd name="connsiteY11" fmla="*/ 102571 h 102570"/>
                  <a:gd name="connsiteX12" fmla="*/ 0 w 69268"/>
                  <a:gd name="connsiteY12" fmla="*/ 38298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68" h="102570">
                    <a:moveTo>
                      <a:pt x="333" y="38298"/>
                    </a:moveTo>
                    <a:cubicBezTo>
                      <a:pt x="333" y="25976"/>
                      <a:pt x="3996" y="16651"/>
                      <a:pt x="11323" y="9991"/>
                    </a:cubicBezTo>
                    <a:cubicBezTo>
                      <a:pt x="18649" y="3330"/>
                      <a:pt x="28640" y="0"/>
                      <a:pt x="41628" y="0"/>
                    </a:cubicBezTo>
                    <a:cubicBezTo>
                      <a:pt x="49953" y="0"/>
                      <a:pt x="56614" y="999"/>
                      <a:pt x="61609" y="3330"/>
                    </a:cubicBezTo>
                    <a:cubicBezTo>
                      <a:pt x="66604" y="5661"/>
                      <a:pt x="69269" y="9325"/>
                      <a:pt x="69269" y="13987"/>
                    </a:cubicBezTo>
                    <a:cubicBezTo>
                      <a:pt x="69269" y="16318"/>
                      <a:pt x="68602" y="18316"/>
                      <a:pt x="67270" y="20647"/>
                    </a:cubicBezTo>
                    <a:cubicBezTo>
                      <a:pt x="65938" y="22645"/>
                      <a:pt x="64939" y="23978"/>
                      <a:pt x="64273" y="24644"/>
                    </a:cubicBezTo>
                    <a:cubicBezTo>
                      <a:pt x="61942" y="23645"/>
                      <a:pt x="59278" y="22645"/>
                      <a:pt x="55948" y="21646"/>
                    </a:cubicBezTo>
                    <a:cubicBezTo>
                      <a:pt x="52618" y="20647"/>
                      <a:pt x="48954" y="20314"/>
                      <a:pt x="44958" y="20314"/>
                    </a:cubicBezTo>
                    <a:cubicBezTo>
                      <a:pt x="29639" y="20314"/>
                      <a:pt x="22312" y="28640"/>
                      <a:pt x="22312" y="44958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3829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2" name="Freeform: Shape 43">
                <a:extLst>
                  <a:ext uri="{FF2B5EF4-FFF2-40B4-BE49-F238E27FC236}">
                    <a16:creationId xmlns:a16="http://schemas.microsoft.com/office/drawing/2014/main" id="{C74A66CC-0F0E-9852-6C7E-0B29747A9F82}"/>
                  </a:ext>
                </a:extLst>
              </p:cNvPr>
              <p:cNvSpPr/>
              <p:nvPr/>
            </p:nvSpPr>
            <p:spPr>
              <a:xfrm>
                <a:off x="11254160" y="1227717"/>
                <a:ext cx="94245" cy="105567"/>
              </a:xfrm>
              <a:custGeom>
                <a:avLst/>
                <a:gdLst>
                  <a:gd name="connsiteX0" fmla="*/ 91248 w 94245"/>
                  <a:gd name="connsiteY0" fmla="*/ 95577 h 105567"/>
                  <a:gd name="connsiteX1" fmla="*/ 86253 w 94245"/>
                  <a:gd name="connsiteY1" fmla="*/ 98241 h 105567"/>
                  <a:gd name="connsiteX2" fmla="*/ 77927 w 94245"/>
                  <a:gd name="connsiteY2" fmla="*/ 101572 h 105567"/>
                  <a:gd name="connsiteX3" fmla="*/ 66604 w 94245"/>
                  <a:gd name="connsiteY3" fmla="*/ 104236 h 105567"/>
                  <a:gd name="connsiteX4" fmla="*/ 52284 w 94245"/>
                  <a:gd name="connsiteY4" fmla="*/ 105568 h 105567"/>
                  <a:gd name="connsiteX5" fmla="*/ 31970 w 94245"/>
                  <a:gd name="connsiteY5" fmla="*/ 102238 h 105567"/>
                  <a:gd name="connsiteX6" fmla="*/ 15319 w 94245"/>
                  <a:gd name="connsiteY6" fmla="*/ 92247 h 105567"/>
                  <a:gd name="connsiteX7" fmla="*/ 3996 w 94245"/>
                  <a:gd name="connsiteY7" fmla="*/ 75929 h 105567"/>
                  <a:gd name="connsiteX8" fmla="*/ 0 w 94245"/>
                  <a:gd name="connsiteY8" fmla="*/ 53617 h 105567"/>
                  <a:gd name="connsiteX9" fmla="*/ 3996 w 94245"/>
                  <a:gd name="connsiteY9" fmla="*/ 31970 h 105567"/>
                  <a:gd name="connsiteX10" fmla="*/ 14986 w 94245"/>
                  <a:gd name="connsiteY10" fmla="*/ 14986 h 105567"/>
                  <a:gd name="connsiteX11" fmla="*/ 31637 w 94245"/>
                  <a:gd name="connsiteY11" fmla="*/ 3996 h 105567"/>
                  <a:gd name="connsiteX12" fmla="*/ 52617 w 94245"/>
                  <a:gd name="connsiteY12" fmla="*/ 0 h 105567"/>
                  <a:gd name="connsiteX13" fmla="*/ 70601 w 94245"/>
                  <a:gd name="connsiteY13" fmla="*/ 2664 h 105567"/>
                  <a:gd name="connsiteX14" fmla="*/ 83588 w 94245"/>
                  <a:gd name="connsiteY14" fmla="*/ 9991 h 105567"/>
                  <a:gd name="connsiteX15" fmla="*/ 91581 w 94245"/>
                  <a:gd name="connsiteY15" fmla="*/ 20314 h 105567"/>
                  <a:gd name="connsiteX16" fmla="*/ 94245 w 94245"/>
                  <a:gd name="connsiteY16" fmla="*/ 32969 h 105567"/>
                  <a:gd name="connsiteX17" fmla="*/ 91581 w 94245"/>
                  <a:gd name="connsiteY17" fmla="*/ 45624 h 105567"/>
                  <a:gd name="connsiteX18" fmla="*/ 82589 w 94245"/>
                  <a:gd name="connsiteY18" fmla="*/ 55282 h 105567"/>
                  <a:gd name="connsiteX19" fmla="*/ 65272 w 94245"/>
                  <a:gd name="connsiteY19" fmla="*/ 61609 h 105567"/>
                  <a:gd name="connsiteX20" fmla="*/ 37631 w 94245"/>
                  <a:gd name="connsiteY20" fmla="*/ 63940 h 105567"/>
                  <a:gd name="connsiteX21" fmla="*/ 30305 w 94245"/>
                  <a:gd name="connsiteY21" fmla="*/ 63940 h 105567"/>
                  <a:gd name="connsiteX22" fmla="*/ 22978 w 94245"/>
                  <a:gd name="connsiteY22" fmla="*/ 63607 h 105567"/>
                  <a:gd name="connsiteX23" fmla="*/ 32636 w 94245"/>
                  <a:gd name="connsiteY23" fmla="*/ 79925 h 105567"/>
                  <a:gd name="connsiteX24" fmla="*/ 55615 w 94245"/>
                  <a:gd name="connsiteY24" fmla="*/ 86253 h 105567"/>
                  <a:gd name="connsiteX25" fmla="*/ 64939 w 94245"/>
                  <a:gd name="connsiteY25" fmla="*/ 85587 h 105567"/>
                  <a:gd name="connsiteX26" fmla="*/ 72599 w 94245"/>
                  <a:gd name="connsiteY26" fmla="*/ 83589 h 105567"/>
                  <a:gd name="connsiteX27" fmla="*/ 78593 w 94245"/>
                  <a:gd name="connsiteY27" fmla="*/ 81257 h 105567"/>
                  <a:gd name="connsiteX28" fmla="*/ 82256 w 94245"/>
                  <a:gd name="connsiteY28" fmla="*/ 79592 h 105567"/>
                  <a:gd name="connsiteX29" fmla="*/ 91248 w 94245"/>
                  <a:gd name="connsiteY29" fmla="*/ 95577 h 105567"/>
                  <a:gd name="connsiteX30" fmla="*/ 22978 w 94245"/>
                  <a:gd name="connsiteY30" fmla="*/ 48621 h 105567"/>
                  <a:gd name="connsiteX31" fmla="*/ 31637 w 94245"/>
                  <a:gd name="connsiteY31" fmla="*/ 48954 h 105567"/>
                  <a:gd name="connsiteX32" fmla="*/ 39963 w 94245"/>
                  <a:gd name="connsiteY32" fmla="*/ 48954 h 105567"/>
                  <a:gd name="connsiteX33" fmla="*/ 57280 w 94245"/>
                  <a:gd name="connsiteY33" fmla="*/ 47622 h 105567"/>
                  <a:gd name="connsiteX34" fmla="*/ 67603 w 94245"/>
                  <a:gd name="connsiteY34" fmla="*/ 43959 h 105567"/>
                  <a:gd name="connsiteX35" fmla="*/ 72599 w 94245"/>
                  <a:gd name="connsiteY35" fmla="*/ 38964 h 105567"/>
                  <a:gd name="connsiteX36" fmla="*/ 73931 w 94245"/>
                  <a:gd name="connsiteY36" fmla="*/ 33302 h 105567"/>
                  <a:gd name="connsiteX37" fmla="*/ 67937 w 94245"/>
                  <a:gd name="connsiteY37" fmla="*/ 21979 h 105567"/>
                  <a:gd name="connsiteX38" fmla="*/ 53283 w 94245"/>
                  <a:gd name="connsiteY38" fmla="*/ 18316 h 105567"/>
                  <a:gd name="connsiteX39" fmla="*/ 40628 w 94245"/>
                  <a:gd name="connsiteY39" fmla="*/ 20980 h 105567"/>
                  <a:gd name="connsiteX40" fmla="*/ 31637 w 94245"/>
                  <a:gd name="connsiteY40" fmla="*/ 27974 h 105567"/>
                  <a:gd name="connsiteX41" fmla="*/ 25976 w 94245"/>
                  <a:gd name="connsiteY41" fmla="*/ 37964 h 105567"/>
                  <a:gd name="connsiteX42" fmla="*/ 22978 w 94245"/>
                  <a:gd name="connsiteY42" fmla="*/ 48621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4245" h="105567">
                    <a:moveTo>
                      <a:pt x="91248" y="95577"/>
                    </a:moveTo>
                    <a:cubicBezTo>
                      <a:pt x="90249" y="96243"/>
                      <a:pt x="88584" y="97242"/>
                      <a:pt x="86253" y="98241"/>
                    </a:cubicBezTo>
                    <a:cubicBezTo>
                      <a:pt x="83921" y="99574"/>
                      <a:pt x="81257" y="100573"/>
                      <a:pt x="77927" y="101572"/>
                    </a:cubicBezTo>
                    <a:cubicBezTo>
                      <a:pt x="74597" y="102571"/>
                      <a:pt x="70934" y="103570"/>
                      <a:pt x="66604" y="104236"/>
                    </a:cubicBezTo>
                    <a:cubicBezTo>
                      <a:pt x="62275" y="104902"/>
                      <a:pt x="57613" y="105568"/>
                      <a:pt x="52284" y="105568"/>
                    </a:cubicBezTo>
                    <a:cubicBezTo>
                      <a:pt x="44958" y="105568"/>
                      <a:pt x="38297" y="104569"/>
                      <a:pt x="31970" y="102238"/>
                    </a:cubicBezTo>
                    <a:cubicBezTo>
                      <a:pt x="25643" y="99907"/>
                      <a:pt x="20314" y="96576"/>
                      <a:pt x="15319" y="92247"/>
                    </a:cubicBezTo>
                    <a:cubicBezTo>
                      <a:pt x="10657" y="87918"/>
                      <a:pt x="6993" y="82256"/>
                      <a:pt x="3996" y="75929"/>
                    </a:cubicBezTo>
                    <a:cubicBezTo>
                      <a:pt x="1332" y="69602"/>
                      <a:pt x="0" y="61942"/>
                      <a:pt x="0" y="53617"/>
                    </a:cubicBezTo>
                    <a:cubicBezTo>
                      <a:pt x="0" y="45624"/>
                      <a:pt x="1332" y="38298"/>
                      <a:pt x="3996" y="31970"/>
                    </a:cubicBezTo>
                    <a:cubicBezTo>
                      <a:pt x="6660" y="25310"/>
                      <a:pt x="10324" y="19648"/>
                      <a:pt x="14986" y="14986"/>
                    </a:cubicBezTo>
                    <a:cubicBezTo>
                      <a:pt x="19648" y="10324"/>
                      <a:pt x="25309" y="6660"/>
                      <a:pt x="31637" y="3996"/>
                    </a:cubicBezTo>
                    <a:cubicBezTo>
                      <a:pt x="37964" y="1332"/>
                      <a:pt x="44958" y="0"/>
                      <a:pt x="52617" y="0"/>
                    </a:cubicBezTo>
                    <a:cubicBezTo>
                      <a:pt x="59278" y="0"/>
                      <a:pt x="65272" y="999"/>
                      <a:pt x="70601" y="2664"/>
                    </a:cubicBezTo>
                    <a:cubicBezTo>
                      <a:pt x="75929" y="4329"/>
                      <a:pt x="80258" y="6993"/>
                      <a:pt x="83588" y="9991"/>
                    </a:cubicBezTo>
                    <a:cubicBezTo>
                      <a:pt x="87252" y="12988"/>
                      <a:pt x="89916" y="16318"/>
                      <a:pt x="91581" y="20314"/>
                    </a:cubicBezTo>
                    <a:cubicBezTo>
                      <a:pt x="93246" y="24311"/>
                      <a:pt x="94245" y="28640"/>
                      <a:pt x="94245" y="32969"/>
                    </a:cubicBezTo>
                    <a:cubicBezTo>
                      <a:pt x="94245" y="37631"/>
                      <a:pt x="93246" y="41961"/>
                      <a:pt x="91581" y="45624"/>
                    </a:cubicBezTo>
                    <a:cubicBezTo>
                      <a:pt x="89916" y="49287"/>
                      <a:pt x="86919" y="52617"/>
                      <a:pt x="82589" y="55282"/>
                    </a:cubicBezTo>
                    <a:cubicBezTo>
                      <a:pt x="78260" y="57946"/>
                      <a:pt x="72599" y="60277"/>
                      <a:pt x="65272" y="61609"/>
                    </a:cubicBezTo>
                    <a:cubicBezTo>
                      <a:pt x="57946" y="63274"/>
                      <a:pt x="48954" y="63940"/>
                      <a:pt x="37631" y="63940"/>
                    </a:cubicBezTo>
                    <a:cubicBezTo>
                      <a:pt x="34967" y="63940"/>
                      <a:pt x="32636" y="63940"/>
                      <a:pt x="30305" y="63940"/>
                    </a:cubicBezTo>
                    <a:cubicBezTo>
                      <a:pt x="27974" y="63940"/>
                      <a:pt x="25643" y="63940"/>
                      <a:pt x="22978" y="63607"/>
                    </a:cubicBezTo>
                    <a:cubicBezTo>
                      <a:pt x="23977" y="70268"/>
                      <a:pt x="27308" y="75929"/>
                      <a:pt x="32636" y="79925"/>
                    </a:cubicBezTo>
                    <a:cubicBezTo>
                      <a:pt x="37964" y="84255"/>
                      <a:pt x="45624" y="86253"/>
                      <a:pt x="55615" y="86253"/>
                    </a:cubicBezTo>
                    <a:cubicBezTo>
                      <a:pt x="58945" y="86253"/>
                      <a:pt x="61942" y="85920"/>
                      <a:pt x="64939" y="85587"/>
                    </a:cubicBezTo>
                    <a:cubicBezTo>
                      <a:pt x="67937" y="84921"/>
                      <a:pt x="70268" y="84255"/>
                      <a:pt x="72599" y="83589"/>
                    </a:cubicBezTo>
                    <a:cubicBezTo>
                      <a:pt x="74930" y="82922"/>
                      <a:pt x="76928" y="81923"/>
                      <a:pt x="78593" y="81257"/>
                    </a:cubicBezTo>
                    <a:cubicBezTo>
                      <a:pt x="80258" y="80591"/>
                      <a:pt x="81257" y="79925"/>
                      <a:pt x="82256" y="79592"/>
                    </a:cubicBezTo>
                    <a:lnTo>
                      <a:pt x="91248" y="95577"/>
                    </a:lnTo>
                    <a:close/>
                    <a:moveTo>
                      <a:pt x="22978" y="48621"/>
                    </a:moveTo>
                    <a:cubicBezTo>
                      <a:pt x="25976" y="48621"/>
                      <a:pt x="28973" y="48954"/>
                      <a:pt x="31637" y="48954"/>
                    </a:cubicBezTo>
                    <a:cubicBezTo>
                      <a:pt x="34301" y="48954"/>
                      <a:pt x="36965" y="48954"/>
                      <a:pt x="39963" y="48954"/>
                    </a:cubicBezTo>
                    <a:cubicBezTo>
                      <a:pt x="46956" y="48954"/>
                      <a:pt x="52950" y="48621"/>
                      <a:pt x="57280" y="47622"/>
                    </a:cubicBezTo>
                    <a:cubicBezTo>
                      <a:pt x="61609" y="46623"/>
                      <a:pt x="65272" y="45624"/>
                      <a:pt x="67603" y="43959"/>
                    </a:cubicBezTo>
                    <a:cubicBezTo>
                      <a:pt x="69935" y="42627"/>
                      <a:pt x="71600" y="40962"/>
                      <a:pt x="72599" y="38964"/>
                    </a:cubicBezTo>
                    <a:cubicBezTo>
                      <a:pt x="73265" y="36965"/>
                      <a:pt x="73931" y="35300"/>
                      <a:pt x="73931" y="33302"/>
                    </a:cubicBezTo>
                    <a:cubicBezTo>
                      <a:pt x="73931" y="28307"/>
                      <a:pt x="71933" y="24644"/>
                      <a:pt x="67937" y="21979"/>
                    </a:cubicBezTo>
                    <a:cubicBezTo>
                      <a:pt x="63940" y="19315"/>
                      <a:pt x="58945" y="18316"/>
                      <a:pt x="53283" y="18316"/>
                    </a:cubicBezTo>
                    <a:cubicBezTo>
                      <a:pt x="48621" y="18316"/>
                      <a:pt x="44292" y="19315"/>
                      <a:pt x="40628" y="20980"/>
                    </a:cubicBezTo>
                    <a:cubicBezTo>
                      <a:pt x="36965" y="22646"/>
                      <a:pt x="33968" y="24977"/>
                      <a:pt x="31637" y="27974"/>
                    </a:cubicBezTo>
                    <a:cubicBezTo>
                      <a:pt x="29306" y="30971"/>
                      <a:pt x="27308" y="33968"/>
                      <a:pt x="25976" y="37964"/>
                    </a:cubicBezTo>
                    <a:cubicBezTo>
                      <a:pt x="23645" y="40962"/>
                      <a:pt x="22978" y="44625"/>
                      <a:pt x="22978" y="48621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3BCD6DE2-A7FB-B249-7E48-DB97A8646158}"/>
                </a:ext>
              </a:extLst>
            </p:cNvPr>
            <p:cNvSpPr/>
            <p:nvPr/>
          </p:nvSpPr>
          <p:spPr>
            <a:xfrm>
              <a:off x="8576330" y="787462"/>
              <a:ext cx="396962" cy="343012"/>
            </a:xfrm>
            <a:custGeom>
              <a:avLst/>
              <a:gdLst>
                <a:gd name="connsiteX0" fmla="*/ 271080 w 396962"/>
                <a:gd name="connsiteY0" fmla="*/ 343013 h 343012"/>
                <a:gd name="connsiteX1" fmla="*/ 396962 w 396962"/>
                <a:gd name="connsiteY1" fmla="*/ 343013 h 343012"/>
                <a:gd name="connsiteX2" fmla="*/ 198148 w 396962"/>
                <a:gd name="connsiteY2" fmla="*/ 162515 h 343012"/>
                <a:gd name="connsiteX3" fmla="*/ 382309 w 396962"/>
                <a:gd name="connsiteY3" fmla="*/ 333 h 343012"/>
                <a:gd name="connsiteX4" fmla="*/ 263420 w 396962"/>
                <a:gd name="connsiteY4" fmla="*/ 333 h 343012"/>
                <a:gd name="connsiteX5" fmla="*/ 98242 w 396962"/>
                <a:gd name="connsiteY5" fmla="*/ 152191 h 343012"/>
                <a:gd name="connsiteX6" fmla="*/ 98242 w 396962"/>
                <a:gd name="connsiteY6" fmla="*/ 0 h 343012"/>
                <a:gd name="connsiteX7" fmla="*/ 0 w 396962"/>
                <a:gd name="connsiteY7" fmla="*/ 0 h 343012"/>
                <a:gd name="connsiteX8" fmla="*/ 0 w 396962"/>
                <a:gd name="connsiteY8" fmla="*/ 343013 h 343012"/>
                <a:gd name="connsiteX9" fmla="*/ 98242 w 396962"/>
                <a:gd name="connsiteY9" fmla="*/ 343013 h 343012"/>
                <a:gd name="connsiteX10" fmla="*/ 98242 w 396962"/>
                <a:gd name="connsiteY10" fmla="*/ 181497 h 343012"/>
                <a:gd name="connsiteX11" fmla="*/ 271080 w 396962"/>
                <a:gd name="connsiteY11" fmla="*/ 343013 h 34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6962" h="343012">
                  <a:moveTo>
                    <a:pt x="271080" y="343013"/>
                  </a:moveTo>
                  <a:lnTo>
                    <a:pt x="396962" y="343013"/>
                  </a:lnTo>
                  <a:lnTo>
                    <a:pt x="198148" y="162515"/>
                  </a:lnTo>
                  <a:lnTo>
                    <a:pt x="382309" y="333"/>
                  </a:lnTo>
                  <a:lnTo>
                    <a:pt x="263420" y="333"/>
                  </a:lnTo>
                  <a:lnTo>
                    <a:pt x="98242" y="152191"/>
                  </a:lnTo>
                  <a:lnTo>
                    <a:pt x="98242" y="0"/>
                  </a:lnTo>
                  <a:lnTo>
                    <a:pt x="0" y="0"/>
                  </a:lnTo>
                  <a:lnTo>
                    <a:pt x="0" y="343013"/>
                  </a:lnTo>
                  <a:lnTo>
                    <a:pt x="98242" y="343013"/>
                  </a:lnTo>
                  <a:lnTo>
                    <a:pt x="98242" y="181497"/>
                  </a:lnTo>
                  <a:lnTo>
                    <a:pt x="271080" y="343013"/>
                  </a:lnTo>
                  <a:close/>
                </a:path>
              </a:pathLst>
            </a:custGeom>
            <a:solidFill>
              <a:srgbClr val="F2F2F3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822DE433-1370-66C1-9B19-82E2FB846413}"/>
                </a:ext>
              </a:extLst>
            </p:cNvPr>
            <p:cNvSpPr/>
            <p:nvPr/>
          </p:nvSpPr>
          <p:spPr>
            <a:xfrm>
              <a:off x="9106168" y="788461"/>
              <a:ext cx="452243" cy="343678"/>
            </a:xfrm>
            <a:custGeom>
              <a:avLst/>
              <a:gdLst>
                <a:gd name="connsiteX0" fmla="*/ 0 w 452243"/>
                <a:gd name="connsiteY0" fmla="*/ 171839 h 343678"/>
                <a:gd name="connsiteX1" fmla="*/ 226122 w 452243"/>
                <a:gd name="connsiteY1" fmla="*/ 0 h 343678"/>
                <a:gd name="connsiteX2" fmla="*/ 452244 w 452243"/>
                <a:gd name="connsiteY2" fmla="*/ 171839 h 343678"/>
                <a:gd name="connsiteX3" fmla="*/ 226122 w 452243"/>
                <a:gd name="connsiteY3" fmla="*/ 343679 h 343678"/>
                <a:gd name="connsiteX4" fmla="*/ 0 w 452243"/>
                <a:gd name="connsiteY4" fmla="*/ 171839 h 343678"/>
                <a:gd name="connsiteX5" fmla="*/ 351338 w 452243"/>
                <a:gd name="connsiteY5" fmla="*/ 171173 h 343678"/>
                <a:gd name="connsiteX6" fmla="*/ 226122 w 452243"/>
                <a:gd name="connsiteY6" fmla="*/ 41295 h 343678"/>
                <a:gd name="connsiteX7" fmla="*/ 100240 w 452243"/>
                <a:gd name="connsiteY7" fmla="*/ 171173 h 343678"/>
                <a:gd name="connsiteX8" fmla="*/ 226122 w 452243"/>
                <a:gd name="connsiteY8" fmla="*/ 302384 h 343678"/>
                <a:gd name="connsiteX9" fmla="*/ 351338 w 452243"/>
                <a:gd name="connsiteY9" fmla="*/ 171173 h 34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243" h="343678">
                  <a:moveTo>
                    <a:pt x="0" y="171839"/>
                  </a:moveTo>
                  <a:cubicBezTo>
                    <a:pt x="0" y="70268"/>
                    <a:pt x="34634" y="0"/>
                    <a:pt x="226122" y="0"/>
                  </a:cubicBezTo>
                  <a:cubicBezTo>
                    <a:pt x="417943" y="0"/>
                    <a:pt x="452244" y="70268"/>
                    <a:pt x="452244" y="171839"/>
                  </a:cubicBezTo>
                  <a:cubicBezTo>
                    <a:pt x="452244" y="272745"/>
                    <a:pt x="417943" y="343679"/>
                    <a:pt x="226122" y="343679"/>
                  </a:cubicBezTo>
                  <a:cubicBezTo>
                    <a:pt x="34967" y="343679"/>
                    <a:pt x="0" y="272745"/>
                    <a:pt x="0" y="171839"/>
                  </a:cubicBezTo>
                  <a:close/>
                  <a:moveTo>
                    <a:pt x="351338" y="171173"/>
                  </a:moveTo>
                  <a:cubicBezTo>
                    <a:pt x="351338" y="91914"/>
                    <a:pt x="338683" y="41295"/>
                    <a:pt x="226122" y="41295"/>
                  </a:cubicBezTo>
                  <a:cubicBezTo>
                    <a:pt x="114227" y="41295"/>
                    <a:pt x="100240" y="91581"/>
                    <a:pt x="100240" y="171173"/>
                  </a:cubicBezTo>
                  <a:cubicBezTo>
                    <a:pt x="100240" y="251432"/>
                    <a:pt x="113894" y="302384"/>
                    <a:pt x="226122" y="302384"/>
                  </a:cubicBezTo>
                  <a:cubicBezTo>
                    <a:pt x="338683" y="302384"/>
                    <a:pt x="351338" y="251765"/>
                    <a:pt x="351338" y="171173"/>
                  </a:cubicBezTo>
                  <a:close/>
                </a:path>
              </a:pathLst>
            </a:custGeom>
            <a:solidFill>
              <a:srgbClr val="F2F2F3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2" name="Graphic 14">
              <a:extLst>
                <a:ext uri="{FF2B5EF4-FFF2-40B4-BE49-F238E27FC236}">
                  <a16:creationId xmlns:a16="http://schemas.microsoft.com/office/drawing/2014/main" id="{CC2BE92F-6135-C742-884B-B41153658D56}"/>
                </a:ext>
              </a:extLst>
            </p:cNvPr>
            <p:cNvGrpSpPr/>
            <p:nvPr/>
          </p:nvGrpSpPr>
          <p:grpSpPr>
            <a:xfrm>
              <a:off x="9728586" y="787795"/>
              <a:ext cx="1655119" cy="345015"/>
              <a:chOff x="9728586" y="787795"/>
              <a:chExt cx="1655119" cy="345015"/>
            </a:xfrm>
            <a:solidFill>
              <a:srgbClr val="F2F2F3"/>
            </a:solidFill>
          </p:grpSpPr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4D1EFCC6-6765-29EF-CFD1-BC8E7D283212}"/>
                  </a:ext>
                </a:extLst>
              </p:cNvPr>
              <p:cNvSpPr/>
              <p:nvPr/>
            </p:nvSpPr>
            <p:spPr>
              <a:xfrm>
                <a:off x="10269414" y="787800"/>
                <a:ext cx="267081" cy="345010"/>
              </a:xfrm>
              <a:custGeom>
                <a:avLst/>
                <a:gdLst>
                  <a:gd name="connsiteX0" fmla="*/ 116225 w 267083"/>
                  <a:gd name="connsiteY0" fmla="*/ 277740 h 345010"/>
                  <a:gd name="connsiteX1" fmla="*/ 85587 w 267083"/>
                  <a:gd name="connsiteY1" fmla="*/ 222126 h 345010"/>
                  <a:gd name="connsiteX2" fmla="*/ 85587 w 267083"/>
                  <a:gd name="connsiteY2" fmla="*/ 0 h 345010"/>
                  <a:gd name="connsiteX3" fmla="*/ 0 w 267083"/>
                  <a:gd name="connsiteY3" fmla="*/ 0 h 345010"/>
                  <a:gd name="connsiteX4" fmla="*/ 0 w 267083"/>
                  <a:gd name="connsiteY4" fmla="*/ 222126 h 345010"/>
                  <a:gd name="connsiteX5" fmla="*/ 75929 w 267083"/>
                  <a:gd name="connsiteY5" fmla="*/ 327361 h 345010"/>
                  <a:gd name="connsiteX6" fmla="*/ 194818 w 267083"/>
                  <a:gd name="connsiteY6" fmla="*/ 345011 h 345010"/>
                  <a:gd name="connsiteX7" fmla="*/ 267084 w 267083"/>
                  <a:gd name="connsiteY7" fmla="*/ 345011 h 345010"/>
                  <a:gd name="connsiteX8" fmla="*/ 267084 w 267083"/>
                  <a:gd name="connsiteY8" fmla="*/ 292393 h 345010"/>
                  <a:gd name="connsiteX9" fmla="*/ 193153 w 267083"/>
                  <a:gd name="connsiteY9" fmla="*/ 292393 h 345010"/>
                  <a:gd name="connsiteX10" fmla="*/ 116225 w 267083"/>
                  <a:gd name="connsiteY10" fmla="*/ 277740 h 34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7083" h="345010">
                    <a:moveTo>
                      <a:pt x="116225" y="277740"/>
                    </a:moveTo>
                    <a:cubicBezTo>
                      <a:pt x="89250" y="262421"/>
                      <a:pt x="85587" y="241108"/>
                      <a:pt x="85587" y="222126"/>
                    </a:cubicBezTo>
                    <a:lnTo>
                      <a:pt x="85587" y="0"/>
                    </a:lnTo>
                    <a:lnTo>
                      <a:pt x="0" y="0"/>
                    </a:lnTo>
                    <a:lnTo>
                      <a:pt x="0" y="222126"/>
                    </a:lnTo>
                    <a:cubicBezTo>
                      <a:pt x="0" y="240442"/>
                      <a:pt x="0" y="296057"/>
                      <a:pt x="75929" y="327361"/>
                    </a:cubicBezTo>
                    <a:cubicBezTo>
                      <a:pt x="113560" y="343013"/>
                      <a:pt x="155188" y="345011"/>
                      <a:pt x="194818" y="345011"/>
                    </a:cubicBezTo>
                    <a:lnTo>
                      <a:pt x="267084" y="345011"/>
                    </a:lnTo>
                    <a:lnTo>
                      <a:pt x="267084" y="292393"/>
                    </a:lnTo>
                    <a:lnTo>
                      <a:pt x="193153" y="292393"/>
                    </a:lnTo>
                    <a:cubicBezTo>
                      <a:pt x="171506" y="292393"/>
                      <a:pt x="141201" y="292393"/>
                      <a:pt x="116225" y="277740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BBFE8367-5D5D-5753-D7CD-07AE58909B5F}"/>
                  </a:ext>
                </a:extLst>
              </p:cNvPr>
              <p:cNvSpPr/>
              <p:nvPr/>
            </p:nvSpPr>
            <p:spPr>
              <a:xfrm>
                <a:off x="10724655" y="787795"/>
                <a:ext cx="85253" cy="345010"/>
              </a:xfrm>
              <a:custGeom>
                <a:avLst/>
                <a:gdLst>
                  <a:gd name="connsiteX0" fmla="*/ 0 w 85253"/>
                  <a:gd name="connsiteY0" fmla="*/ 0 h 345010"/>
                  <a:gd name="connsiteX1" fmla="*/ 85254 w 85253"/>
                  <a:gd name="connsiteY1" fmla="*/ 0 h 345010"/>
                  <a:gd name="connsiteX2" fmla="*/ 85254 w 85253"/>
                  <a:gd name="connsiteY2" fmla="*/ 345011 h 345010"/>
                  <a:gd name="connsiteX3" fmla="*/ 0 w 85253"/>
                  <a:gd name="connsiteY3" fmla="*/ 345011 h 34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253" h="345010">
                    <a:moveTo>
                      <a:pt x="0" y="0"/>
                    </a:moveTo>
                    <a:lnTo>
                      <a:pt x="85254" y="0"/>
                    </a:lnTo>
                    <a:lnTo>
                      <a:pt x="85254" y="345011"/>
                    </a:lnTo>
                    <a:lnTo>
                      <a:pt x="0" y="34501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F0E8714D-4DE9-F844-E151-B4E4931CD3D5}"/>
                  </a:ext>
                </a:extLst>
              </p:cNvPr>
              <p:cNvSpPr/>
              <p:nvPr/>
            </p:nvSpPr>
            <p:spPr>
              <a:xfrm>
                <a:off x="11019379" y="787795"/>
                <a:ext cx="364326" cy="344677"/>
              </a:xfrm>
              <a:custGeom>
                <a:avLst/>
                <a:gdLst>
                  <a:gd name="connsiteX0" fmla="*/ 333355 w 364326"/>
                  <a:gd name="connsiteY0" fmla="*/ 196816 h 344677"/>
                  <a:gd name="connsiteX1" fmla="*/ 202811 w 364326"/>
                  <a:gd name="connsiteY1" fmla="*/ 143199 h 344677"/>
                  <a:gd name="connsiteX2" fmla="*/ 196150 w 364326"/>
                  <a:gd name="connsiteY2" fmla="*/ 141201 h 344677"/>
                  <a:gd name="connsiteX3" fmla="*/ 99907 w 364326"/>
                  <a:gd name="connsiteY3" fmla="*/ 104236 h 344677"/>
                  <a:gd name="connsiteX4" fmla="*/ 89250 w 364326"/>
                  <a:gd name="connsiteY4" fmla="*/ 82922 h 344677"/>
                  <a:gd name="connsiteX5" fmla="*/ 95577 w 364326"/>
                  <a:gd name="connsiteY5" fmla="*/ 68936 h 344677"/>
                  <a:gd name="connsiteX6" fmla="*/ 165179 w 364326"/>
                  <a:gd name="connsiteY6" fmla="*/ 52951 h 344677"/>
                  <a:gd name="connsiteX7" fmla="*/ 339682 w 364326"/>
                  <a:gd name="connsiteY7" fmla="*/ 52951 h 344677"/>
                  <a:gd name="connsiteX8" fmla="*/ 339682 w 364326"/>
                  <a:gd name="connsiteY8" fmla="*/ 0 h 344677"/>
                  <a:gd name="connsiteX9" fmla="*/ 169841 w 364326"/>
                  <a:gd name="connsiteY9" fmla="*/ 0 h 344677"/>
                  <a:gd name="connsiteX10" fmla="*/ 26642 w 364326"/>
                  <a:gd name="connsiteY10" fmla="*/ 37965 h 344677"/>
                  <a:gd name="connsiteX11" fmla="*/ 3996 w 364326"/>
                  <a:gd name="connsiteY11" fmla="*/ 87585 h 344677"/>
                  <a:gd name="connsiteX12" fmla="*/ 32303 w 364326"/>
                  <a:gd name="connsiteY12" fmla="*/ 140202 h 344677"/>
                  <a:gd name="connsiteX13" fmla="*/ 164180 w 364326"/>
                  <a:gd name="connsiteY13" fmla="*/ 193819 h 344677"/>
                  <a:gd name="connsiteX14" fmla="*/ 170840 w 364326"/>
                  <a:gd name="connsiteY14" fmla="*/ 195817 h 344677"/>
                  <a:gd name="connsiteX15" fmla="*/ 278740 w 364326"/>
                  <a:gd name="connsiteY15" fmla="*/ 257426 h 344677"/>
                  <a:gd name="connsiteX16" fmla="*/ 184827 w 364326"/>
                  <a:gd name="connsiteY16" fmla="*/ 292060 h 344677"/>
                  <a:gd name="connsiteX17" fmla="*/ 0 w 364326"/>
                  <a:gd name="connsiteY17" fmla="*/ 292060 h 344677"/>
                  <a:gd name="connsiteX18" fmla="*/ 0 w 364326"/>
                  <a:gd name="connsiteY18" fmla="*/ 344678 h 344677"/>
                  <a:gd name="connsiteX19" fmla="*/ 191821 w 364326"/>
                  <a:gd name="connsiteY19" fmla="*/ 344678 h 344677"/>
                  <a:gd name="connsiteX20" fmla="*/ 342347 w 364326"/>
                  <a:gd name="connsiteY20" fmla="*/ 302384 h 344677"/>
                  <a:gd name="connsiteX21" fmla="*/ 364326 w 364326"/>
                  <a:gd name="connsiteY21" fmla="*/ 252764 h 344677"/>
                  <a:gd name="connsiteX22" fmla="*/ 333355 w 364326"/>
                  <a:gd name="connsiteY22" fmla="*/ 196816 h 344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4326" h="344677">
                    <a:moveTo>
                      <a:pt x="333355" y="196816"/>
                    </a:moveTo>
                    <a:cubicBezTo>
                      <a:pt x="303383" y="172505"/>
                      <a:pt x="249767" y="156853"/>
                      <a:pt x="202811" y="143199"/>
                    </a:cubicBezTo>
                    <a:lnTo>
                      <a:pt x="196150" y="141201"/>
                    </a:lnTo>
                    <a:cubicBezTo>
                      <a:pt x="135207" y="123551"/>
                      <a:pt x="111895" y="114560"/>
                      <a:pt x="99907" y="104236"/>
                    </a:cubicBezTo>
                    <a:cubicBezTo>
                      <a:pt x="92913" y="98575"/>
                      <a:pt x="89250" y="90915"/>
                      <a:pt x="89250" y="82922"/>
                    </a:cubicBezTo>
                    <a:cubicBezTo>
                      <a:pt x="89250" y="77594"/>
                      <a:pt x="91248" y="72932"/>
                      <a:pt x="95577" y="68936"/>
                    </a:cubicBezTo>
                    <a:cubicBezTo>
                      <a:pt x="110896" y="52951"/>
                      <a:pt x="137205" y="52951"/>
                      <a:pt x="165179" y="52951"/>
                    </a:cubicBezTo>
                    <a:lnTo>
                      <a:pt x="339682" y="52951"/>
                    </a:lnTo>
                    <a:lnTo>
                      <a:pt x="339682" y="0"/>
                    </a:lnTo>
                    <a:lnTo>
                      <a:pt x="169841" y="0"/>
                    </a:lnTo>
                    <a:cubicBezTo>
                      <a:pt x="119888" y="0"/>
                      <a:pt x="63607" y="4662"/>
                      <a:pt x="26642" y="37965"/>
                    </a:cubicBezTo>
                    <a:cubicBezTo>
                      <a:pt x="11656" y="51285"/>
                      <a:pt x="3996" y="68603"/>
                      <a:pt x="3996" y="87585"/>
                    </a:cubicBezTo>
                    <a:cubicBezTo>
                      <a:pt x="3996" y="105901"/>
                      <a:pt x="13987" y="124883"/>
                      <a:pt x="32303" y="140202"/>
                    </a:cubicBezTo>
                    <a:cubicBezTo>
                      <a:pt x="62275" y="164846"/>
                      <a:pt x="118556" y="180831"/>
                      <a:pt x="164180" y="193819"/>
                    </a:cubicBezTo>
                    <a:lnTo>
                      <a:pt x="170840" y="195817"/>
                    </a:lnTo>
                    <a:cubicBezTo>
                      <a:pt x="233449" y="213800"/>
                      <a:pt x="278740" y="226788"/>
                      <a:pt x="278740" y="257426"/>
                    </a:cubicBezTo>
                    <a:cubicBezTo>
                      <a:pt x="278740" y="286066"/>
                      <a:pt x="227787" y="292060"/>
                      <a:pt x="184827" y="292060"/>
                    </a:cubicBezTo>
                    <a:lnTo>
                      <a:pt x="0" y="292060"/>
                    </a:lnTo>
                    <a:lnTo>
                      <a:pt x="0" y="344678"/>
                    </a:lnTo>
                    <a:lnTo>
                      <a:pt x="191821" y="344678"/>
                    </a:lnTo>
                    <a:cubicBezTo>
                      <a:pt x="244438" y="344678"/>
                      <a:pt x="303716" y="341348"/>
                      <a:pt x="342347" y="302384"/>
                    </a:cubicBezTo>
                    <a:cubicBezTo>
                      <a:pt x="357000" y="288064"/>
                      <a:pt x="364326" y="271413"/>
                      <a:pt x="364326" y="252764"/>
                    </a:cubicBezTo>
                    <a:cubicBezTo>
                      <a:pt x="364326" y="233448"/>
                      <a:pt x="353003" y="212801"/>
                      <a:pt x="333355" y="196816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" name="Freeform: Shape 22">
                <a:extLst>
                  <a:ext uri="{FF2B5EF4-FFF2-40B4-BE49-F238E27FC236}">
                    <a16:creationId xmlns:a16="http://schemas.microsoft.com/office/drawing/2014/main" id="{207D7F8C-3D32-0A07-A543-5B0F9B409617}"/>
                  </a:ext>
                </a:extLst>
              </p:cNvPr>
              <p:cNvSpPr/>
              <p:nvPr/>
            </p:nvSpPr>
            <p:spPr>
              <a:xfrm>
                <a:off x="9728586" y="789127"/>
                <a:ext cx="324030" cy="342346"/>
              </a:xfrm>
              <a:custGeom>
                <a:avLst/>
                <a:gdLst>
                  <a:gd name="connsiteX0" fmla="*/ 193153 w 324030"/>
                  <a:gd name="connsiteY0" fmla="*/ 289729 h 342346"/>
                  <a:gd name="connsiteX1" fmla="*/ 115892 w 324030"/>
                  <a:gd name="connsiteY1" fmla="*/ 275409 h 342346"/>
                  <a:gd name="connsiteX2" fmla="*/ 85254 w 324030"/>
                  <a:gd name="connsiteY2" fmla="*/ 219795 h 342346"/>
                  <a:gd name="connsiteX3" fmla="*/ 85254 w 324030"/>
                  <a:gd name="connsiteY3" fmla="*/ 198148 h 342346"/>
                  <a:gd name="connsiteX4" fmla="*/ 324030 w 324030"/>
                  <a:gd name="connsiteY4" fmla="*/ 198148 h 342346"/>
                  <a:gd name="connsiteX5" fmla="*/ 324030 w 324030"/>
                  <a:gd name="connsiteY5" fmla="*/ 146530 h 342346"/>
                  <a:gd name="connsiteX6" fmla="*/ 85254 w 324030"/>
                  <a:gd name="connsiteY6" fmla="*/ 146530 h 342346"/>
                  <a:gd name="connsiteX7" fmla="*/ 85254 w 324030"/>
                  <a:gd name="connsiteY7" fmla="*/ 122885 h 342346"/>
                  <a:gd name="connsiteX8" fmla="*/ 115892 w 324030"/>
                  <a:gd name="connsiteY8" fmla="*/ 67270 h 342346"/>
                  <a:gd name="connsiteX9" fmla="*/ 193153 w 324030"/>
                  <a:gd name="connsiteY9" fmla="*/ 52951 h 342346"/>
                  <a:gd name="connsiteX10" fmla="*/ 324030 w 324030"/>
                  <a:gd name="connsiteY10" fmla="*/ 52951 h 342346"/>
                  <a:gd name="connsiteX11" fmla="*/ 324030 w 324030"/>
                  <a:gd name="connsiteY11" fmla="*/ 0 h 342346"/>
                  <a:gd name="connsiteX12" fmla="*/ 194818 w 324030"/>
                  <a:gd name="connsiteY12" fmla="*/ 0 h 342346"/>
                  <a:gd name="connsiteX13" fmla="*/ 85254 w 324030"/>
                  <a:gd name="connsiteY13" fmla="*/ 14320 h 342346"/>
                  <a:gd name="connsiteX14" fmla="*/ 75929 w 324030"/>
                  <a:gd name="connsiteY14" fmla="*/ 17650 h 342346"/>
                  <a:gd name="connsiteX15" fmla="*/ 0 w 324030"/>
                  <a:gd name="connsiteY15" fmla="*/ 122885 h 342346"/>
                  <a:gd name="connsiteX16" fmla="*/ 0 w 324030"/>
                  <a:gd name="connsiteY16" fmla="*/ 149860 h 342346"/>
                  <a:gd name="connsiteX17" fmla="*/ 0 w 324030"/>
                  <a:gd name="connsiteY17" fmla="*/ 189823 h 342346"/>
                  <a:gd name="connsiteX18" fmla="*/ 0 w 324030"/>
                  <a:gd name="connsiteY18" fmla="*/ 219462 h 342346"/>
                  <a:gd name="connsiteX19" fmla="*/ 75929 w 324030"/>
                  <a:gd name="connsiteY19" fmla="*/ 324696 h 342346"/>
                  <a:gd name="connsiteX20" fmla="*/ 85254 w 324030"/>
                  <a:gd name="connsiteY20" fmla="*/ 328027 h 342346"/>
                  <a:gd name="connsiteX21" fmla="*/ 194818 w 324030"/>
                  <a:gd name="connsiteY21" fmla="*/ 342347 h 342346"/>
                  <a:gd name="connsiteX22" fmla="*/ 324030 w 324030"/>
                  <a:gd name="connsiteY22" fmla="*/ 342347 h 342346"/>
                  <a:gd name="connsiteX23" fmla="*/ 324030 w 324030"/>
                  <a:gd name="connsiteY23" fmla="*/ 289729 h 342346"/>
                  <a:gd name="connsiteX24" fmla="*/ 193153 w 324030"/>
                  <a:gd name="connsiteY24" fmla="*/ 289729 h 342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4030" h="342346">
                    <a:moveTo>
                      <a:pt x="193153" y="289729"/>
                    </a:moveTo>
                    <a:cubicBezTo>
                      <a:pt x="171173" y="289729"/>
                      <a:pt x="141201" y="289729"/>
                      <a:pt x="115892" y="275409"/>
                    </a:cubicBezTo>
                    <a:cubicBezTo>
                      <a:pt x="88917" y="260090"/>
                      <a:pt x="85254" y="238777"/>
                      <a:pt x="85254" y="219795"/>
                    </a:cubicBezTo>
                    <a:lnTo>
                      <a:pt x="85254" y="198148"/>
                    </a:lnTo>
                    <a:lnTo>
                      <a:pt x="324030" y="198148"/>
                    </a:lnTo>
                    <a:lnTo>
                      <a:pt x="324030" y="146530"/>
                    </a:lnTo>
                    <a:lnTo>
                      <a:pt x="85254" y="146530"/>
                    </a:lnTo>
                    <a:lnTo>
                      <a:pt x="85254" y="122885"/>
                    </a:lnTo>
                    <a:cubicBezTo>
                      <a:pt x="85254" y="103903"/>
                      <a:pt x="88917" y="82589"/>
                      <a:pt x="115892" y="67270"/>
                    </a:cubicBezTo>
                    <a:cubicBezTo>
                      <a:pt x="140868" y="52951"/>
                      <a:pt x="171173" y="52951"/>
                      <a:pt x="193153" y="52951"/>
                    </a:cubicBezTo>
                    <a:lnTo>
                      <a:pt x="324030" y="52951"/>
                    </a:lnTo>
                    <a:lnTo>
                      <a:pt x="324030" y="0"/>
                    </a:lnTo>
                    <a:lnTo>
                      <a:pt x="194818" y="0"/>
                    </a:lnTo>
                    <a:cubicBezTo>
                      <a:pt x="158518" y="0"/>
                      <a:pt x="120554" y="1998"/>
                      <a:pt x="85254" y="14320"/>
                    </a:cubicBezTo>
                    <a:cubicBezTo>
                      <a:pt x="82256" y="15319"/>
                      <a:pt x="78926" y="16318"/>
                      <a:pt x="75929" y="17650"/>
                    </a:cubicBezTo>
                    <a:cubicBezTo>
                      <a:pt x="0" y="48954"/>
                      <a:pt x="0" y="104569"/>
                      <a:pt x="0" y="122885"/>
                    </a:cubicBezTo>
                    <a:lnTo>
                      <a:pt x="0" y="149860"/>
                    </a:lnTo>
                    <a:lnTo>
                      <a:pt x="0" y="189823"/>
                    </a:lnTo>
                    <a:lnTo>
                      <a:pt x="0" y="219462"/>
                    </a:lnTo>
                    <a:cubicBezTo>
                      <a:pt x="0" y="237778"/>
                      <a:pt x="0" y="293392"/>
                      <a:pt x="75929" y="324696"/>
                    </a:cubicBezTo>
                    <a:cubicBezTo>
                      <a:pt x="78926" y="326029"/>
                      <a:pt x="81923" y="327028"/>
                      <a:pt x="85254" y="328027"/>
                    </a:cubicBezTo>
                    <a:cubicBezTo>
                      <a:pt x="120554" y="340349"/>
                      <a:pt x="158518" y="342347"/>
                      <a:pt x="194818" y="342347"/>
                    </a:cubicBezTo>
                    <a:lnTo>
                      <a:pt x="324030" y="342347"/>
                    </a:lnTo>
                    <a:lnTo>
                      <a:pt x="324030" y="289729"/>
                    </a:lnTo>
                    <a:lnTo>
                      <a:pt x="193153" y="28972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3" name="Graphic 14">
              <a:extLst>
                <a:ext uri="{FF2B5EF4-FFF2-40B4-BE49-F238E27FC236}">
                  <a16:creationId xmlns:a16="http://schemas.microsoft.com/office/drawing/2014/main" id="{D32FAAA3-1106-94A0-39C4-75BC99466123}"/>
                </a:ext>
              </a:extLst>
            </p:cNvPr>
            <p:cNvGrpSpPr/>
            <p:nvPr/>
          </p:nvGrpSpPr>
          <p:grpSpPr>
            <a:xfrm>
              <a:off x="7728536" y="771476"/>
              <a:ext cx="569762" cy="376980"/>
              <a:chOff x="7728536" y="771476"/>
              <a:chExt cx="569762" cy="376980"/>
            </a:xfrm>
            <a:solidFill>
              <a:srgbClr val="F2F2F3"/>
            </a:solidFill>
          </p:grpSpPr>
          <p:sp>
            <p:nvSpPr>
              <p:cNvPr id="16" name="Freeform: Shape 17">
                <a:extLst>
                  <a:ext uri="{FF2B5EF4-FFF2-40B4-BE49-F238E27FC236}">
                    <a16:creationId xmlns:a16="http://schemas.microsoft.com/office/drawing/2014/main" id="{7B81285E-E700-EFB4-C1FF-A9327F927624}"/>
                  </a:ext>
                </a:extLst>
              </p:cNvPr>
              <p:cNvSpPr/>
              <p:nvPr/>
            </p:nvSpPr>
            <p:spPr>
              <a:xfrm>
                <a:off x="7728536" y="771476"/>
                <a:ext cx="425188" cy="376980"/>
              </a:xfrm>
              <a:custGeom>
                <a:avLst/>
                <a:gdLst>
                  <a:gd name="connsiteX0" fmla="*/ 331610 w 425188"/>
                  <a:gd name="connsiteY0" fmla="*/ 289729 h 376980"/>
                  <a:gd name="connsiteX1" fmla="*/ 241361 w 425188"/>
                  <a:gd name="connsiteY1" fmla="*/ 340348 h 376980"/>
                  <a:gd name="connsiteX2" fmla="*/ 205061 w 425188"/>
                  <a:gd name="connsiteY2" fmla="*/ 335353 h 376980"/>
                  <a:gd name="connsiteX3" fmla="*/ 37218 w 425188"/>
                  <a:gd name="connsiteY3" fmla="*/ 169508 h 376980"/>
                  <a:gd name="connsiteX4" fmla="*/ 33222 w 425188"/>
                  <a:gd name="connsiteY4" fmla="*/ 161183 h 376980"/>
                  <a:gd name="connsiteX5" fmla="*/ 39883 w 425188"/>
                  <a:gd name="connsiteY5" fmla="*/ 154522 h 376980"/>
                  <a:gd name="connsiteX6" fmla="*/ 296976 w 425188"/>
                  <a:gd name="connsiteY6" fmla="*/ 36299 h 376980"/>
                  <a:gd name="connsiteX7" fmla="*/ 314959 w 425188"/>
                  <a:gd name="connsiteY7" fmla="*/ 32969 h 376980"/>
                  <a:gd name="connsiteX8" fmla="*/ 341600 w 425188"/>
                  <a:gd name="connsiteY8" fmla="*/ 39963 h 376980"/>
                  <a:gd name="connsiteX9" fmla="*/ 400878 w 425188"/>
                  <a:gd name="connsiteY9" fmla="*/ 79592 h 376980"/>
                  <a:gd name="connsiteX10" fmla="*/ 425189 w 425188"/>
                  <a:gd name="connsiteY10" fmla="*/ 55948 h 376980"/>
                  <a:gd name="connsiteX11" fmla="*/ 359584 w 425188"/>
                  <a:gd name="connsiteY11" fmla="*/ 12322 h 376980"/>
                  <a:gd name="connsiteX12" fmla="*/ 314626 w 425188"/>
                  <a:gd name="connsiteY12" fmla="*/ 0 h 376980"/>
                  <a:gd name="connsiteX13" fmla="*/ 282989 w 425188"/>
                  <a:gd name="connsiteY13" fmla="*/ 6327 h 376980"/>
                  <a:gd name="connsiteX14" fmla="*/ 25896 w 425188"/>
                  <a:gd name="connsiteY14" fmla="*/ 124550 h 376980"/>
                  <a:gd name="connsiteX15" fmla="*/ 586 w 425188"/>
                  <a:gd name="connsiteY15" fmla="*/ 155521 h 376980"/>
                  <a:gd name="connsiteX16" fmla="*/ 13907 w 425188"/>
                  <a:gd name="connsiteY16" fmla="*/ 193486 h 376980"/>
                  <a:gd name="connsiteX17" fmla="*/ 181750 w 425188"/>
                  <a:gd name="connsiteY17" fmla="*/ 359331 h 376980"/>
                  <a:gd name="connsiteX18" fmla="*/ 227374 w 425188"/>
                  <a:gd name="connsiteY18" fmla="*/ 376981 h 376980"/>
                  <a:gd name="connsiteX19" fmla="*/ 257679 w 425188"/>
                  <a:gd name="connsiteY19" fmla="*/ 369321 h 376980"/>
                  <a:gd name="connsiteX20" fmla="*/ 357586 w 425188"/>
                  <a:gd name="connsiteY20" fmla="*/ 313374 h 376980"/>
                  <a:gd name="connsiteX21" fmla="*/ 331610 w 425188"/>
                  <a:gd name="connsiteY21" fmla="*/ 289729 h 37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25188" h="376980">
                    <a:moveTo>
                      <a:pt x="331610" y="289729"/>
                    </a:moveTo>
                    <a:lnTo>
                      <a:pt x="241361" y="340348"/>
                    </a:lnTo>
                    <a:cubicBezTo>
                      <a:pt x="231370" y="346010"/>
                      <a:pt x="213387" y="343679"/>
                      <a:pt x="205061" y="335353"/>
                    </a:cubicBezTo>
                    <a:lnTo>
                      <a:pt x="37218" y="169508"/>
                    </a:lnTo>
                    <a:cubicBezTo>
                      <a:pt x="35553" y="167843"/>
                      <a:pt x="32556" y="164513"/>
                      <a:pt x="33222" y="161183"/>
                    </a:cubicBezTo>
                    <a:cubicBezTo>
                      <a:pt x="33888" y="157852"/>
                      <a:pt x="37551" y="155521"/>
                      <a:pt x="39883" y="154522"/>
                    </a:cubicBezTo>
                    <a:lnTo>
                      <a:pt x="296976" y="36299"/>
                    </a:lnTo>
                    <a:cubicBezTo>
                      <a:pt x="301638" y="34301"/>
                      <a:pt x="307965" y="32969"/>
                      <a:pt x="314959" y="32969"/>
                    </a:cubicBezTo>
                    <a:cubicBezTo>
                      <a:pt x="325282" y="32969"/>
                      <a:pt x="334940" y="35633"/>
                      <a:pt x="341600" y="39963"/>
                    </a:cubicBezTo>
                    <a:lnTo>
                      <a:pt x="400878" y="79592"/>
                    </a:lnTo>
                    <a:cubicBezTo>
                      <a:pt x="410203" y="72266"/>
                      <a:pt x="418196" y="64273"/>
                      <a:pt x="425189" y="55948"/>
                    </a:cubicBezTo>
                    <a:lnTo>
                      <a:pt x="359584" y="12322"/>
                    </a:lnTo>
                    <a:cubicBezTo>
                      <a:pt x="347595" y="4329"/>
                      <a:pt x="331610" y="0"/>
                      <a:pt x="314626" y="0"/>
                    </a:cubicBezTo>
                    <a:cubicBezTo>
                      <a:pt x="302970" y="0"/>
                      <a:pt x="291980" y="1998"/>
                      <a:pt x="282989" y="6327"/>
                    </a:cubicBezTo>
                    <a:lnTo>
                      <a:pt x="25896" y="124550"/>
                    </a:lnTo>
                    <a:cubicBezTo>
                      <a:pt x="12242" y="130878"/>
                      <a:pt x="2917" y="142200"/>
                      <a:pt x="586" y="155521"/>
                    </a:cubicBezTo>
                    <a:cubicBezTo>
                      <a:pt x="-1745" y="168842"/>
                      <a:pt x="2917" y="182829"/>
                      <a:pt x="13907" y="193486"/>
                    </a:cubicBezTo>
                    <a:lnTo>
                      <a:pt x="181750" y="359331"/>
                    </a:lnTo>
                    <a:cubicBezTo>
                      <a:pt x="193073" y="370320"/>
                      <a:pt x="210057" y="376981"/>
                      <a:pt x="227374" y="376981"/>
                    </a:cubicBezTo>
                    <a:cubicBezTo>
                      <a:pt x="238364" y="376981"/>
                      <a:pt x="248687" y="374317"/>
                      <a:pt x="257679" y="369321"/>
                    </a:cubicBezTo>
                    <a:lnTo>
                      <a:pt x="357586" y="313374"/>
                    </a:lnTo>
                    <a:cubicBezTo>
                      <a:pt x="349593" y="305381"/>
                      <a:pt x="340934" y="297389"/>
                      <a:pt x="331610" y="289729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35DA62A9-76B2-9BE9-8CA8-C2825C164075}"/>
                  </a:ext>
                </a:extLst>
              </p:cNvPr>
              <p:cNvSpPr/>
              <p:nvPr/>
            </p:nvSpPr>
            <p:spPr>
              <a:xfrm>
                <a:off x="8189691" y="893030"/>
                <a:ext cx="108606" cy="114892"/>
              </a:xfrm>
              <a:custGeom>
                <a:avLst/>
                <a:gdLst>
                  <a:gd name="connsiteX0" fmla="*/ 70268 w 108606"/>
                  <a:gd name="connsiteY0" fmla="*/ 45291 h 114892"/>
                  <a:gd name="connsiteX1" fmla="*/ 75263 w 108606"/>
                  <a:gd name="connsiteY1" fmla="*/ 50952 h 114892"/>
                  <a:gd name="connsiteX2" fmla="*/ 69935 w 108606"/>
                  <a:gd name="connsiteY2" fmla="*/ 56281 h 114892"/>
                  <a:gd name="connsiteX3" fmla="*/ 0 w 108606"/>
                  <a:gd name="connsiteY3" fmla="*/ 95244 h 114892"/>
                  <a:gd name="connsiteX4" fmla="*/ 32969 w 108606"/>
                  <a:gd name="connsiteY4" fmla="*/ 114893 h 114892"/>
                  <a:gd name="connsiteX5" fmla="*/ 86253 w 108606"/>
                  <a:gd name="connsiteY5" fmla="*/ 85254 h 114892"/>
                  <a:gd name="connsiteX6" fmla="*/ 108565 w 108606"/>
                  <a:gd name="connsiteY6" fmla="*/ 51951 h 114892"/>
                  <a:gd name="connsiteX7" fmla="*/ 88917 w 108606"/>
                  <a:gd name="connsiteY7" fmla="*/ 17317 h 114892"/>
                  <a:gd name="connsiteX8" fmla="*/ 62941 w 108606"/>
                  <a:gd name="connsiteY8" fmla="*/ 0 h 114892"/>
                  <a:gd name="connsiteX9" fmla="*/ 30638 w 108606"/>
                  <a:gd name="connsiteY9" fmla="*/ 18316 h 114892"/>
                  <a:gd name="connsiteX10" fmla="*/ 70268 w 108606"/>
                  <a:gd name="connsiteY10" fmla="*/ 45291 h 11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606" h="114892">
                    <a:moveTo>
                      <a:pt x="70268" y="45291"/>
                    </a:moveTo>
                    <a:cubicBezTo>
                      <a:pt x="73598" y="47622"/>
                      <a:pt x="75263" y="49953"/>
                      <a:pt x="75263" y="50952"/>
                    </a:cubicBezTo>
                    <a:cubicBezTo>
                      <a:pt x="75263" y="52284"/>
                      <a:pt x="73598" y="54283"/>
                      <a:pt x="69935" y="56281"/>
                    </a:cubicBezTo>
                    <a:lnTo>
                      <a:pt x="0" y="95244"/>
                    </a:lnTo>
                    <a:cubicBezTo>
                      <a:pt x="11656" y="100906"/>
                      <a:pt x="22645" y="107566"/>
                      <a:pt x="32969" y="114893"/>
                    </a:cubicBezTo>
                    <a:lnTo>
                      <a:pt x="86253" y="85254"/>
                    </a:lnTo>
                    <a:cubicBezTo>
                      <a:pt x="99907" y="77594"/>
                      <a:pt x="108232" y="65605"/>
                      <a:pt x="108565" y="51951"/>
                    </a:cubicBezTo>
                    <a:cubicBezTo>
                      <a:pt x="109231" y="38631"/>
                      <a:pt x="101905" y="25976"/>
                      <a:pt x="88917" y="17317"/>
                    </a:cubicBezTo>
                    <a:lnTo>
                      <a:pt x="62941" y="0"/>
                    </a:lnTo>
                    <a:cubicBezTo>
                      <a:pt x="52617" y="7660"/>
                      <a:pt x="41628" y="13654"/>
                      <a:pt x="30638" y="18316"/>
                    </a:cubicBezTo>
                    <a:lnTo>
                      <a:pt x="70268" y="4529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6816E89A-BCAE-762C-E517-B431A114E7A5}"/>
                </a:ext>
              </a:extLst>
            </p:cNvPr>
            <p:cNvSpPr/>
            <p:nvPr/>
          </p:nvSpPr>
          <p:spPr>
            <a:xfrm>
              <a:off x="8082791" y="711200"/>
              <a:ext cx="214093" cy="193604"/>
            </a:xfrm>
            <a:custGeom>
              <a:avLst/>
              <a:gdLst>
                <a:gd name="connsiteX0" fmla="*/ 0 w 214093"/>
                <a:gd name="connsiteY0" fmla="*/ 193153 h 193604"/>
                <a:gd name="connsiteX1" fmla="*/ 213800 w 214093"/>
                <a:gd name="connsiteY1" fmla="*/ 0 h 193604"/>
                <a:gd name="connsiteX2" fmla="*/ 140868 w 214093"/>
                <a:gd name="connsiteY2" fmla="*/ 999 h 193604"/>
                <a:gd name="connsiteX3" fmla="*/ 0 w 214093"/>
                <a:gd name="connsiteY3" fmla="*/ 193153 h 19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093" h="193604">
                  <a:moveTo>
                    <a:pt x="0" y="193153"/>
                  </a:moveTo>
                  <a:cubicBezTo>
                    <a:pt x="64606" y="193819"/>
                    <a:pt x="221793" y="208472"/>
                    <a:pt x="213800" y="0"/>
                  </a:cubicBezTo>
                  <a:lnTo>
                    <a:pt x="140868" y="999"/>
                  </a:lnTo>
                  <a:cubicBezTo>
                    <a:pt x="140868" y="-666"/>
                    <a:pt x="143532" y="147862"/>
                    <a:pt x="0" y="193153"/>
                  </a:cubicBezTo>
                  <a:close/>
                </a:path>
              </a:pathLst>
            </a:custGeom>
            <a:solidFill>
              <a:srgbClr val="FAC649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542E2EEE-D0E6-CFB6-FBE4-3E97A2211CA9}"/>
                </a:ext>
              </a:extLst>
            </p:cNvPr>
            <p:cNvSpPr/>
            <p:nvPr/>
          </p:nvSpPr>
          <p:spPr>
            <a:xfrm>
              <a:off x="7980553" y="985056"/>
              <a:ext cx="309988" cy="273964"/>
            </a:xfrm>
            <a:custGeom>
              <a:avLst/>
              <a:gdLst>
                <a:gd name="connsiteX0" fmla="*/ 0 w 309988"/>
                <a:gd name="connsiteY0" fmla="*/ 4217 h 273964"/>
                <a:gd name="connsiteX1" fmla="*/ 309377 w 309988"/>
                <a:gd name="connsiteY1" fmla="*/ 273964 h 273964"/>
                <a:gd name="connsiteX2" fmla="*/ 194818 w 309988"/>
                <a:gd name="connsiteY2" fmla="*/ 272299 h 273964"/>
                <a:gd name="connsiteX3" fmla="*/ 0 w 309988"/>
                <a:gd name="connsiteY3" fmla="*/ 4217 h 27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988" h="273964">
                  <a:moveTo>
                    <a:pt x="0" y="4217"/>
                  </a:moveTo>
                  <a:cubicBezTo>
                    <a:pt x="34967" y="1219"/>
                    <a:pt x="325029" y="-46736"/>
                    <a:pt x="309377" y="273964"/>
                  </a:cubicBezTo>
                  <a:lnTo>
                    <a:pt x="194818" y="272299"/>
                  </a:lnTo>
                  <a:cubicBezTo>
                    <a:pt x="194818" y="272299"/>
                    <a:pt x="213800" y="83143"/>
                    <a:pt x="0" y="4217"/>
                  </a:cubicBezTo>
                  <a:close/>
                </a:path>
              </a:pathLst>
            </a:custGeom>
            <a:solidFill>
              <a:srgbClr val="FAC649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9550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 + cadres jau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DF43DF7E-0752-B6A8-757C-C817E2300376}"/>
              </a:ext>
            </a:extLst>
          </p:cNvPr>
          <p:cNvGrpSpPr/>
          <p:nvPr userDrawn="1"/>
        </p:nvGrpSpPr>
        <p:grpSpPr>
          <a:xfrm>
            <a:off x="857805" y="1390293"/>
            <a:ext cx="10476389" cy="4577946"/>
            <a:chOff x="795129" y="1529441"/>
            <a:chExt cx="10476389" cy="4577946"/>
          </a:xfrm>
          <a:solidFill>
            <a:schemeClr val="tx1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E3208F1-4B7B-6F5F-F6E5-0F8771F3F7D1}"/>
                </a:ext>
              </a:extLst>
            </p:cNvPr>
            <p:cNvSpPr/>
            <p:nvPr userDrawn="1"/>
          </p:nvSpPr>
          <p:spPr>
            <a:xfrm>
              <a:off x="795129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8E3299-A386-4DEE-6952-2E8AD68E6C5E}"/>
                </a:ext>
              </a:extLst>
            </p:cNvPr>
            <p:cNvSpPr/>
            <p:nvPr userDrawn="1"/>
          </p:nvSpPr>
          <p:spPr>
            <a:xfrm>
              <a:off x="4520972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268BFA-2E99-16B4-5885-959D98C40352}"/>
                </a:ext>
              </a:extLst>
            </p:cNvPr>
            <p:cNvSpPr/>
            <p:nvPr userDrawn="1"/>
          </p:nvSpPr>
          <p:spPr>
            <a:xfrm>
              <a:off x="8246815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7EFFB3B-1CE2-887F-A20F-9032FEA17C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3475" y="1570038"/>
            <a:ext cx="2484438" cy="41544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21302CCB-62AB-FB4A-75E9-A1E48BA0FA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0710" y="1570038"/>
            <a:ext cx="2484438" cy="41544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ADF7CDA0-7A22-CFF6-3E3F-6BF7DD3723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7823" y="1570038"/>
            <a:ext cx="2484438" cy="41544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56F4B011-D042-467A-7FF0-E81FD03806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110853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415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 + cadres jaunes icô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DF43DF7E-0752-B6A8-757C-C817E2300376}"/>
              </a:ext>
            </a:extLst>
          </p:cNvPr>
          <p:cNvGrpSpPr/>
          <p:nvPr userDrawn="1"/>
        </p:nvGrpSpPr>
        <p:grpSpPr>
          <a:xfrm>
            <a:off x="857805" y="1570038"/>
            <a:ext cx="10476389" cy="4398200"/>
            <a:chOff x="795129" y="1529441"/>
            <a:chExt cx="10476389" cy="4577946"/>
          </a:xfrm>
          <a:solidFill>
            <a:schemeClr val="tx1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E3208F1-4B7B-6F5F-F6E5-0F8771F3F7D1}"/>
                </a:ext>
              </a:extLst>
            </p:cNvPr>
            <p:cNvSpPr/>
            <p:nvPr userDrawn="1"/>
          </p:nvSpPr>
          <p:spPr>
            <a:xfrm>
              <a:off x="795129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8E3299-A386-4DEE-6952-2E8AD68E6C5E}"/>
                </a:ext>
              </a:extLst>
            </p:cNvPr>
            <p:cNvSpPr/>
            <p:nvPr userDrawn="1"/>
          </p:nvSpPr>
          <p:spPr>
            <a:xfrm>
              <a:off x="4520972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268BFA-2E99-16B4-5885-959D98C40352}"/>
                </a:ext>
              </a:extLst>
            </p:cNvPr>
            <p:cNvSpPr/>
            <p:nvPr userDrawn="1"/>
          </p:nvSpPr>
          <p:spPr>
            <a:xfrm>
              <a:off x="8246815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7EFFB3B-1CE2-887F-A20F-9032FEA17C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3475" y="2524539"/>
            <a:ext cx="2484438" cy="319998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21302CCB-62AB-FB4A-75E9-A1E48BA0FA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0710" y="2524539"/>
            <a:ext cx="2484438" cy="319998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ADF7CDA0-7A22-CFF6-3E3F-6BF7DD3723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7823" y="2524539"/>
            <a:ext cx="2484438" cy="319998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6EF1627-1BB3-F316-E053-F27DDA28CA2C}"/>
              </a:ext>
            </a:extLst>
          </p:cNvPr>
          <p:cNvSpPr/>
          <p:nvPr userDrawn="1"/>
        </p:nvSpPr>
        <p:spPr>
          <a:xfrm>
            <a:off x="1833443" y="1133475"/>
            <a:ext cx="1073426" cy="107342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C65962F-7B22-EF1B-FE3E-7967673FDFF5}"/>
              </a:ext>
            </a:extLst>
          </p:cNvPr>
          <p:cNvSpPr/>
          <p:nvPr userDrawn="1"/>
        </p:nvSpPr>
        <p:spPr>
          <a:xfrm>
            <a:off x="5556216" y="1133475"/>
            <a:ext cx="1073426" cy="107342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370BB30-2A2D-D5B7-9CFD-E04A941383F6}"/>
              </a:ext>
            </a:extLst>
          </p:cNvPr>
          <p:cNvSpPr/>
          <p:nvPr userDrawn="1"/>
        </p:nvSpPr>
        <p:spPr>
          <a:xfrm>
            <a:off x="9278989" y="1133475"/>
            <a:ext cx="1073426" cy="107342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91BF51FC-C335-D03A-8237-649F43E33B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214536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4280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 + cadres blancs icô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DF43DF7E-0752-B6A8-757C-C817E2300376}"/>
              </a:ext>
            </a:extLst>
          </p:cNvPr>
          <p:cNvGrpSpPr/>
          <p:nvPr userDrawn="1"/>
        </p:nvGrpSpPr>
        <p:grpSpPr>
          <a:xfrm>
            <a:off x="857805" y="1570038"/>
            <a:ext cx="10476389" cy="4398200"/>
            <a:chOff x="795129" y="1529441"/>
            <a:chExt cx="10476389" cy="4577946"/>
          </a:xfrm>
          <a:solidFill>
            <a:schemeClr val="tx2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E3208F1-4B7B-6F5F-F6E5-0F8771F3F7D1}"/>
                </a:ext>
              </a:extLst>
            </p:cNvPr>
            <p:cNvSpPr/>
            <p:nvPr userDrawn="1"/>
          </p:nvSpPr>
          <p:spPr>
            <a:xfrm>
              <a:off x="795129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8E3299-A386-4DEE-6952-2E8AD68E6C5E}"/>
                </a:ext>
              </a:extLst>
            </p:cNvPr>
            <p:cNvSpPr/>
            <p:nvPr userDrawn="1"/>
          </p:nvSpPr>
          <p:spPr>
            <a:xfrm>
              <a:off x="4520972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268BFA-2E99-16B4-5885-959D98C40352}"/>
                </a:ext>
              </a:extLst>
            </p:cNvPr>
            <p:cNvSpPr/>
            <p:nvPr userDrawn="1"/>
          </p:nvSpPr>
          <p:spPr>
            <a:xfrm>
              <a:off x="8246815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7EFFB3B-1CE2-887F-A20F-9032FEA17C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3475" y="2524539"/>
            <a:ext cx="2484438" cy="319998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21302CCB-62AB-FB4A-75E9-A1E48BA0FA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0710" y="2524539"/>
            <a:ext cx="2484438" cy="319998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ADF7CDA0-7A22-CFF6-3E3F-6BF7DD3723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7823" y="2524539"/>
            <a:ext cx="2484438" cy="319998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6EF1627-1BB3-F316-E053-F27DDA28CA2C}"/>
              </a:ext>
            </a:extLst>
          </p:cNvPr>
          <p:cNvSpPr/>
          <p:nvPr userDrawn="1"/>
        </p:nvSpPr>
        <p:spPr>
          <a:xfrm>
            <a:off x="1833443" y="1133475"/>
            <a:ext cx="1073426" cy="10734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C65962F-7B22-EF1B-FE3E-7967673FDFF5}"/>
              </a:ext>
            </a:extLst>
          </p:cNvPr>
          <p:cNvSpPr/>
          <p:nvPr userDrawn="1"/>
        </p:nvSpPr>
        <p:spPr>
          <a:xfrm>
            <a:off x="5556216" y="1133475"/>
            <a:ext cx="1073426" cy="10734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370BB30-2A2D-D5B7-9CFD-E04A941383F6}"/>
              </a:ext>
            </a:extLst>
          </p:cNvPr>
          <p:cNvSpPr/>
          <p:nvPr userDrawn="1"/>
        </p:nvSpPr>
        <p:spPr>
          <a:xfrm>
            <a:off x="9278989" y="1133475"/>
            <a:ext cx="1073426" cy="10734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15183E52-1F4D-4B46-19F2-42349D0440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214536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9775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 + cadres blancs numé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DF43DF7E-0752-B6A8-757C-C817E2300376}"/>
              </a:ext>
            </a:extLst>
          </p:cNvPr>
          <p:cNvGrpSpPr/>
          <p:nvPr userDrawn="1"/>
        </p:nvGrpSpPr>
        <p:grpSpPr>
          <a:xfrm>
            <a:off x="857805" y="1390293"/>
            <a:ext cx="10476389" cy="4577946"/>
            <a:chOff x="795129" y="1529441"/>
            <a:chExt cx="10476389" cy="457794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E3208F1-4B7B-6F5F-F6E5-0F8771F3F7D1}"/>
                </a:ext>
              </a:extLst>
            </p:cNvPr>
            <p:cNvSpPr/>
            <p:nvPr userDrawn="1"/>
          </p:nvSpPr>
          <p:spPr>
            <a:xfrm>
              <a:off x="795129" y="1529441"/>
              <a:ext cx="3024703" cy="45779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8E3299-A386-4DEE-6952-2E8AD68E6C5E}"/>
                </a:ext>
              </a:extLst>
            </p:cNvPr>
            <p:cNvSpPr/>
            <p:nvPr userDrawn="1"/>
          </p:nvSpPr>
          <p:spPr>
            <a:xfrm>
              <a:off x="4520972" y="1529441"/>
              <a:ext cx="3024703" cy="45779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268BFA-2E99-16B4-5885-959D98C40352}"/>
                </a:ext>
              </a:extLst>
            </p:cNvPr>
            <p:cNvSpPr/>
            <p:nvPr userDrawn="1"/>
          </p:nvSpPr>
          <p:spPr>
            <a:xfrm>
              <a:off x="8246815" y="1529441"/>
              <a:ext cx="3024703" cy="45779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7EFFB3B-1CE2-887F-A20F-9032FEA17C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3475" y="2365513"/>
            <a:ext cx="2484438" cy="335901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21302CCB-62AB-FB4A-75E9-A1E48BA0FA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0710" y="2365513"/>
            <a:ext cx="2484438" cy="335901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ADF7CDA0-7A22-CFF6-3E3F-6BF7DD3723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7823" y="2365513"/>
            <a:ext cx="2484438" cy="335901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A2DF62C-3379-F7A7-AFE6-F400276348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3474" y="1530626"/>
            <a:ext cx="874229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08C092B-3A3F-9517-AFF3-9B158625F8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5580" y="1530626"/>
            <a:ext cx="971371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47684591-91F1-2C45-0CDF-0B6A1A5137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52191" y="1530626"/>
            <a:ext cx="1644232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026723BB-C2CE-DC09-C20D-BBE479792D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4958453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8567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 + cadres jaunes numé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DF43DF7E-0752-B6A8-757C-C817E2300376}"/>
              </a:ext>
            </a:extLst>
          </p:cNvPr>
          <p:cNvGrpSpPr/>
          <p:nvPr userDrawn="1"/>
        </p:nvGrpSpPr>
        <p:grpSpPr>
          <a:xfrm>
            <a:off x="857805" y="1390293"/>
            <a:ext cx="10476389" cy="4577946"/>
            <a:chOff x="795129" y="1529441"/>
            <a:chExt cx="10476389" cy="4577946"/>
          </a:xfrm>
          <a:solidFill>
            <a:schemeClr val="tx1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E3208F1-4B7B-6F5F-F6E5-0F8771F3F7D1}"/>
                </a:ext>
              </a:extLst>
            </p:cNvPr>
            <p:cNvSpPr/>
            <p:nvPr userDrawn="1"/>
          </p:nvSpPr>
          <p:spPr>
            <a:xfrm>
              <a:off x="795129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8E3299-A386-4DEE-6952-2E8AD68E6C5E}"/>
                </a:ext>
              </a:extLst>
            </p:cNvPr>
            <p:cNvSpPr/>
            <p:nvPr userDrawn="1"/>
          </p:nvSpPr>
          <p:spPr>
            <a:xfrm>
              <a:off x="4520972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268BFA-2E99-16B4-5885-959D98C40352}"/>
                </a:ext>
              </a:extLst>
            </p:cNvPr>
            <p:cNvSpPr/>
            <p:nvPr userDrawn="1"/>
          </p:nvSpPr>
          <p:spPr>
            <a:xfrm>
              <a:off x="8246815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7EFFB3B-1CE2-887F-A20F-9032FEA17C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3475" y="2365513"/>
            <a:ext cx="2484438" cy="335901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21302CCB-62AB-FB4A-75E9-A1E48BA0FA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0710" y="2365513"/>
            <a:ext cx="2484438" cy="335901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ADF7CDA0-7A22-CFF6-3E3F-6BF7DD3723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7823" y="2365513"/>
            <a:ext cx="2484438" cy="335901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A2DF62C-3379-F7A7-AFE6-F400276348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3474" y="1530626"/>
            <a:ext cx="874229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bg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08C092B-3A3F-9517-AFF3-9B158625F8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5580" y="1530626"/>
            <a:ext cx="971371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bg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47684591-91F1-2C45-0CDF-0B6A1A5137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52191" y="1530626"/>
            <a:ext cx="1644232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bg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02E522B-F2C9-DB4F-E23F-CDB2089B70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455271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6497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e contenus + cadres blancs numé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18E6F750-0238-C454-8AC7-CDDC07059CD6}"/>
              </a:ext>
            </a:extLst>
          </p:cNvPr>
          <p:cNvGrpSpPr/>
          <p:nvPr userDrawn="1"/>
        </p:nvGrpSpPr>
        <p:grpSpPr>
          <a:xfrm>
            <a:off x="420575" y="1390293"/>
            <a:ext cx="11350851" cy="4577946"/>
            <a:chOff x="420575" y="1390293"/>
            <a:chExt cx="11350851" cy="4577946"/>
          </a:xfrm>
          <a:solidFill>
            <a:schemeClr val="tx2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E3208F1-4B7B-6F5F-F6E5-0F8771F3F7D1}"/>
                </a:ext>
              </a:extLst>
            </p:cNvPr>
            <p:cNvSpPr/>
            <p:nvPr userDrawn="1"/>
          </p:nvSpPr>
          <p:spPr>
            <a:xfrm>
              <a:off x="420575" y="1390293"/>
              <a:ext cx="2484438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2674366-2F48-B8DD-B0C3-38CD2EB55794}"/>
                </a:ext>
              </a:extLst>
            </p:cNvPr>
            <p:cNvSpPr/>
            <p:nvPr userDrawn="1"/>
          </p:nvSpPr>
          <p:spPr>
            <a:xfrm>
              <a:off x="3376046" y="1390293"/>
              <a:ext cx="2484438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7D19068-0A6A-80EA-E403-E5CC5F880454}"/>
                </a:ext>
              </a:extLst>
            </p:cNvPr>
            <p:cNvSpPr/>
            <p:nvPr userDrawn="1"/>
          </p:nvSpPr>
          <p:spPr>
            <a:xfrm>
              <a:off x="6331517" y="1390293"/>
              <a:ext cx="2484438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BCC4033-8AB4-2C2C-4FEF-A4C9675E5DA1}"/>
                </a:ext>
              </a:extLst>
            </p:cNvPr>
            <p:cNvSpPr/>
            <p:nvPr userDrawn="1"/>
          </p:nvSpPr>
          <p:spPr>
            <a:xfrm>
              <a:off x="9286988" y="1390293"/>
              <a:ext cx="2484438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7EFFB3B-1CE2-887F-A20F-9032FEA17C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0984" y="2365513"/>
            <a:ext cx="2043620" cy="335901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A2DF62C-3379-F7A7-AFE6-F400276348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244" y="1530626"/>
            <a:ext cx="874229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872DBCE6-9258-6B8C-EFB0-FABF42AF2C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6456" y="2365513"/>
            <a:ext cx="2043620" cy="335901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6581731E-B659-714B-8F43-F94EC4D63E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1716" y="1530626"/>
            <a:ext cx="1198884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25" name="Espace réservé du texte 15">
            <a:extLst>
              <a:ext uri="{FF2B5EF4-FFF2-40B4-BE49-F238E27FC236}">
                <a16:creationId xmlns:a16="http://schemas.microsoft.com/office/drawing/2014/main" id="{246EDC7D-ECA6-15F5-A736-1ABE2BDA7A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5599" y="2365513"/>
            <a:ext cx="2043620" cy="335901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3E1A8752-A3DB-B885-0C2C-1EEBBD420C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0859" y="1530626"/>
            <a:ext cx="1619918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27" name="Espace réservé du texte 15">
            <a:extLst>
              <a:ext uri="{FF2B5EF4-FFF2-40B4-BE49-F238E27FC236}">
                <a16:creationId xmlns:a16="http://schemas.microsoft.com/office/drawing/2014/main" id="{2E7530D1-7776-AE5D-7F50-6CF60F956F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23727" y="2365513"/>
            <a:ext cx="2043620" cy="335901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13F8C3AC-CA63-BA41-4BAD-8E6AB528CB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28987" y="1530626"/>
            <a:ext cx="1443813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28CA35E4-42B7-8DD9-C3E3-99CB79111F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76987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8146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e contenus + cadres jaunes numé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3208F1-4B7B-6F5F-F6E5-0F8771F3F7D1}"/>
              </a:ext>
            </a:extLst>
          </p:cNvPr>
          <p:cNvSpPr/>
          <p:nvPr userDrawn="1"/>
        </p:nvSpPr>
        <p:spPr>
          <a:xfrm>
            <a:off x="420575" y="1390293"/>
            <a:ext cx="2484438" cy="4577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674366-2F48-B8DD-B0C3-38CD2EB55794}"/>
              </a:ext>
            </a:extLst>
          </p:cNvPr>
          <p:cNvSpPr/>
          <p:nvPr userDrawn="1"/>
        </p:nvSpPr>
        <p:spPr>
          <a:xfrm>
            <a:off x="3376046" y="1390293"/>
            <a:ext cx="2484438" cy="4577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D19068-0A6A-80EA-E403-E5CC5F880454}"/>
              </a:ext>
            </a:extLst>
          </p:cNvPr>
          <p:cNvSpPr/>
          <p:nvPr userDrawn="1"/>
        </p:nvSpPr>
        <p:spPr>
          <a:xfrm>
            <a:off x="6331517" y="1390293"/>
            <a:ext cx="2484438" cy="4577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CC4033-8AB4-2C2C-4FEF-A4C9675E5DA1}"/>
              </a:ext>
            </a:extLst>
          </p:cNvPr>
          <p:cNvSpPr/>
          <p:nvPr userDrawn="1"/>
        </p:nvSpPr>
        <p:spPr>
          <a:xfrm>
            <a:off x="9286988" y="1390293"/>
            <a:ext cx="2484438" cy="4577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7EFFB3B-1CE2-887F-A20F-9032FEA17C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0984" y="2365513"/>
            <a:ext cx="2043620" cy="335901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A2DF62C-3379-F7A7-AFE6-F400276348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244" y="1530626"/>
            <a:ext cx="874229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bg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872DBCE6-9258-6B8C-EFB0-FABF42AF2C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6456" y="2365513"/>
            <a:ext cx="2043620" cy="335901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6581731E-B659-714B-8F43-F94EC4D63E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1716" y="1530626"/>
            <a:ext cx="1198884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bg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25" name="Espace réservé du texte 15">
            <a:extLst>
              <a:ext uri="{FF2B5EF4-FFF2-40B4-BE49-F238E27FC236}">
                <a16:creationId xmlns:a16="http://schemas.microsoft.com/office/drawing/2014/main" id="{246EDC7D-ECA6-15F5-A736-1ABE2BDA7A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5599" y="2365513"/>
            <a:ext cx="2043620" cy="335901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3E1A8752-A3DB-B885-0C2C-1EEBBD420C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0859" y="1530626"/>
            <a:ext cx="1619918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bg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27" name="Espace réservé du texte 15">
            <a:extLst>
              <a:ext uri="{FF2B5EF4-FFF2-40B4-BE49-F238E27FC236}">
                <a16:creationId xmlns:a16="http://schemas.microsoft.com/office/drawing/2014/main" id="{2E7530D1-7776-AE5D-7F50-6CF60F956F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23727" y="2365513"/>
            <a:ext cx="2043620" cy="335901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13F8C3AC-CA63-BA41-4BAD-8E6AB528CB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28987" y="1530626"/>
            <a:ext cx="1443813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bg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AB89ACF-F066-505D-A3E5-AC191D4C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76987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2672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117A81-8D6A-E525-401A-A52613DD5FE6}"/>
              </a:ext>
            </a:extLst>
          </p:cNvPr>
          <p:cNvSpPr/>
          <p:nvPr userDrawn="1"/>
        </p:nvSpPr>
        <p:spPr>
          <a:xfrm>
            <a:off x="8975725" y="0"/>
            <a:ext cx="32162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1D7B6-2F3E-7CC3-3461-7187E5A126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2480" y="1642745"/>
            <a:ext cx="5473520" cy="435133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98CEBF36-BB19-993B-381F-385D0372A8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9984" y="1643064"/>
            <a:ext cx="4680697" cy="4351020"/>
          </a:xfrm>
        </p:spPr>
        <p:txBody>
          <a:bodyPr/>
          <a:lstStyle/>
          <a:p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46F3BF0-A465-8510-1C31-86BCF57567DA}"/>
              </a:ext>
            </a:extLst>
          </p:cNvPr>
          <p:cNvCxnSpPr>
            <a:cxnSpLocks/>
          </p:cNvCxnSpPr>
          <p:nvPr userDrawn="1"/>
        </p:nvCxnSpPr>
        <p:spPr>
          <a:xfrm flipH="1">
            <a:off x="339848" y="6543227"/>
            <a:ext cx="10329501" cy="0"/>
          </a:xfrm>
          <a:prstGeom prst="line">
            <a:avLst/>
          </a:prstGeom>
          <a:ln w="1905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7">
            <a:extLst>
              <a:ext uri="{FF2B5EF4-FFF2-40B4-BE49-F238E27FC236}">
                <a16:creationId xmlns:a16="http://schemas.microsoft.com/office/drawing/2014/main" id="{CE85F178-6413-603E-379C-4D06434B9B99}"/>
              </a:ext>
            </a:extLst>
          </p:cNvPr>
          <p:cNvSpPr txBox="1">
            <a:spLocks/>
          </p:cNvSpPr>
          <p:nvPr userDrawn="1"/>
        </p:nvSpPr>
        <p:spPr>
          <a:xfrm>
            <a:off x="11372913" y="268693"/>
            <a:ext cx="581737" cy="342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Co Headline" panose="020B0603060202020204" pitchFamily="34" charset="0"/>
                <a:ea typeface="+mn-ea"/>
                <a:cs typeface="Co Headline" panose="020B060306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72FD09-1C36-EC48-8EF0-4323CF1A1505}" type="slidenum">
              <a:rPr lang="fr-FR" sz="1100" b="0" smtClean="0">
                <a:solidFill>
                  <a:schemeClr val="bg1"/>
                </a:solidFill>
              </a:rPr>
              <a:pPr/>
              <a:t>‹N°›</a:t>
            </a:fld>
            <a:endParaRPr lang="fr-FR" sz="1200" b="0">
              <a:solidFill>
                <a:schemeClr val="bg1"/>
              </a:solidFill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BE9DB24-5CDB-C55D-C74B-227B462B1022}"/>
              </a:ext>
            </a:extLst>
          </p:cNvPr>
          <p:cNvCxnSpPr/>
          <p:nvPr userDrawn="1"/>
        </p:nvCxnSpPr>
        <p:spPr>
          <a:xfrm>
            <a:off x="11624317" y="360218"/>
            <a:ext cx="0" cy="164154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>
            <a:extLst>
              <a:ext uri="{FF2B5EF4-FFF2-40B4-BE49-F238E27FC236}">
                <a16:creationId xmlns:a16="http://schemas.microsoft.com/office/drawing/2014/main" id="{A8BC6431-9A8E-1813-DC69-94274C768C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76987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1EE6593-43E4-A447-D98F-B7EA608A12FA}"/>
              </a:ext>
            </a:extLst>
          </p:cNvPr>
          <p:cNvSpPr txBox="1"/>
          <p:nvPr userDrawn="1"/>
        </p:nvSpPr>
        <p:spPr>
          <a:xfrm>
            <a:off x="9543224" y="308167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 err="1">
                <a:solidFill>
                  <a:schemeClr val="bg1"/>
                </a:solidFill>
                <a:latin typeface="Futura Std Book" panose="020B0502020204020303" pitchFamily="34" charset="77"/>
              </a:rPr>
              <a:t>Confidential</a:t>
            </a:r>
            <a:endParaRPr lang="fr-FR" sz="1100" dirty="0">
              <a:solidFill>
                <a:schemeClr val="bg1"/>
              </a:solidFill>
              <a:latin typeface="Futura Std Book" panose="020B0502020204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67502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>
          <p15:clr>
            <a:srgbClr val="FBAE40"/>
          </p15:clr>
        </p15:guide>
        <p15:guide id="4" pos="2026">
          <p15:clr>
            <a:srgbClr val="FBAE40"/>
          </p15:clr>
        </p15:guide>
        <p15:guide id="5" pos="5654">
          <p15:clr>
            <a:srgbClr val="FBAE40"/>
          </p15:clr>
        </p15:guide>
        <p15:guide id="6" orient="horz" pos="1026">
          <p15:clr>
            <a:srgbClr val="FBAE40"/>
          </p15:clr>
        </p15:guide>
        <p15:guide id="7" orient="horz" pos="329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117A81-8D6A-E525-401A-A52613DD5FE6}"/>
              </a:ext>
            </a:extLst>
          </p:cNvPr>
          <p:cNvSpPr/>
          <p:nvPr userDrawn="1"/>
        </p:nvSpPr>
        <p:spPr>
          <a:xfrm>
            <a:off x="0" y="0"/>
            <a:ext cx="32162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1D7B6-2F3E-7CC3-3461-7187E5A126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937161" y="1642745"/>
            <a:ext cx="5473520" cy="435133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98CEBF36-BB19-993B-381F-385D0372A8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9229" y="1643064"/>
            <a:ext cx="4680697" cy="4351020"/>
          </a:xfrm>
        </p:spPr>
        <p:txBody>
          <a:bodyPr/>
          <a:lstStyle/>
          <a:p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46F3BF0-A465-8510-1C31-86BCF57567DA}"/>
              </a:ext>
            </a:extLst>
          </p:cNvPr>
          <p:cNvCxnSpPr>
            <a:cxnSpLocks/>
          </p:cNvCxnSpPr>
          <p:nvPr userDrawn="1"/>
        </p:nvCxnSpPr>
        <p:spPr>
          <a:xfrm flipH="1">
            <a:off x="339848" y="6543227"/>
            <a:ext cx="10329501" cy="0"/>
          </a:xfrm>
          <a:prstGeom prst="line">
            <a:avLst/>
          </a:prstGeom>
          <a:ln w="1905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D2922B7-17D9-C6BA-DCC0-3173BC553D87}"/>
              </a:ext>
            </a:extLst>
          </p:cNvPr>
          <p:cNvCxnSpPr>
            <a:cxnSpLocks/>
          </p:cNvCxnSpPr>
          <p:nvPr userDrawn="1"/>
        </p:nvCxnSpPr>
        <p:spPr>
          <a:xfrm flipH="1">
            <a:off x="460760" y="360218"/>
            <a:ext cx="768732" cy="0"/>
          </a:xfrm>
          <a:prstGeom prst="line">
            <a:avLst/>
          </a:prstGeom>
          <a:ln w="6032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56CF7061-CCDE-2A27-DD05-F1A61CAA5E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76987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4809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>
          <p15:clr>
            <a:srgbClr val="FBAE40"/>
          </p15:clr>
        </p15:guide>
        <p15:guide id="4" pos="2026">
          <p15:clr>
            <a:srgbClr val="FBAE40"/>
          </p15:clr>
        </p15:guide>
        <p15:guide id="5" pos="5654">
          <p15:clr>
            <a:srgbClr val="FBAE40"/>
          </p15:clr>
        </p15:guide>
        <p15:guide id="6" orient="horz" pos="1026">
          <p15:clr>
            <a:srgbClr val="FBAE40"/>
          </p15:clr>
        </p15:guide>
        <p15:guide id="7" orient="horz" pos="329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117A81-8D6A-E525-401A-A52613DD5FE6}"/>
              </a:ext>
            </a:extLst>
          </p:cNvPr>
          <p:cNvSpPr/>
          <p:nvPr userDrawn="1"/>
        </p:nvSpPr>
        <p:spPr>
          <a:xfrm>
            <a:off x="6400801" y="0"/>
            <a:ext cx="5791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1D7B6-2F3E-7CC3-3461-7187E5A126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2480" y="1828498"/>
            <a:ext cx="5473520" cy="4351338"/>
          </a:xfrm>
        </p:spPr>
        <p:txBody>
          <a:bodyPr>
            <a:normAutofit/>
          </a:bodyPr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600"/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0B53C808-911E-0947-DD52-C6D88A87F160}"/>
              </a:ext>
            </a:extLst>
          </p:cNvPr>
          <p:cNvSpPr/>
          <p:nvPr userDrawn="1"/>
        </p:nvSpPr>
        <p:spPr>
          <a:xfrm>
            <a:off x="11607292" y="287268"/>
            <a:ext cx="300280" cy="305618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0" name="Graphic 5">
            <a:extLst>
              <a:ext uri="{FF2B5EF4-FFF2-40B4-BE49-F238E27FC236}">
                <a16:creationId xmlns:a16="http://schemas.microsoft.com/office/drawing/2014/main" id="{7B686F72-709C-901A-51C0-7EA4BB31DBB0}"/>
              </a:ext>
            </a:extLst>
          </p:cNvPr>
          <p:cNvGrpSpPr/>
          <p:nvPr userDrawn="1"/>
        </p:nvGrpSpPr>
        <p:grpSpPr>
          <a:xfrm>
            <a:off x="10758725" y="6384076"/>
            <a:ext cx="1103676" cy="200048"/>
            <a:chOff x="320551" y="6434866"/>
            <a:chExt cx="878453" cy="159225"/>
          </a:xfrm>
        </p:grpSpPr>
        <p:grpSp>
          <p:nvGrpSpPr>
            <p:cNvPr id="51" name="Graphic 5">
              <a:extLst>
                <a:ext uri="{FF2B5EF4-FFF2-40B4-BE49-F238E27FC236}">
                  <a16:creationId xmlns:a16="http://schemas.microsoft.com/office/drawing/2014/main" id="{F2E968D9-EDDE-1674-2303-5EC19012BCFA}"/>
                </a:ext>
              </a:extLst>
            </p:cNvPr>
            <p:cNvGrpSpPr/>
            <p:nvPr/>
          </p:nvGrpSpPr>
          <p:grpSpPr>
            <a:xfrm>
              <a:off x="635653" y="6548632"/>
              <a:ext cx="555192" cy="45459"/>
              <a:chOff x="635653" y="6548632"/>
              <a:chExt cx="555192" cy="45459"/>
            </a:xfrm>
            <a:solidFill>
              <a:srgbClr val="4C5E6D"/>
            </a:solidFill>
          </p:grpSpPr>
          <p:sp>
            <p:nvSpPr>
              <p:cNvPr id="64" name="Freeform: Shape 4">
                <a:extLst>
                  <a:ext uri="{FF2B5EF4-FFF2-40B4-BE49-F238E27FC236}">
                    <a16:creationId xmlns:a16="http://schemas.microsoft.com/office/drawing/2014/main" id="{D54ED45F-58BC-4F24-5458-44AC5AF157D6}"/>
                  </a:ext>
                </a:extLst>
              </p:cNvPr>
              <p:cNvSpPr/>
              <p:nvPr/>
            </p:nvSpPr>
            <p:spPr>
              <a:xfrm>
                <a:off x="635653" y="6550147"/>
                <a:ext cx="33570" cy="33803"/>
              </a:xfrm>
              <a:custGeom>
                <a:avLst/>
                <a:gdLst>
                  <a:gd name="connsiteX0" fmla="*/ 0 w 33570"/>
                  <a:gd name="connsiteY0" fmla="*/ 33570 h 33803"/>
                  <a:gd name="connsiteX1" fmla="*/ 2564 w 33570"/>
                  <a:gd name="connsiteY1" fmla="*/ 26693 h 33803"/>
                  <a:gd name="connsiteX2" fmla="*/ 5595 w 33570"/>
                  <a:gd name="connsiteY2" fmla="*/ 19116 h 33803"/>
                  <a:gd name="connsiteX3" fmla="*/ 8859 w 33570"/>
                  <a:gd name="connsiteY3" fmla="*/ 11190 h 33803"/>
                  <a:gd name="connsiteX4" fmla="*/ 12239 w 33570"/>
                  <a:gd name="connsiteY4" fmla="*/ 3380 h 33803"/>
                  <a:gd name="connsiteX5" fmla="*/ 14104 w 33570"/>
                  <a:gd name="connsiteY5" fmla="*/ 699 h 33803"/>
                  <a:gd name="connsiteX6" fmla="*/ 16785 w 33570"/>
                  <a:gd name="connsiteY6" fmla="*/ 0 h 33803"/>
                  <a:gd name="connsiteX7" fmla="*/ 17951 w 33570"/>
                  <a:gd name="connsiteY7" fmla="*/ 117 h 33803"/>
                  <a:gd name="connsiteX8" fmla="*/ 19000 w 33570"/>
                  <a:gd name="connsiteY8" fmla="*/ 466 h 33803"/>
                  <a:gd name="connsiteX9" fmla="*/ 19699 w 33570"/>
                  <a:gd name="connsiteY9" fmla="*/ 816 h 33803"/>
                  <a:gd name="connsiteX10" fmla="*/ 20049 w 33570"/>
                  <a:gd name="connsiteY10" fmla="*/ 1049 h 33803"/>
                  <a:gd name="connsiteX11" fmla="*/ 22031 w 33570"/>
                  <a:gd name="connsiteY11" fmla="*/ 5012 h 33803"/>
                  <a:gd name="connsiteX12" fmla="*/ 24595 w 33570"/>
                  <a:gd name="connsiteY12" fmla="*/ 10957 h 33803"/>
                  <a:gd name="connsiteX13" fmla="*/ 27392 w 33570"/>
                  <a:gd name="connsiteY13" fmla="*/ 17834 h 33803"/>
                  <a:gd name="connsiteX14" fmla="*/ 30073 w 33570"/>
                  <a:gd name="connsiteY14" fmla="*/ 24595 h 33803"/>
                  <a:gd name="connsiteX15" fmla="*/ 32288 w 33570"/>
                  <a:gd name="connsiteY15" fmla="*/ 30190 h 33803"/>
                  <a:gd name="connsiteX16" fmla="*/ 33570 w 33570"/>
                  <a:gd name="connsiteY16" fmla="*/ 33687 h 33803"/>
                  <a:gd name="connsiteX17" fmla="*/ 27626 w 33570"/>
                  <a:gd name="connsiteY17" fmla="*/ 33687 h 33803"/>
                  <a:gd name="connsiteX18" fmla="*/ 27043 w 33570"/>
                  <a:gd name="connsiteY18" fmla="*/ 32055 h 33803"/>
                  <a:gd name="connsiteX19" fmla="*/ 26227 w 33570"/>
                  <a:gd name="connsiteY19" fmla="*/ 29840 h 33803"/>
                  <a:gd name="connsiteX20" fmla="*/ 25294 w 33570"/>
                  <a:gd name="connsiteY20" fmla="*/ 27392 h 33803"/>
                  <a:gd name="connsiteX21" fmla="*/ 24478 w 33570"/>
                  <a:gd name="connsiteY21" fmla="*/ 25178 h 33803"/>
                  <a:gd name="connsiteX22" fmla="*/ 8859 w 33570"/>
                  <a:gd name="connsiteY22" fmla="*/ 25178 h 33803"/>
                  <a:gd name="connsiteX23" fmla="*/ 6994 w 33570"/>
                  <a:gd name="connsiteY23" fmla="*/ 30073 h 33803"/>
                  <a:gd name="connsiteX24" fmla="*/ 5712 w 33570"/>
                  <a:gd name="connsiteY24" fmla="*/ 33803 h 33803"/>
                  <a:gd name="connsiteX25" fmla="*/ 0 w 33570"/>
                  <a:gd name="connsiteY25" fmla="*/ 33803 h 33803"/>
                  <a:gd name="connsiteX26" fmla="*/ 22613 w 33570"/>
                  <a:gd name="connsiteY26" fmla="*/ 20049 h 33803"/>
                  <a:gd name="connsiteX27" fmla="*/ 21098 w 33570"/>
                  <a:gd name="connsiteY27" fmla="*/ 16202 h 33803"/>
                  <a:gd name="connsiteX28" fmla="*/ 19466 w 33570"/>
                  <a:gd name="connsiteY28" fmla="*/ 12006 h 33803"/>
                  <a:gd name="connsiteX29" fmla="*/ 17951 w 33570"/>
                  <a:gd name="connsiteY29" fmla="*/ 8276 h 33803"/>
                  <a:gd name="connsiteX30" fmla="*/ 16785 w 33570"/>
                  <a:gd name="connsiteY30" fmla="*/ 5712 h 33803"/>
                  <a:gd name="connsiteX31" fmla="*/ 15386 w 33570"/>
                  <a:gd name="connsiteY31" fmla="*/ 8742 h 33803"/>
                  <a:gd name="connsiteX32" fmla="*/ 13871 w 33570"/>
                  <a:gd name="connsiteY32" fmla="*/ 12356 h 33803"/>
                  <a:gd name="connsiteX33" fmla="*/ 12239 w 33570"/>
                  <a:gd name="connsiteY33" fmla="*/ 16202 h 33803"/>
                  <a:gd name="connsiteX34" fmla="*/ 10724 w 33570"/>
                  <a:gd name="connsiteY34" fmla="*/ 20049 h 33803"/>
                  <a:gd name="connsiteX35" fmla="*/ 22613 w 33570"/>
                  <a:gd name="connsiteY35" fmla="*/ 20049 h 3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3570" h="33803">
                    <a:moveTo>
                      <a:pt x="0" y="33570"/>
                    </a:moveTo>
                    <a:cubicBezTo>
                      <a:pt x="816" y="31472"/>
                      <a:pt x="1632" y="29141"/>
                      <a:pt x="2564" y="26693"/>
                    </a:cubicBezTo>
                    <a:cubicBezTo>
                      <a:pt x="3497" y="24245"/>
                      <a:pt x="4546" y="21681"/>
                      <a:pt x="5595" y="19116"/>
                    </a:cubicBezTo>
                    <a:cubicBezTo>
                      <a:pt x="6644" y="16552"/>
                      <a:pt x="7810" y="13871"/>
                      <a:pt x="8859" y="11190"/>
                    </a:cubicBezTo>
                    <a:cubicBezTo>
                      <a:pt x="10024" y="8509"/>
                      <a:pt x="11074" y="5945"/>
                      <a:pt x="12239" y="3380"/>
                    </a:cubicBezTo>
                    <a:cubicBezTo>
                      <a:pt x="12822" y="2098"/>
                      <a:pt x="13405" y="1166"/>
                      <a:pt x="14104" y="699"/>
                    </a:cubicBezTo>
                    <a:cubicBezTo>
                      <a:pt x="14804" y="233"/>
                      <a:pt x="15736" y="0"/>
                      <a:pt x="16785" y="0"/>
                    </a:cubicBezTo>
                    <a:cubicBezTo>
                      <a:pt x="17135" y="0"/>
                      <a:pt x="17601" y="0"/>
                      <a:pt x="17951" y="117"/>
                    </a:cubicBezTo>
                    <a:cubicBezTo>
                      <a:pt x="18300" y="233"/>
                      <a:pt x="18650" y="350"/>
                      <a:pt x="19000" y="466"/>
                    </a:cubicBezTo>
                    <a:cubicBezTo>
                      <a:pt x="19350" y="583"/>
                      <a:pt x="19583" y="699"/>
                      <a:pt x="19699" y="816"/>
                    </a:cubicBezTo>
                    <a:cubicBezTo>
                      <a:pt x="19932" y="933"/>
                      <a:pt x="20049" y="1049"/>
                      <a:pt x="20049" y="1049"/>
                    </a:cubicBezTo>
                    <a:cubicBezTo>
                      <a:pt x="20515" y="1982"/>
                      <a:pt x="21215" y="3264"/>
                      <a:pt x="22031" y="5012"/>
                    </a:cubicBezTo>
                    <a:cubicBezTo>
                      <a:pt x="22846" y="6761"/>
                      <a:pt x="23662" y="8742"/>
                      <a:pt x="24595" y="10957"/>
                    </a:cubicBezTo>
                    <a:cubicBezTo>
                      <a:pt x="25527" y="13172"/>
                      <a:pt x="26460" y="15386"/>
                      <a:pt x="27392" y="17834"/>
                    </a:cubicBezTo>
                    <a:cubicBezTo>
                      <a:pt x="28325" y="20165"/>
                      <a:pt x="29257" y="22497"/>
                      <a:pt x="30073" y="24595"/>
                    </a:cubicBezTo>
                    <a:cubicBezTo>
                      <a:pt x="30889" y="26693"/>
                      <a:pt x="31589" y="28558"/>
                      <a:pt x="32288" y="30190"/>
                    </a:cubicBezTo>
                    <a:cubicBezTo>
                      <a:pt x="32871" y="31822"/>
                      <a:pt x="33337" y="32987"/>
                      <a:pt x="33570" y="33687"/>
                    </a:cubicBezTo>
                    <a:lnTo>
                      <a:pt x="27626" y="33687"/>
                    </a:lnTo>
                    <a:cubicBezTo>
                      <a:pt x="27509" y="33337"/>
                      <a:pt x="27276" y="32754"/>
                      <a:pt x="27043" y="32055"/>
                    </a:cubicBezTo>
                    <a:cubicBezTo>
                      <a:pt x="26810" y="31356"/>
                      <a:pt x="26576" y="30540"/>
                      <a:pt x="26227" y="29840"/>
                    </a:cubicBezTo>
                    <a:cubicBezTo>
                      <a:pt x="25877" y="29024"/>
                      <a:pt x="25644" y="28208"/>
                      <a:pt x="25294" y="27392"/>
                    </a:cubicBezTo>
                    <a:cubicBezTo>
                      <a:pt x="24945" y="26576"/>
                      <a:pt x="24711" y="25877"/>
                      <a:pt x="24478" y="25178"/>
                    </a:cubicBezTo>
                    <a:lnTo>
                      <a:pt x="8859" y="25178"/>
                    </a:lnTo>
                    <a:cubicBezTo>
                      <a:pt x="8159" y="26926"/>
                      <a:pt x="7577" y="28558"/>
                      <a:pt x="6994" y="30073"/>
                    </a:cubicBezTo>
                    <a:cubicBezTo>
                      <a:pt x="6411" y="31589"/>
                      <a:pt x="6061" y="32754"/>
                      <a:pt x="5712" y="33803"/>
                    </a:cubicBezTo>
                    <a:lnTo>
                      <a:pt x="0" y="33803"/>
                    </a:lnTo>
                    <a:close/>
                    <a:moveTo>
                      <a:pt x="22613" y="20049"/>
                    </a:moveTo>
                    <a:cubicBezTo>
                      <a:pt x="22147" y="18883"/>
                      <a:pt x="21681" y="17601"/>
                      <a:pt x="21098" y="16202"/>
                    </a:cubicBezTo>
                    <a:cubicBezTo>
                      <a:pt x="20515" y="14804"/>
                      <a:pt x="19932" y="13405"/>
                      <a:pt x="19466" y="12006"/>
                    </a:cubicBezTo>
                    <a:cubicBezTo>
                      <a:pt x="18883" y="10607"/>
                      <a:pt x="18417" y="9442"/>
                      <a:pt x="17951" y="8276"/>
                    </a:cubicBezTo>
                    <a:cubicBezTo>
                      <a:pt x="17485" y="7110"/>
                      <a:pt x="17135" y="6294"/>
                      <a:pt x="16785" y="5712"/>
                    </a:cubicBezTo>
                    <a:cubicBezTo>
                      <a:pt x="16435" y="6644"/>
                      <a:pt x="15969" y="7577"/>
                      <a:pt x="15386" y="8742"/>
                    </a:cubicBezTo>
                    <a:cubicBezTo>
                      <a:pt x="14920" y="9908"/>
                      <a:pt x="14337" y="11074"/>
                      <a:pt x="13871" y="12356"/>
                    </a:cubicBezTo>
                    <a:cubicBezTo>
                      <a:pt x="13288" y="13638"/>
                      <a:pt x="12822" y="14920"/>
                      <a:pt x="12239" y="16202"/>
                    </a:cubicBezTo>
                    <a:cubicBezTo>
                      <a:pt x="11656" y="17485"/>
                      <a:pt x="11190" y="18767"/>
                      <a:pt x="10724" y="20049"/>
                    </a:cubicBezTo>
                    <a:lnTo>
                      <a:pt x="22613" y="20049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5" name="Freeform: Shape 6">
                <a:extLst>
                  <a:ext uri="{FF2B5EF4-FFF2-40B4-BE49-F238E27FC236}">
                    <a16:creationId xmlns:a16="http://schemas.microsoft.com/office/drawing/2014/main" id="{3637975C-3EF3-1797-81CA-C94DACEFAC9D}"/>
                  </a:ext>
                </a:extLst>
              </p:cNvPr>
              <p:cNvSpPr/>
              <p:nvPr/>
            </p:nvSpPr>
            <p:spPr>
              <a:xfrm>
                <a:off x="671438" y="6548632"/>
                <a:ext cx="25294" cy="35901"/>
              </a:xfrm>
              <a:custGeom>
                <a:avLst/>
                <a:gdLst>
                  <a:gd name="connsiteX0" fmla="*/ 20049 w 25294"/>
                  <a:gd name="connsiteY0" fmla="*/ 2448 h 35901"/>
                  <a:gd name="connsiteX1" fmla="*/ 20748 w 25294"/>
                  <a:gd name="connsiteY1" fmla="*/ 583 h 35901"/>
                  <a:gd name="connsiteX2" fmla="*/ 22846 w 25294"/>
                  <a:gd name="connsiteY2" fmla="*/ 0 h 35901"/>
                  <a:gd name="connsiteX3" fmla="*/ 24362 w 25294"/>
                  <a:gd name="connsiteY3" fmla="*/ 233 h 35901"/>
                  <a:gd name="connsiteX4" fmla="*/ 25294 w 25294"/>
                  <a:gd name="connsiteY4" fmla="*/ 583 h 35901"/>
                  <a:gd name="connsiteX5" fmla="*/ 25294 w 25294"/>
                  <a:gd name="connsiteY5" fmla="*/ 22147 h 35901"/>
                  <a:gd name="connsiteX6" fmla="*/ 24362 w 25294"/>
                  <a:gd name="connsiteY6" fmla="*/ 28208 h 35901"/>
                  <a:gd name="connsiteX7" fmla="*/ 21681 w 25294"/>
                  <a:gd name="connsiteY7" fmla="*/ 32521 h 35901"/>
                  <a:gd name="connsiteX8" fmla="*/ 17718 w 25294"/>
                  <a:gd name="connsiteY8" fmla="*/ 35086 h 35901"/>
                  <a:gd name="connsiteX9" fmla="*/ 12705 w 25294"/>
                  <a:gd name="connsiteY9" fmla="*/ 35902 h 35901"/>
                  <a:gd name="connsiteX10" fmla="*/ 7577 w 25294"/>
                  <a:gd name="connsiteY10" fmla="*/ 34969 h 35901"/>
                  <a:gd name="connsiteX11" fmla="*/ 3613 w 25294"/>
                  <a:gd name="connsiteY11" fmla="*/ 32288 h 35901"/>
                  <a:gd name="connsiteX12" fmla="*/ 933 w 25294"/>
                  <a:gd name="connsiteY12" fmla="*/ 28325 h 35901"/>
                  <a:gd name="connsiteX13" fmla="*/ 0 w 25294"/>
                  <a:gd name="connsiteY13" fmla="*/ 23313 h 35901"/>
                  <a:gd name="connsiteX14" fmla="*/ 933 w 25294"/>
                  <a:gd name="connsiteY14" fmla="*/ 18184 h 35901"/>
                  <a:gd name="connsiteX15" fmla="*/ 3497 w 25294"/>
                  <a:gd name="connsiteY15" fmla="*/ 14221 h 35901"/>
                  <a:gd name="connsiteX16" fmla="*/ 7227 w 25294"/>
                  <a:gd name="connsiteY16" fmla="*/ 11540 h 35901"/>
                  <a:gd name="connsiteX17" fmla="*/ 12006 w 25294"/>
                  <a:gd name="connsiteY17" fmla="*/ 10607 h 35901"/>
                  <a:gd name="connsiteX18" fmla="*/ 16785 w 25294"/>
                  <a:gd name="connsiteY18" fmla="*/ 11656 h 35901"/>
                  <a:gd name="connsiteX19" fmla="*/ 20049 w 25294"/>
                  <a:gd name="connsiteY19" fmla="*/ 14221 h 35901"/>
                  <a:gd name="connsiteX20" fmla="*/ 20049 w 25294"/>
                  <a:gd name="connsiteY20" fmla="*/ 2448 h 35901"/>
                  <a:gd name="connsiteX21" fmla="*/ 20049 w 25294"/>
                  <a:gd name="connsiteY21" fmla="*/ 23080 h 35901"/>
                  <a:gd name="connsiteX22" fmla="*/ 19466 w 25294"/>
                  <a:gd name="connsiteY22" fmla="*/ 20049 h 35901"/>
                  <a:gd name="connsiteX23" fmla="*/ 17951 w 25294"/>
                  <a:gd name="connsiteY23" fmla="*/ 17601 h 35901"/>
                  <a:gd name="connsiteX24" fmla="*/ 15736 w 25294"/>
                  <a:gd name="connsiteY24" fmla="*/ 15969 h 35901"/>
                  <a:gd name="connsiteX25" fmla="*/ 12822 w 25294"/>
                  <a:gd name="connsiteY25" fmla="*/ 15386 h 35901"/>
                  <a:gd name="connsiteX26" fmla="*/ 9908 w 25294"/>
                  <a:gd name="connsiteY26" fmla="*/ 15969 h 35901"/>
                  <a:gd name="connsiteX27" fmla="*/ 7693 w 25294"/>
                  <a:gd name="connsiteY27" fmla="*/ 17601 h 35901"/>
                  <a:gd name="connsiteX28" fmla="*/ 6178 w 25294"/>
                  <a:gd name="connsiteY28" fmla="*/ 20049 h 35901"/>
                  <a:gd name="connsiteX29" fmla="*/ 5712 w 25294"/>
                  <a:gd name="connsiteY29" fmla="*/ 23196 h 35901"/>
                  <a:gd name="connsiteX30" fmla="*/ 6178 w 25294"/>
                  <a:gd name="connsiteY30" fmla="*/ 26227 h 35901"/>
                  <a:gd name="connsiteX31" fmla="*/ 7693 w 25294"/>
                  <a:gd name="connsiteY31" fmla="*/ 28675 h 35901"/>
                  <a:gd name="connsiteX32" fmla="*/ 9908 w 25294"/>
                  <a:gd name="connsiteY32" fmla="*/ 30307 h 35901"/>
                  <a:gd name="connsiteX33" fmla="*/ 12822 w 25294"/>
                  <a:gd name="connsiteY33" fmla="*/ 30889 h 35901"/>
                  <a:gd name="connsiteX34" fmla="*/ 15736 w 25294"/>
                  <a:gd name="connsiteY34" fmla="*/ 30307 h 35901"/>
                  <a:gd name="connsiteX35" fmla="*/ 17951 w 25294"/>
                  <a:gd name="connsiteY35" fmla="*/ 28675 h 35901"/>
                  <a:gd name="connsiteX36" fmla="*/ 19466 w 25294"/>
                  <a:gd name="connsiteY36" fmla="*/ 26227 h 35901"/>
                  <a:gd name="connsiteX37" fmla="*/ 20049 w 25294"/>
                  <a:gd name="connsiteY37" fmla="*/ 23080 h 35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5294" h="35901">
                    <a:moveTo>
                      <a:pt x="20049" y="2448"/>
                    </a:moveTo>
                    <a:cubicBezTo>
                      <a:pt x="20049" y="1632"/>
                      <a:pt x="20282" y="933"/>
                      <a:pt x="20748" y="583"/>
                    </a:cubicBezTo>
                    <a:cubicBezTo>
                      <a:pt x="21215" y="117"/>
                      <a:pt x="21914" y="0"/>
                      <a:pt x="22846" y="0"/>
                    </a:cubicBezTo>
                    <a:cubicBezTo>
                      <a:pt x="23429" y="0"/>
                      <a:pt x="23896" y="117"/>
                      <a:pt x="24362" y="233"/>
                    </a:cubicBezTo>
                    <a:cubicBezTo>
                      <a:pt x="24828" y="350"/>
                      <a:pt x="25178" y="466"/>
                      <a:pt x="25294" y="583"/>
                    </a:cubicBezTo>
                    <a:lnTo>
                      <a:pt x="25294" y="22147"/>
                    </a:lnTo>
                    <a:cubicBezTo>
                      <a:pt x="25294" y="24478"/>
                      <a:pt x="24945" y="26460"/>
                      <a:pt x="24362" y="28208"/>
                    </a:cubicBezTo>
                    <a:cubicBezTo>
                      <a:pt x="23779" y="29957"/>
                      <a:pt x="22846" y="31356"/>
                      <a:pt x="21681" y="32521"/>
                    </a:cubicBezTo>
                    <a:cubicBezTo>
                      <a:pt x="20515" y="33687"/>
                      <a:pt x="19233" y="34503"/>
                      <a:pt x="17718" y="35086"/>
                    </a:cubicBezTo>
                    <a:cubicBezTo>
                      <a:pt x="16202" y="35668"/>
                      <a:pt x="14570" y="35902"/>
                      <a:pt x="12705" y="35902"/>
                    </a:cubicBezTo>
                    <a:cubicBezTo>
                      <a:pt x="10840" y="35902"/>
                      <a:pt x="9209" y="35552"/>
                      <a:pt x="7577" y="34969"/>
                    </a:cubicBezTo>
                    <a:cubicBezTo>
                      <a:pt x="6061" y="34386"/>
                      <a:pt x="4663" y="33454"/>
                      <a:pt x="3613" y="32288"/>
                    </a:cubicBezTo>
                    <a:cubicBezTo>
                      <a:pt x="2448" y="31122"/>
                      <a:pt x="1632" y="29840"/>
                      <a:pt x="933" y="28325"/>
                    </a:cubicBezTo>
                    <a:cubicBezTo>
                      <a:pt x="350" y="26810"/>
                      <a:pt x="0" y="25061"/>
                      <a:pt x="0" y="23313"/>
                    </a:cubicBezTo>
                    <a:cubicBezTo>
                      <a:pt x="0" y="21448"/>
                      <a:pt x="350" y="19816"/>
                      <a:pt x="933" y="18184"/>
                    </a:cubicBezTo>
                    <a:cubicBezTo>
                      <a:pt x="1515" y="16669"/>
                      <a:pt x="2331" y="15270"/>
                      <a:pt x="3497" y="14221"/>
                    </a:cubicBezTo>
                    <a:cubicBezTo>
                      <a:pt x="4546" y="13055"/>
                      <a:pt x="5828" y="12239"/>
                      <a:pt x="7227" y="11540"/>
                    </a:cubicBezTo>
                    <a:cubicBezTo>
                      <a:pt x="8626" y="10957"/>
                      <a:pt x="10258" y="10607"/>
                      <a:pt x="12006" y="10607"/>
                    </a:cubicBezTo>
                    <a:cubicBezTo>
                      <a:pt x="13871" y="10607"/>
                      <a:pt x="15386" y="10957"/>
                      <a:pt x="16785" y="11656"/>
                    </a:cubicBezTo>
                    <a:cubicBezTo>
                      <a:pt x="18184" y="12356"/>
                      <a:pt x="19233" y="13288"/>
                      <a:pt x="20049" y="14221"/>
                    </a:cubicBezTo>
                    <a:lnTo>
                      <a:pt x="20049" y="2448"/>
                    </a:lnTo>
                    <a:close/>
                    <a:moveTo>
                      <a:pt x="20049" y="23080"/>
                    </a:moveTo>
                    <a:cubicBezTo>
                      <a:pt x="20049" y="22031"/>
                      <a:pt x="19816" y="20981"/>
                      <a:pt x="19466" y="20049"/>
                    </a:cubicBezTo>
                    <a:cubicBezTo>
                      <a:pt x="19116" y="19116"/>
                      <a:pt x="18650" y="18300"/>
                      <a:pt x="17951" y="17601"/>
                    </a:cubicBezTo>
                    <a:cubicBezTo>
                      <a:pt x="17368" y="16902"/>
                      <a:pt x="16552" y="16319"/>
                      <a:pt x="15736" y="15969"/>
                    </a:cubicBezTo>
                    <a:cubicBezTo>
                      <a:pt x="14804" y="15620"/>
                      <a:pt x="13871" y="15386"/>
                      <a:pt x="12822" y="15386"/>
                    </a:cubicBezTo>
                    <a:cubicBezTo>
                      <a:pt x="11773" y="15386"/>
                      <a:pt x="10724" y="15620"/>
                      <a:pt x="9908" y="15969"/>
                    </a:cubicBezTo>
                    <a:cubicBezTo>
                      <a:pt x="9092" y="16319"/>
                      <a:pt x="8276" y="16902"/>
                      <a:pt x="7693" y="17601"/>
                    </a:cubicBezTo>
                    <a:cubicBezTo>
                      <a:pt x="7110" y="18300"/>
                      <a:pt x="6528" y="19116"/>
                      <a:pt x="6178" y="20049"/>
                    </a:cubicBezTo>
                    <a:cubicBezTo>
                      <a:pt x="5828" y="20981"/>
                      <a:pt x="5712" y="22031"/>
                      <a:pt x="5712" y="23196"/>
                    </a:cubicBezTo>
                    <a:cubicBezTo>
                      <a:pt x="5712" y="24362"/>
                      <a:pt x="5828" y="25294"/>
                      <a:pt x="6178" y="26227"/>
                    </a:cubicBezTo>
                    <a:cubicBezTo>
                      <a:pt x="6528" y="27159"/>
                      <a:pt x="6994" y="27975"/>
                      <a:pt x="7693" y="28675"/>
                    </a:cubicBezTo>
                    <a:cubicBezTo>
                      <a:pt x="8276" y="29374"/>
                      <a:pt x="9092" y="29957"/>
                      <a:pt x="9908" y="30307"/>
                    </a:cubicBezTo>
                    <a:cubicBezTo>
                      <a:pt x="10724" y="30656"/>
                      <a:pt x="11773" y="30889"/>
                      <a:pt x="12822" y="30889"/>
                    </a:cubicBezTo>
                    <a:cubicBezTo>
                      <a:pt x="13871" y="30889"/>
                      <a:pt x="14804" y="30656"/>
                      <a:pt x="15736" y="30307"/>
                    </a:cubicBezTo>
                    <a:cubicBezTo>
                      <a:pt x="16669" y="29957"/>
                      <a:pt x="17368" y="29374"/>
                      <a:pt x="17951" y="28675"/>
                    </a:cubicBezTo>
                    <a:cubicBezTo>
                      <a:pt x="18534" y="27975"/>
                      <a:pt x="19116" y="27159"/>
                      <a:pt x="19466" y="26227"/>
                    </a:cubicBezTo>
                    <a:cubicBezTo>
                      <a:pt x="19816" y="25294"/>
                      <a:pt x="20049" y="24245"/>
                      <a:pt x="20049" y="23080"/>
                    </a:cubicBez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6" name="Freeform: Shape 11">
                <a:extLst>
                  <a:ext uri="{FF2B5EF4-FFF2-40B4-BE49-F238E27FC236}">
                    <a16:creationId xmlns:a16="http://schemas.microsoft.com/office/drawing/2014/main" id="{5EC3A2C6-4EA8-298B-BCD4-56D0E66E0CF6}"/>
                  </a:ext>
                </a:extLst>
              </p:cNvPr>
              <p:cNvSpPr/>
              <p:nvPr/>
            </p:nvSpPr>
            <p:spPr>
              <a:xfrm>
                <a:off x="699297" y="6559589"/>
                <a:ext cx="25527" cy="24128"/>
              </a:xfrm>
              <a:custGeom>
                <a:avLst/>
                <a:gdLst>
                  <a:gd name="connsiteX0" fmla="*/ 9908 w 25527"/>
                  <a:gd name="connsiteY0" fmla="*/ 24129 h 24128"/>
                  <a:gd name="connsiteX1" fmla="*/ 5828 w 25527"/>
                  <a:gd name="connsiteY1" fmla="*/ 16319 h 24128"/>
                  <a:gd name="connsiteX2" fmla="*/ 2681 w 25527"/>
                  <a:gd name="connsiteY2" fmla="*/ 9791 h 24128"/>
                  <a:gd name="connsiteX3" fmla="*/ 699 w 25527"/>
                  <a:gd name="connsiteY3" fmla="*/ 5012 h 24128"/>
                  <a:gd name="connsiteX4" fmla="*/ 0 w 25527"/>
                  <a:gd name="connsiteY4" fmla="*/ 2564 h 24128"/>
                  <a:gd name="connsiteX5" fmla="*/ 699 w 25527"/>
                  <a:gd name="connsiteY5" fmla="*/ 816 h 24128"/>
                  <a:gd name="connsiteX6" fmla="*/ 2681 w 25527"/>
                  <a:gd name="connsiteY6" fmla="*/ 117 h 24128"/>
                  <a:gd name="connsiteX7" fmla="*/ 4313 w 25527"/>
                  <a:gd name="connsiteY7" fmla="*/ 350 h 24128"/>
                  <a:gd name="connsiteX8" fmla="*/ 5012 w 25527"/>
                  <a:gd name="connsiteY8" fmla="*/ 583 h 24128"/>
                  <a:gd name="connsiteX9" fmla="*/ 6994 w 25527"/>
                  <a:gd name="connsiteY9" fmla="*/ 5828 h 24128"/>
                  <a:gd name="connsiteX10" fmla="*/ 9092 w 25527"/>
                  <a:gd name="connsiteY10" fmla="*/ 10840 h 24128"/>
                  <a:gd name="connsiteX11" fmla="*/ 11074 w 25527"/>
                  <a:gd name="connsiteY11" fmla="*/ 15153 h 24128"/>
                  <a:gd name="connsiteX12" fmla="*/ 12589 w 25527"/>
                  <a:gd name="connsiteY12" fmla="*/ 18300 h 24128"/>
                  <a:gd name="connsiteX13" fmla="*/ 14454 w 25527"/>
                  <a:gd name="connsiteY13" fmla="*/ 14221 h 24128"/>
                  <a:gd name="connsiteX14" fmla="*/ 16435 w 25527"/>
                  <a:gd name="connsiteY14" fmla="*/ 9558 h 24128"/>
                  <a:gd name="connsiteX15" fmla="*/ 18184 w 25527"/>
                  <a:gd name="connsiteY15" fmla="*/ 5362 h 24128"/>
                  <a:gd name="connsiteX16" fmla="*/ 19233 w 25527"/>
                  <a:gd name="connsiteY16" fmla="*/ 2564 h 24128"/>
                  <a:gd name="connsiteX17" fmla="*/ 20399 w 25527"/>
                  <a:gd name="connsiteY17" fmla="*/ 699 h 24128"/>
                  <a:gd name="connsiteX18" fmla="*/ 22497 w 25527"/>
                  <a:gd name="connsiteY18" fmla="*/ 0 h 24128"/>
                  <a:gd name="connsiteX19" fmla="*/ 24595 w 25527"/>
                  <a:gd name="connsiteY19" fmla="*/ 466 h 24128"/>
                  <a:gd name="connsiteX20" fmla="*/ 25527 w 25527"/>
                  <a:gd name="connsiteY20" fmla="*/ 1049 h 24128"/>
                  <a:gd name="connsiteX21" fmla="*/ 24595 w 25527"/>
                  <a:gd name="connsiteY21" fmla="*/ 3847 h 24128"/>
                  <a:gd name="connsiteX22" fmla="*/ 22963 w 25527"/>
                  <a:gd name="connsiteY22" fmla="*/ 7693 h 24128"/>
                  <a:gd name="connsiteX23" fmla="*/ 20865 w 25527"/>
                  <a:gd name="connsiteY23" fmla="*/ 12239 h 24128"/>
                  <a:gd name="connsiteX24" fmla="*/ 18650 w 25527"/>
                  <a:gd name="connsiteY24" fmla="*/ 16785 h 24128"/>
                  <a:gd name="connsiteX25" fmla="*/ 16669 w 25527"/>
                  <a:gd name="connsiteY25" fmla="*/ 20865 h 24128"/>
                  <a:gd name="connsiteX26" fmla="*/ 15037 w 25527"/>
                  <a:gd name="connsiteY26" fmla="*/ 24012 h 24128"/>
                  <a:gd name="connsiteX27" fmla="*/ 9908 w 25527"/>
                  <a:gd name="connsiteY27" fmla="*/ 24012 h 2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527" h="24128">
                    <a:moveTo>
                      <a:pt x="9908" y="24129"/>
                    </a:moveTo>
                    <a:cubicBezTo>
                      <a:pt x="8393" y="21331"/>
                      <a:pt x="7110" y="18767"/>
                      <a:pt x="5828" y="16319"/>
                    </a:cubicBezTo>
                    <a:cubicBezTo>
                      <a:pt x="4663" y="13871"/>
                      <a:pt x="3613" y="11656"/>
                      <a:pt x="2681" y="9791"/>
                    </a:cubicBezTo>
                    <a:cubicBezTo>
                      <a:pt x="1865" y="7926"/>
                      <a:pt x="1166" y="6294"/>
                      <a:pt x="699" y="5012"/>
                    </a:cubicBezTo>
                    <a:cubicBezTo>
                      <a:pt x="233" y="3730"/>
                      <a:pt x="0" y="2914"/>
                      <a:pt x="0" y="2564"/>
                    </a:cubicBezTo>
                    <a:cubicBezTo>
                      <a:pt x="0" y="1865"/>
                      <a:pt x="233" y="1282"/>
                      <a:pt x="699" y="816"/>
                    </a:cubicBezTo>
                    <a:cubicBezTo>
                      <a:pt x="1166" y="350"/>
                      <a:pt x="1748" y="117"/>
                      <a:pt x="2681" y="117"/>
                    </a:cubicBezTo>
                    <a:cubicBezTo>
                      <a:pt x="3380" y="117"/>
                      <a:pt x="3847" y="233"/>
                      <a:pt x="4313" y="350"/>
                    </a:cubicBezTo>
                    <a:cubicBezTo>
                      <a:pt x="4779" y="466"/>
                      <a:pt x="5012" y="583"/>
                      <a:pt x="5012" y="583"/>
                    </a:cubicBezTo>
                    <a:cubicBezTo>
                      <a:pt x="5595" y="2331"/>
                      <a:pt x="6294" y="4080"/>
                      <a:pt x="6994" y="5828"/>
                    </a:cubicBezTo>
                    <a:cubicBezTo>
                      <a:pt x="7693" y="7577"/>
                      <a:pt x="8393" y="9325"/>
                      <a:pt x="9092" y="10840"/>
                    </a:cubicBezTo>
                    <a:cubicBezTo>
                      <a:pt x="9791" y="12472"/>
                      <a:pt x="10491" y="13871"/>
                      <a:pt x="11074" y="15153"/>
                    </a:cubicBezTo>
                    <a:cubicBezTo>
                      <a:pt x="11656" y="16435"/>
                      <a:pt x="12239" y="17485"/>
                      <a:pt x="12589" y="18300"/>
                    </a:cubicBezTo>
                    <a:cubicBezTo>
                      <a:pt x="13172" y="17135"/>
                      <a:pt x="13871" y="15853"/>
                      <a:pt x="14454" y="14221"/>
                    </a:cubicBezTo>
                    <a:cubicBezTo>
                      <a:pt x="15153" y="12705"/>
                      <a:pt x="15853" y="11074"/>
                      <a:pt x="16435" y="9558"/>
                    </a:cubicBezTo>
                    <a:cubicBezTo>
                      <a:pt x="17018" y="8043"/>
                      <a:pt x="17601" y="6644"/>
                      <a:pt x="18184" y="5362"/>
                    </a:cubicBezTo>
                    <a:cubicBezTo>
                      <a:pt x="18650" y="4080"/>
                      <a:pt x="19116" y="3147"/>
                      <a:pt x="19233" y="2564"/>
                    </a:cubicBezTo>
                    <a:cubicBezTo>
                      <a:pt x="19583" y="1748"/>
                      <a:pt x="19932" y="1166"/>
                      <a:pt x="20399" y="699"/>
                    </a:cubicBezTo>
                    <a:cubicBezTo>
                      <a:pt x="20865" y="233"/>
                      <a:pt x="21564" y="0"/>
                      <a:pt x="22497" y="0"/>
                    </a:cubicBezTo>
                    <a:cubicBezTo>
                      <a:pt x="23313" y="0"/>
                      <a:pt x="24129" y="117"/>
                      <a:pt x="24595" y="466"/>
                    </a:cubicBezTo>
                    <a:cubicBezTo>
                      <a:pt x="25178" y="816"/>
                      <a:pt x="25411" y="933"/>
                      <a:pt x="25527" y="1049"/>
                    </a:cubicBezTo>
                    <a:cubicBezTo>
                      <a:pt x="25294" y="1748"/>
                      <a:pt x="25061" y="2681"/>
                      <a:pt x="24595" y="3847"/>
                    </a:cubicBezTo>
                    <a:cubicBezTo>
                      <a:pt x="24129" y="5012"/>
                      <a:pt x="23546" y="6294"/>
                      <a:pt x="22963" y="7693"/>
                    </a:cubicBezTo>
                    <a:cubicBezTo>
                      <a:pt x="22380" y="9092"/>
                      <a:pt x="21681" y="10607"/>
                      <a:pt x="20865" y="12239"/>
                    </a:cubicBezTo>
                    <a:cubicBezTo>
                      <a:pt x="20166" y="13755"/>
                      <a:pt x="19350" y="15270"/>
                      <a:pt x="18650" y="16785"/>
                    </a:cubicBezTo>
                    <a:cubicBezTo>
                      <a:pt x="17951" y="18300"/>
                      <a:pt x="17251" y="19699"/>
                      <a:pt x="16669" y="20865"/>
                    </a:cubicBezTo>
                    <a:cubicBezTo>
                      <a:pt x="16086" y="22147"/>
                      <a:pt x="15503" y="23196"/>
                      <a:pt x="15037" y="24012"/>
                    </a:cubicBezTo>
                    <a:lnTo>
                      <a:pt x="9908" y="24012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7" name="Freeform: Shape 12">
                <a:extLst>
                  <a:ext uri="{FF2B5EF4-FFF2-40B4-BE49-F238E27FC236}">
                    <a16:creationId xmlns:a16="http://schemas.microsoft.com/office/drawing/2014/main" id="{C9A247FE-582A-A766-7538-770BB088683A}"/>
                  </a:ext>
                </a:extLst>
              </p:cNvPr>
              <p:cNvSpPr/>
              <p:nvPr/>
            </p:nvSpPr>
            <p:spPr>
              <a:xfrm>
                <a:off x="726573" y="6559122"/>
                <a:ext cx="22263" cy="25410"/>
              </a:xfrm>
              <a:custGeom>
                <a:avLst/>
                <a:gdLst>
                  <a:gd name="connsiteX0" fmla="*/ 22264 w 22263"/>
                  <a:gd name="connsiteY0" fmla="*/ 24595 h 25410"/>
                  <a:gd name="connsiteX1" fmla="*/ 20748 w 22263"/>
                  <a:gd name="connsiteY1" fmla="*/ 24828 h 25410"/>
                  <a:gd name="connsiteX2" fmla="*/ 18417 w 22263"/>
                  <a:gd name="connsiteY2" fmla="*/ 25061 h 25410"/>
                  <a:gd name="connsiteX3" fmla="*/ 15386 w 22263"/>
                  <a:gd name="connsiteY3" fmla="*/ 25294 h 25410"/>
                  <a:gd name="connsiteX4" fmla="*/ 11889 w 22263"/>
                  <a:gd name="connsiteY4" fmla="*/ 25411 h 25410"/>
                  <a:gd name="connsiteX5" fmla="*/ 5945 w 22263"/>
                  <a:gd name="connsiteY5" fmla="*/ 24711 h 25410"/>
                  <a:gd name="connsiteX6" fmla="*/ 2331 w 22263"/>
                  <a:gd name="connsiteY6" fmla="*/ 22963 h 25410"/>
                  <a:gd name="connsiteX7" fmla="*/ 466 w 22263"/>
                  <a:gd name="connsiteY7" fmla="*/ 20515 h 25410"/>
                  <a:gd name="connsiteX8" fmla="*/ 0 w 22263"/>
                  <a:gd name="connsiteY8" fmla="*/ 17601 h 25410"/>
                  <a:gd name="connsiteX9" fmla="*/ 583 w 22263"/>
                  <a:gd name="connsiteY9" fmla="*/ 14104 h 25410"/>
                  <a:gd name="connsiteX10" fmla="*/ 2448 w 22263"/>
                  <a:gd name="connsiteY10" fmla="*/ 11656 h 25410"/>
                  <a:gd name="connsiteX11" fmla="*/ 5945 w 22263"/>
                  <a:gd name="connsiteY11" fmla="*/ 10141 h 25410"/>
                  <a:gd name="connsiteX12" fmla="*/ 11190 w 22263"/>
                  <a:gd name="connsiteY12" fmla="*/ 9675 h 25410"/>
                  <a:gd name="connsiteX13" fmla="*/ 14570 w 22263"/>
                  <a:gd name="connsiteY13" fmla="*/ 9791 h 25410"/>
                  <a:gd name="connsiteX14" fmla="*/ 16902 w 22263"/>
                  <a:gd name="connsiteY14" fmla="*/ 10024 h 25410"/>
                  <a:gd name="connsiteX15" fmla="*/ 16319 w 22263"/>
                  <a:gd name="connsiteY15" fmla="*/ 7227 h 25410"/>
                  <a:gd name="connsiteX16" fmla="*/ 14804 w 22263"/>
                  <a:gd name="connsiteY16" fmla="*/ 5478 h 25410"/>
                  <a:gd name="connsiteX17" fmla="*/ 12589 w 22263"/>
                  <a:gd name="connsiteY17" fmla="*/ 4663 h 25410"/>
                  <a:gd name="connsiteX18" fmla="*/ 9675 w 22263"/>
                  <a:gd name="connsiteY18" fmla="*/ 4429 h 25410"/>
                  <a:gd name="connsiteX19" fmla="*/ 5362 w 22263"/>
                  <a:gd name="connsiteY19" fmla="*/ 5012 h 25410"/>
                  <a:gd name="connsiteX20" fmla="*/ 3264 w 22263"/>
                  <a:gd name="connsiteY20" fmla="*/ 6061 h 25410"/>
                  <a:gd name="connsiteX21" fmla="*/ 2448 w 22263"/>
                  <a:gd name="connsiteY21" fmla="*/ 5129 h 25410"/>
                  <a:gd name="connsiteX22" fmla="*/ 1982 w 22263"/>
                  <a:gd name="connsiteY22" fmla="*/ 3497 h 25410"/>
                  <a:gd name="connsiteX23" fmla="*/ 2331 w 22263"/>
                  <a:gd name="connsiteY23" fmla="*/ 2215 h 25410"/>
                  <a:gd name="connsiteX24" fmla="*/ 3613 w 22263"/>
                  <a:gd name="connsiteY24" fmla="*/ 1049 h 25410"/>
                  <a:gd name="connsiteX25" fmla="*/ 5945 w 22263"/>
                  <a:gd name="connsiteY25" fmla="*/ 233 h 25410"/>
                  <a:gd name="connsiteX26" fmla="*/ 9675 w 22263"/>
                  <a:gd name="connsiteY26" fmla="*/ 0 h 25410"/>
                  <a:gd name="connsiteX27" fmla="*/ 14687 w 22263"/>
                  <a:gd name="connsiteY27" fmla="*/ 583 h 25410"/>
                  <a:gd name="connsiteX28" fmla="*/ 18534 w 22263"/>
                  <a:gd name="connsiteY28" fmla="*/ 2331 h 25410"/>
                  <a:gd name="connsiteX29" fmla="*/ 21098 w 22263"/>
                  <a:gd name="connsiteY29" fmla="*/ 5478 h 25410"/>
                  <a:gd name="connsiteX30" fmla="*/ 22031 w 22263"/>
                  <a:gd name="connsiteY30" fmla="*/ 10258 h 25410"/>
                  <a:gd name="connsiteX31" fmla="*/ 22031 w 22263"/>
                  <a:gd name="connsiteY31" fmla="*/ 24595 h 25410"/>
                  <a:gd name="connsiteX32" fmla="*/ 17018 w 22263"/>
                  <a:gd name="connsiteY32" fmla="*/ 13871 h 25410"/>
                  <a:gd name="connsiteX33" fmla="*/ 15270 w 22263"/>
                  <a:gd name="connsiteY33" fmla="*/ 13638 h 25410"/>
                  <a:gd name="connsiteX34" fmla="*/ 11423 w 22263"/>
                  <a:gd name="connsiteY34" fmla="*/ 13405 h 25410"/>
                  <a:gd name="connsiteX35" fmla="*/ 6761 w 22263"/>
                  <a:gd name="connsiteY35" fmla="*/ 14337 h 25410"/>
                  <a:gd name="connsiteX36" fmla="*/ 5362 w 22263"/>
                  <a:gd name="connsiteY36" fmla="*/ 17368 h 25410"/>
                  <a:gd name="connsiteX37" fmla="*/ 5712 w 22263"/>
                  <a:gd name="connsiteY37" fmla="*/ 19000 h 25410"/>
                  <a:gd name="connsiteX38" fmla="*/ 6761 w 22263"/>
                  <a:gd name="connsiteY38" fmla="*/ 20166 h 25410"/>
                  <a:gd name="connsiteX39" fmla="*/ 8742 w 22263"/>
                  <a:gd name="connsiteY39" fmla="*/ 20981 h 25410"/>
                  <a:gd name="connsiteX40" fmla="*/ 11889 w 22263"/>
                  <a:gd name="connsiteY40" fmla="*/ 21215 h 25410"/>
                  <a:gd name="connsiteX41" fmla="*/ 15270 w 22263"/>
                  <a:gd name="connsiteY41" fmla="*/ 21098 h 25410"/>
                  <a:gd name="connsiteX42" fmla="*/ 16902 w 22263"/>
                  <a:gd name="connsiteY42" fmla="*/ 20865 h 25410"/>
                  <a:gd name="connsiteX43" fmla="*/ 16902 w 22263"/>
                  <a:gd name="connsiteY43" fmla="*/ 13871 h 25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2263" h="25410">
                    <a:moveTo>
                      <a:pt x="22264" y="24595"/>
                    </a:moveTo>
                    <a:cubicBezTo>
                      <a:pt x="21914" y="24711"/>
                      <a:pt x="21448" y="24711"/>
                      <a:pt x="20748" y="24828"/>
                    </a:cubicBezTo>
                    <a:cubicBezTo>
                      <a:pt x="20049" y="24945"/>
                      <a:pt x="19233" y="24945"/>
                      <a:pt x="18417" y="25061"/>
                    </a:cubicBezTo>
                    <a:cubicBezTo>
                      <a:pt x="17485" y="25178"/>
                      <a:pt x="16552" y="25178"/>
                      <a:pt x="15386" y="25294"/>
                    </a:cubicBezTo>
                    <a:cubicBezTo>
                      <a:pt x="14221" y="25411"/>
                      <a:pt x="13055" y="25411"/>
                      <a:pt x="11889" y="25411"/>
                    </a:cubicBezTo>
                    <a:cubicBezTo>
                      <a:pt x="9442" y="25411"/>
                      <a:pt x="7460" y="25178"/>
                      <a:pt x="5945" y="24711"/>
                    </a:cubicBezTo>
                    <a:cubicBezTo>
                      <a:pt x="4429" y="24245"/>
                      <a:pt x="3147" y="23662"/>
                      <a:pt x="2331" y="22963"/>
                    </a:cubicBezTo>
                    <a:cubicBezTo>
                      <a:pt x="1399" y="22264"/>
                      <a:pt x="816" y="21448"/>
                      <a:pt x="466" y="20515"/>
                    </a:cubicBezTo>
                    <a:cubicBezTo>
                      <a:pt x="117" y="19583"/>
                      <a:pt x="0" y="18650"/>
                      <a:pt x="0" y="17601"/>
                    </a:cubicBezTo>
                    <a:cubicBezTo>
                      <a:pt x="0" y="16319"/>
                      <a:pt x="233" y="15153"/>
                      <a:pt x="583" y="14104"/>
                    </a:cubicBezTo>
                    <a:cubicBezTo>
                      <a:pt x="932" y="13172"/>
                      <a:pt x="1632" y="12239"/>
                      <a:pt x="2448" y="11656"/>
                    </a:cubicBezTo>
                    <a:cubicBezTo>
                      <a:pt x="3380" y="10957"/>
                      <a:pt x="4546" y="10491"/>
                      <a:pt x="5945" y="10141"/>
                    </a:cubicBezTo>
                    <a:cubicBezTo>
                      <a:pt x="7343" y="9791"/>
                      <a:pt x="9092" y="9675"/>
                      <a:pt x="11190" y="9675"/>
                    </a:cubicBezTo>
                    <a:cubicBezTo>
                      <a:pt x="12356" y="9675"/>
                      <a:pt x="13521" y="9675"/>
                      <a:pt x="14570" y="9791"/>
                    </a:cubicBezTo>
                    <a:cubicBezTo>
                      <a:pt x="15619" y="9908"/>
                      <a:pt x="16435" y="9908"/>
                      <a:pt x="16902" y="10024"/>
                    </a:cubicBezTo>
                    <a:cubicBezTo>
                      <a:pt x="16902" y="8859"/>
                      <a:pt x="16669" y="8043"/>
                      <a:pt x="16319" y="7227"/>
                    </a:cubicBezTo>
                    <a:cubicBezTo>
                      <a:pt x="15969" y="6528"/>
                      <a:pt x="15503" y="5945"/>
                      <a:pt x="14804" y="5478"/>
                    </a:cubicBezTo>
                    <a:cubicBezTo>
                      <a:pt x="14221" y="5012"/>
                      <a:pt x="13405" y="4779"/>
                      <a:pt x="12589" y="4663"/>
                    </a:cubicBezTo>
                    <a:cubicBezTo>
                      <a:pt x="11773" y="4546"/>
                      <a:pt x="10724" y="4429"/>
                      <a:pt x="9675" y="4429"/>
                    </a:cubicBezTo>
                    <a:cubicBezTo>
                      <a:pt x="7926" y="4429"/>
                      <a:pt x="6528" y="4663"/>
                      <a:pt x="5362" y="5012"/>
                    </a:cubicBezTo>
                    <a:cubicBezTo>
                      <a:pt x="4313" y="5478"/>
                      <a:pt x="3613" y="5828"/>
                      <a:pt x="3264" y="6061"/>
                    </a:cubicBezTo>
                    <a:cubicBezTo>
                      <a:pt x="3031" y="5945"/>
                      <a:pt x="2798" y="5595"/>
                      <a:pt x="2448" y="5129"/>
                    </a:cubicBezTo>
                    <a:cubicBezTo>
                      <a:pt x="2098" y="4663"/>
                      <a:pt x="1982" y="4196"/>
                      <a:pt x="1982" y="3497"/>
                    </a:cubicBezTo>
                    <a:cubicBezTo>
                      <a:pt x="1982" y="3031"/>
                      <a:pt x="2098" y="2564"/>
                      <a:pt x="2331" y="2215"/>
                    </a:cubicBezTo>
                    <a:cubicBezTo>
                      <a:pt x="2564" y="1748"/>
                      <a:pt x="3031" y="1399"/>
                      <a:pt x="3613" y="1049"/>
                    </a:cubicBezTo>
                    <a:cubicBezTo>
                      <a:pt x="4196" y="699"/>
                      <a:pt x="5012" y="466"/>
                      <a:pt x="5945" y="233"/>
                    </a:cubicBezTo>
                    <a:cubicBezTo>
                      <a:pt x="6994" y="0"/>
                      <a:pt x="8159" y="0"/>
                      <a:pt x="9675" y="0"/>
                    </a:cubicBezTo>
                    <a:cubicBezTo>
                      <a:pt x="11540" y="0"/>
                      <a:pt x="13172" y="233"/>
                      <a:pt x="14687" y="583"/>
                    </a:cubicBezTo>
                    <a:cubicBezTo>
                      <a:pt x="16202" y="933"/>
                      <a:pt x="17485" y="1515"/>
                      <a:pt x="18534" y="2331"/>
                    </a:cubicBezTo>
                    <a:cubicBezTo>
                      <a:pt x="19583" y="3147"/>
                      <a:pt x="20515" y="4196"/>
                      <a:pt x="21098" y="5478"/>
                    </a:cubicBezTo>
                    <a:cubicBezTo>
                      <a:pt x="21681" y="6761"/>
                      <a:pt x="22031" y="8393"/>
                      <a:pt x="22031" y="10258"/>
                    </a:cubicBezTo>
                    <a:lnTo>
                      <a:pt x="22031" y="24595"/>
                    </a:lnTo>
                    <a:close/>
                    <a:moveTo>
                      <a:pt x="17018" y="13871"/>
                    </a:moveTo>
                    <a:cubicBezTo>
                      <a:pt x="16669" y="13755"/>
                      <a:pt x="16086" y="13755"/>
                      <a:pt x="15270" y="13638"/>
                    </a:cubicBezTo>
                    <a:cubicBezTo>
                      <a:pt x="14454" y="13521"/>
                      <a:pt x="13172" y="13405"/>
                      <a:pt x="11423" y="13405"/>
                    </a:cubicBezTo>
                    <a:cubicBezTo>
                      <a:pt x="9325" y="13405"/>
                      <a:pt x="7810" y="13755"/>
                      <a:pt x="6761" y="14337"/>
                    </a:cubicBezTo>
                    <a:cubicBezTo>
                      <a:pt x="5828" y="15037"/>
                      <a:pt x="5362" y="15969"/>
                      <a:pt x="5362" y="17368"/>
                    </a:cubicBezTo>
                    <a:cubicBezTo>
                      <a:pt x="5362" y="17951"/>
                      <a:pt x="5478" y="18417"/>
                      <a:pt x="5712" y="19000"/>
                    </a:cubicBezTo>
                    <a:cubicBezTo>
                      <a:pt x="5945" y="19466"/>
                      <a:pt x="6294" y="19932"/>
                      <a:pt x="6761" y="20166"/>
                    </a:cubicBezTo>
                    <a:cubicBezTo>
                      <a:pt x="7227" y="20515"/>
                      <a:pt x="7926" y="20748"/>
                      <a:pt x="8742" y="20981"/>
                    </a:cubicBezTo>
                    <a:cubicBezTo>
                      <a:pt x="9558" y="21215"/>
                      <a:pt x="10724" y="21215"/>
                      <a:pt x="11889" y="21215"/>
                    </a:cubicBezTo>
                    <a:cubicBezTo>
                      <a:pt x="13288" y="21215"/>
                      <a:pt x="14454" y="21215"/>
                      <a:pt x="15270" y="21098"/>
                    </a:cubicBezTo>
                    <a:cubicBezTo>
                      <a:pt x="16086" y="20981"/>
                      <a:pt x="16669" y="20865"/>
                      <a:pt x="16902" y="20865"/>
                    </a:cubicBezTo>
                    <a:lnTo>
                      <a:pt x="16902" y="13871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8" name="Freeform: Shape 13">
                <a:extLst>
                  <a:ext uri="{FF2B5EF4-FFF2-40B4-BE49-F238E27FC236}">
                    <a16:creationId xmlns:a16="http://schemas.microsoft.com/office/drawing/2014/main" id="{39D30BD5-66D9-D0EC-B234-391115D4A06B}"/>
                  </a:ext>
                </a:extLst>
              </p:cNvPr>
              <p:cNvSpPr/>
              <p:nvPr/>
            </p:nvSpPr>
            <p:spPr>
              <a:xfrm>
                <a:off x="754082" y="6559122"/>
                <a:ext cx="22846" cy="24594"/>
              </a:xfrm>
              <a:custGeom>
                <a:avLst/>
                <a:gdLst>
                  <a:gd name="connsiteX0" fmla="*/ 233 w 22846"/>
                  <a:gd name="connsiteY0" fmla="*/ 10141 h 24594"/>
                  <a:gd name="connsiteX1" fmla="*/ 1049 w 22846"/>
                  <a:gd name="connsiteY1" fmla="*/ 5828 h 24594"/>
                  <a:gd name="connsiteX2" fmla="*/ 3380 w 22846"/>
                  <a:gd name="connsiteY2" fmla="*/ 2681 h 24594"/>
                  <a:gd name="connsiteX3" fmla="*/ 6994 w 22846"/>
                  <a:gd name="connsiteY3" fmla="*/ 699 h 24594"/>
                  <a:gd name="connsiteX4" fmla="*/ 11540 w 22846"/>
                  <a:gd name="connsiteY4" fmla="*/ 0 h 24594"/>
                  <a:gd name="connsiteX5" fmla="*/ 16086 w 22846"/>
                  <a:gd name="connsiteY5" fmla="*/ 699 h 24594"/>
                  <a:gd name="connsiteX6" fmla="*/ 19699 w 22846"/>
                  <a:gd name="connsiteY6" fmla="*/ 2681 h 24594"/>
                  <a:gd name="connsiteX7" fmla="*/ 22031 w 22846"/>
                  <a:gd name="connsiteY7" fmla="*/ 5828 h 24594"/>
                  <a:gd name="connsiteX8" fmla="*/ 22847 w 22846"/>
                  <a:gd name="connsiteY8" fmla="*/ 10141 h 24594"/>
                  <a:gd name="connsiteX9" fmla="*/ 22847 w 22846"/>
                  <a:gd name="connsiteY9" fmla="*/ 24595 h 24594"/>
                  <a:gd name="connsiteX10" fmla="*/ 17485 w 22846"/>
                  <a:gd name="connsiteY10" fmla="*/ 24595 h 24594"/>
                  <a:gd name="connsiteX11" fmla="*/ 17485 w 22846"/>
                  <a:gd name="connsiteY11" fmla="*/ 11540 h 24594"/>
                  <a:gd name="connsiteX12" fmla="*/ 15969 w 22846"/>
                  <a:gd name="connsiteY12" fmla="*/ 6644 h 24594"/>
                  <a:gd name="connsiteX13" fmla="*/ 11423 w 22846"/>
                  <a:gd name="connsiteY13" fmla="*/ 4896 h 24594"/>
                  <a:gd name="connsiteX14" fmla="*/ 6877 w 22846"/>
                  <a:gd name="connsiteY14" fmla="*/ 6644 h 24594"/>
                  <a:gd name="connsiteX15" fmla="*/ 5362 w 22846"/>
                  <a:gd name="connsiteY15" fmla="*/ 11540 h 24594"/>
                  <a:gd name="connsiteX16" fmla="*/ 5362 w 22846"/>
                  <a:gd name="connsiteY16" fmla="*/ 24595 h 24594"/>
                  <a:gd name="connsiteX17" fmla="*/ 0 w 22846"/>
                  <a:gd name="connsiteY17" fmla="*/ 24595 h 24594"/>
                  <a:gd name="connsiteX18" fmla="*/ 0 w 22846"/>
                  <a:gd name="connsiteY18" fmla="*/ 10141 h 24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846" h="24594">
                    <a:moveTo>
                      <a:pt x="233" y="10141"/>
                    </a:moveTo>
                    <a:cubicBezTo>
                      <a:pt x="233" y="8509"/>
                      <a:pt x="466" y="7110"/>
                      <a:pt x="1049" y="5828"/>
                    </a:cubicBezTo>
                    <a:cubicBezTo>
                      <a:pt x="1632" y="4546"/>
                      <a:pt x="2448" y="3497"/>
                      <a:pt x="3380" y="2681"/>
                    </a:cubicBezTo>
                    <a:cubicBezTo>
                      <a:pt x="4429" y="1748"/>
                      <a:pt x="5595" y="1166"/>
                      <a:pt x="6994" y="699"/>
                    </a:cubicBezTo>
                    <a:cubicBezTo>
                      <a:pt x="8393" y="233"/>
                      <a:pt x="9908" y="0"/>
                      <a:pt x="11540" y="0"/>
                    </a:cubicBezTo>
                    <a:cubicBezTo>
                      <a:pt x="13172" y="0"/>
                      <a:pt x="14687" y="233"/>
                      <a:pt x="16086" y="699"/>
                    </a:cubicBezTo>
                    <a:cubicBezTo>
                      <a:pt x="17485" y="1166"/>
                      <a:pt x="18650" y="1865"/>
                      <a:pt x="19699" y="2681"/>
                    </a:cubicBezTo>
                    <a:cubicBezTo>
                      <a:pt x="20748" y="3613"/>
                      <a:pt x="21448" y="4663"/>
                      <a:pt x="22031" y="5828"/>
                    </a:cubicBezTo>
                    <a:cubicBezTo>
                      <a:pt x="22613" y="7110"/>
                      <a:pt x="22847" y="8509"/>
                      <a:pt x="22847" y="10141"/>
                    </a:cubicBezTo>
                    <a:lnTo>
                      <a:pt x="22847" y="24595"/>
                    </a:lnTo>
                    <a:lnTo>
                      <a:pt x="17485" y="24595"/>
                    </a:lnTo>
                    <a:lnTo>
                      <a:pt x="17485" y="11540"/>
                    </a:lnTo>
                    <a:cubicBezTo>
                      <a:pt x="17485" y="9325"/>
                      <a:pt x="17018" y="7693"/>
                      <a:pt x="15969" y="6644"/>
                    </a:cubicBezTo>
                    <a:cubicBezTo>
                      <a:pt x="14920" y="5478"/>
                      <a:pt x="13405" y="4896"/>
                      <a:pt x="11423" y="4896"/>
                    </a:cubicBezTo>
                    <a:cubicBezTo>
                      <a:pt x="9442" y="4896"/>
                      <a:pt x="7926" y="5478"/>
                      <a:pt x="6877" y="6644"/>
                    </a:cubicBezTo>
                    <a:cubicBezTo>
                      <a:pt x="5828" y="7810"/>
                      <a:pt x="5362" y="9442"/>
                      <a:pt x="5362" y="11540"/>
                    </a:cubicBezTo>
                    <a:lnTo>
                      <a:pt x="5362" y="24595"/>
                    </a:lnTo>
                    <a:lnTo>
                      <a:pt x="0" y="24595"/>
                    </a:lnTo>
                    <a:lnTo>
                      <a:pt x="0" y="10141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9" name="Freeform: Shape 14">
                <a:extLst>
                  <a:ext uri="{FF2B5EF4-FFF2-40B4-BE49-F238E27FC236}">
                    <a16:creationId xmlns:a16="http://schemas.microsoft.com/office/drawing/2014/main" id="{30832B7E-3869-B1D5-AD18-E04D68DEEA4E}"/>
                  </a:ext>
                </a:extLst>
              </p:cNvPr>
              <p:cNvSpPr/>
              <p:nvPr/>
            </p:nvSpPr>
            <p:spPr>
              <a:xfrm>
                <a:off x="781591" y="6559239"/>
                <a:ext cx="21331" cy="25294"/>
              </a:xfrm>
              <a:custGeom>
                <a:avLst/>
                <a:gdLst>
                  <a:gd name="connsiteX0" fmla="*/ 21331 w 21331"/>
                  <a:gd name="connsiteY0" fmla="*/ 22846 h 25294"/>
                  <a:gd name="connsiteX1" fmla="*/ 19932 w 21331"/>
                  <a:gd name="connsiteY1" fmla="*/ 23662 h 25294"/>
                  <a:gd name="connsiteX2" fmla="*/ 18067 w 21331"/>
                  <a:gd name="connsiteY2" fmla="*/ 24478 h 25294"/>
                  <a:gd name="connsiteX3" fmla="*/ 15736 w 21331"/>
                  <a:gd name="connsiteY3" fmla="*/ 25061 h 25294"/>
                  <a:gd name="connsiteX4" fmla="*/ 12705 w 21331"/>
                  <a:gd name="connsiteY4" fmla="*/ 25294 h 25294"/>
                  <a:gd name="connsiteX5" fmla="*/ 7810 w 21331"/>
                  <a:gd name="connsiteY5" fmla="*/ 24478 h 25294"/>
                  <a:gd name="connsiteX6" fmla="*/ 3730 w 21331"/>
                  <a:gd name="connsiteY6" fmla="*/ 22031 h 25294"/>
                  <a:gd name="connsiteX7" fmla="*/ 1049 w 21331"/>
                  <a:gd name="connsiteY7" fmla="*/ 18067 h 25294"/>
                  <a:gd name="connsiteX8" fmla="*/ 0 w 21331"/>
                  <a:gd name="connsiteY8" fmla="*/ 12705 h 25294"/>
                  <a:gd name="connsiteX9" fmla="*/ 933 w 21331"/>
                  <a:gd name="connsiteY9" fmla="*/ 7227 h 25294"/>
                  <a:gd name="connsiteX10" fmla="*/ 3613 w 21331"/>
                  <a:gd name="connsiteY10" fmla="*/ 3264 h 25294"/>
                  <a:gd name="connsiteX11" fmla="*/ 7693 w 21331"/>
                  <a:gd name="connsiteY11" fmla="*/ 816 h 25294"/>
                  <a:gd name="connsiteX12" fmla="*/ 12822 w 21331"/>
                  <a:gd name="connsiteY12" fmla="*/ 0 h 25294"/>
                  <a:gd name="connsiteX13" fmla="*/ 16785 w 21331"/>
                  <a:gd name="connsiteY13" fmla="*/ 350 h 25294"/>
                  <a:gd name="connsiteX14" fmla="*/ 19350 w 21331"/>
                  <a:gd name="connsiteY14" fmla="*/ 1282 h 25294"/>
                  <a:gd name="connsiteX15" fmla="*/ 20748 w 21331"/>
                  <a:gd name="connsiteY15" fmla="*/ 2564 h 25294"/>
                  <a:gd name="connsiteX16" fmla="*/ 21215 w 21331"/>
                  <a:gd name="connsiteY16" fmla="*/ 3963 h 25294"/>
                  <a:gd name="connsiteX17" fmla="*/ 20632 w 21331"/>
                  <a:gd name="connsiteY17" fmla="*/ 5712 h 25294"/>
                  <a:gd name="connsiteX18" fmla="*/ 19466 w 21331"/>
                  <a:gd name="connsiteY18" fmla="*/ 6994 h 25294"/>
                  <a:gd name="connsiteX19" fmla="*/ 17018 w 21331"/>
                  <a:gd name="connsiteY19" fmla="*/ 5478 h 25294"/>
                  <a:gd name="connsiteX20" fmla="*/ 13055 w 21331"/>
                  <a:gd name="connsiteY20" fmla="*/ 4779 h 25294"/>
                  <a:gd name="connsiteX21" fmla="*/ 10141 w 21331"/>
                  <a:gd name="connsiteY21" fmla="*/ 5245 h 25294"/>
                  <a:gd name="connsiteX22" fmla="*/ 7810 w 21331"/>
                  <a:gd name="connsiteY22" fmla="*/ 6761 h 25294"/>
                  <a:gd name="connsiteX23" fmla="*/ 6178 w 21331"/>
                  <a:gd name="connsiteY23" fmla="*/ 9209 h 25294"/>
                  <a:gd name="connsiteX24" fmla="*/ 5595 w 21331"/>
                  <a:gd name="connsiteY24" fmla="*/ 12705 h 25294"/>
                  <a:gd name="connsiteX25" fmla="*/ 6178 w 21331"/>
                  <a:gd name="connsiteY25" fmla="*/ 16319 h 25294"/>
                  <a:gd name="connsiteX26" fmla="*/ 7810 w 21331"/>
                  <a:gd name="connsiteY26" fmla="*/ 18767 h 25294"/>
                  <a:gd name="connsiteX27" fmla="*/ 10258 w 21331"/>
                  <a:gd name="connsiteY27" fmla="*/ 20165 h 25294"/>
                  <a:gd name="connsiteX28" fmla="*/ 13288 w 21331"/>
                  <a:gd name="connsiteY28" fmla="*/ 20632 h 25294"/>
                  <a:gd name="connsiteX29" fmla="*/ 17018 w 21331"/>
                  <a:gd name="connsiteY29" fmla="*/ 19932 h 25294"/>
                  <a:gd name="connsiteX30" fmla="*/ 19000 w 21331"/>
                  <a:gd name="connsiteY30" fmla="*/ 19000 h 25294"/>
                  <a:gd name="connsiteX31" fmla="*/ 21331 w 21331"/>
                  <a:gd name="connsiteY31" fmla="*/ 22846 h 2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1331" h="25294">
                    <a:moveTo>
                      <a:pt x="21331" y="22846"/>
                    </a:moveTo>
                    <a:cubicBezTo>
                      <a:pt x="20981" y="23080"/>
                      <a:pt x="20515" y="23313"/>
                      <a:pt x="19932" y="23662"/>
                    </a:cubicBezTo>
                    <a:cubicBezTo>
                      <a:pt x="19350" y="23896"/>
                      <a:pt x="18767" y="24245"/>
                      <a:pt x="18067" y="24478"/>
                    </a:cubicBezTo>
                    <a:cubicBezTo>
                      <a:pt x="17368" y="24711"/>
                      <a:pt x="16552" y="24945"/>
                      <a:pt x="15736" y="25061"/>
                    </a:cubicBezTo>
                    <a:cubicBezTo>
                      <a:pt x="14804" y="25178"/>
                      <a:pt x="13871" y="25294"/>
                      <a:pt x="12705" y="25294"/>
                    </a:cubicBezTo>
                    <a:cubicBezTo>
                      <a:pt x="10957" y="25294"/>
                      <a:pt x="9325" y="25061"/>
                      <a:pt x="7810" y="24478"/>
                    </a:cubicBezTo>
                    <a:cubicBezTo>
                      <a:pt x="6294" y="23896"/>
                      <a:pt x="4896" y="23080"/>
                      <a:pt x="3730" y="22031"/>
                    </a:cubicBezTo>
                    <a:cubicBezTo>
                      <a:pt x="2564" y="20981"/>
                      <a:pt x="1632" y="19699"/>
                      <a:pt x="1049" y="18067"/>
                    </a:cubicBezTo>
                    <a:cubicBezTo>
                      <a:pt x="350" y="16552"/>
                      <a:pt x="0" y="14687"/>
                      <a:pt x="0" y="12705"/>
                    </a:cubicBezTo>
                    <a:cubicBezTo>
                      <a:pt x="0" y="10724"/>
                      <a:pt x="350" y="8859"/>
                      <a:pt x="933" y="7227"/>
                    </a:cubicBezTo>
                    <a:cubicBezTo>
                      <a:pt x="1632" y="5595"/>
                      <a:pt x="2448" y="4313"/>
                      <a:pt x="3613" y="3264"/>
                    </a:cubicBezTo>
                    <a:cubicBezTo>
                      <a:pt x="4779" y="2215"/>
                      <a:pt x="6178" y="1399"/>
                      <a:pt x="7693" y="816"/>
                    </a:cubicBezTo>
                    <a:cubicBezTo>
                      <a:pt x="9325" y="233"/>
                      <a:pt x="10957" y="0"/>
                      <a:pt x="12822" y="0"/>
                    </a:cubicBezTo>
                    <a:cubicBezTo>
                      <a:pt x="14337" y="0"/>
                      <a:pt x="15620" y="117"/>
                      <a:pt x="16785" y="350"/>
                    </a:cubicBezTo>
                    <a:cubicBezTo>
                      <a:pt x="17834" y="583"/>
                      <a:pt x="18767" y="933"/>
                      <a:pt x="19350" y="1282"/>
                    </a:cubicBezTo>
                    <a:cubicBezTo>
                      <a:pt x="20049" y="1632"/>
                      <a:pt x="20515" y="2098"/>
                      <a:pt x="20748" y="2564"/>
                    </a:cubicBezTo>
                    <a:cubicBezTo>
                      <a:pt x="21098" y="3031"/>
                      <a:pt x="21215" y="3497"/>
                      <a:pt x="21215" y="3963"/>
                    </a:cubicBezTo>
                    <a:cubicBezTo>
                      <a:pt x="21215" y="4546"/>
                      <a:pt x="20981" y="5245"/>
                      <a:pt x="20632" y="5712"/>
                    </a:cubicBezTo>
                    <a:cubicBezTo>
                      <a:pt x="20166" y="6294"/>
                      <a:pt x="19816" y="6644"/>
                      <a:pt x="19466" y="6994"/>
                    </a:cubicBezTo>
                    <a:cubicBezTo>
                      <a:pt x="18883" y="6411"/>
                      <a:pt x="18067" y="5945"/>
                      <a:pt x="17018" y="5478"/>
                    </a:cubicBezTo>
                    <a:cubicBezTo>
                      <a:pt x="15969" y="5012"/>
                      <a:pt x="14687" y="4779"/>
                      <a:pt x="13055" y="4779"/>
                    </a:cubicBezTo>
                    <a:cubicBezTo>
                      <a:pt x="12006" y="4779"/>
                      <a:pt x="10957" y="4896"/>
                      <a:pt x="10141" y="5245"/>
                    </a:cubicBezTo>
                    <a:cubicBezTo>
                      <a:pt x="9209" y="5595"/>
                      <a:pt x="8393" y="6061"/>
                      <a:pt x="7810" y="6761"/>
                    </a:cubicBezTo>
                    <a:cubicBezTo>
                      <a:pt x="7110" y="7460"/>
                      <a:pt x="6644" y="8276"/>
                      <a:pt x="6178" y="9209"/>
                    </a:cubicBezTo>
                    <a:cubicBezTo>
                      <a:pt x="5828" y="10141"/>
                      <a:pt x="5595" y="11307"/>
                      <a:pt x="5595" y="12705"/>
                    </a:cubicBezTo>
                    <a:cubicBezTo>
                      <a:pt x="5595" y="14104"/>
                      <a:pt x="5828" y="15270"/>
                      <a:pt x="6178" y="16319"/>
                    </a:cubicBezTo>
                    <a:cubicBezTo>
                      <a:pt x="6528" y="17251"/>
                      <a:pt x="7110" y="18067"/>
                      <a:pt x="7810" y="18767"/>
                    </a:cubicBezTo>
                    <a:cubicBezTo>
                      <a:pt x="8509" y="19350"/>
                      <a:pt x="9325" y="19932"/>
                      <a:pt x="10258" y="20165"/>
                    </a:cubicBezTo>
                    <a:cubicBezTo>
                      <a:pt x="11190" y="20515"/>
                      <a:pt x="12239" y="20632"/>
                      <a:pt x="13288" y="20632"/>
                    </a:cubicBezTo>
                    <a:cubicBezTo>
                      <a:pt x="14804" y="20632"/>
                      <a:pt x="16086" y="20399"/>
                      <a:pt x="17018" y="19932"/>
                    </a:cubicBezTo>
                    <a:cubicBezTo>
                      <a:pt x="17951" y="19466"/>
                      <a:pt x="18650" y="19233"/>
                      <a:pt x="19000" y="19000"/>
                    </a:cubicBezTo>
                    <a:lnTo>
                      <a:pt x="21331" y="22846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0" name="Freeform: Shape 15">
                <a:extLst>
                  <a:ext uri="{FF2B5EF4-FFF2-40B4-BE49-F238E27FC236}">
                    <a16:creationId xmlns:a16="http://schemas.microsoft.com/office/drawing/2014/main" id="{73DC76B0-DAAB-DEE1-5A9A-2F5A537EEDAB}"/>
                  </a:ext>
                </a:extLst>
              </p:cNvPr>
              <p:cNvSpPr/>
              <p:nvPr/>
            </p:nvSpPr>
            <p:spPr>
              <a:xfrm>
                <a:off x="805603" y="6548981"/>
                <a:ext cx="6527" cy="34735"/>
              </a:xfrm>
              <a:custGeom>
                <a:avLst/>
                <a:gdLst>
                  <a:gd name="connsiteX0" fmla="*/ 3264 w 6527"/>
                  <a:gd name="connsiteY0" fmla="*/ 0 h 34735"/>
                  <a:gd name="connsiteX1" fmla="*/ 5595 w 6527"/>
                  <a:gd name="connsiteY1" fmla="*/ 933 h 34735"/>
                  <a:gd name="connsiteX2" fmla="*/ 6528 w 6527"/>
                  <a:gd name="connsiteY2" fmla="*/ 3264 h 34735"/>
                  <a:gd name="connsiteX3" fmla="*/ 5595 w 6527"/>
                  <a:gd name="connsiteY3" fmla="*/ 5595 h 34735"/>
                  <a:gd name="connsiteX4" fmla="*/ 3264 w 6527"/>
                  <a:gd name="connsiteY4" fmla="*/ 6528 h 34735"/>
                  <a:gd name="connsiteX5" fmla="*/ 932 w 6527"/>
                  <a:gd name="connsiteY5" fmla="*/ 5595 h 34735"/>
                  <a:gd name="connsiteX6" fmla="*/ 0 w 6527"/>
                  <a:gd name="connsiteY6" fmla="*/ 3264 h 34735"/>
                  <a:gd name="connsiteX7" fmla="*/ 932 w 6527"/>
                  <a:gd name="connsiteY7" fmla="*/ 933 h 34735"/>
                  <a:gd name="connsiteX8" fmla="*/ 3264 w 6527"/>
                  <a:gd name="connsiteY8" fmla="*/ 0 h 34735"/>
                  <a:gd name="connsiteX9" fmla="*/ 583 w 6527"/>
                  <a:gd name="connsiteY9" fmla="*/ 13288 h 34735"/>
                  <a:gd name="connsiteX10" fmla="*/ 1282 w 6527"/>
                  <a:gd name="connsiteY10" fmla="*/ 11307 h 34735"/>
                  <a:gd name="connsiteX11" fmla="*/ 3380 w 6527"/>
                  <a:gd name="connsiteY11" fmla="*/ 10724 h 34735"/>
                  <a:gd name="connsiteX12" fmla="*/ 4896 w 6527"/>
                  <a:gd name="connsiteY12" fmla="*/ 10957 h 34735"/>
                  <a:gd name="connsiteX13" fmla="*/ 5828 w 6527"/>
                  <a:gd name="connsiteY13" fmla="*/ 11307 h 34735"/>
                  <a:gd name="connsiteX14" fmla="*/ 5828 w 6527"/>
                  <a:gd name="connsiteY14" fmla="*/ 34736 h 34735"/>
                  <a:gd name="connsiteX15" fmla="*/ 466 w 6527"/>
                  <a:gd name="connsiteY15" fmla="*/ 34736 h 34735"/>
                  <a:gd name="connsiteX16" fmla="*/ 466 w 6527"/>
                  <a:gd name="connsiteY16" fmla="*/ 13288 h 34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27" h="34735">
                    <a:moveTo>
                      <a:pt x="3264" y="0"/>
                    </a:moveTo>
                    <a:cubicBezTo>
                      <a:pt x="4196" y="0"/>
                      <a:pt x="4896" y="350"/>
                      <a:pt x="5595" y="933"/>
                    </a:cubicBezTo>
                    <a:cubicBezTo>
                      <a:pt x="6178" y="1515"/>
                      <a:pt x="6528" y="2331"/>
                      <a:pt x="6528" y="3264"/>
                    </a:cubicBezTo>
                    <a:cubicBezTo>
                      <a:pt x="6528" y="4196"/>
                      <a:pt x="6178" y="5012"/>
                      <a:pt x="5595" y="5595"/>
                    </a:cubicBezTo>
                    <a:cubicBezTo>
                      <a:pt x="5012" y="6178"/>
                      <a:pt x="4196" y="6528"/>
                      <a:pt x="3264" y="6528"/>
                    </a:cubicBezTo>
                    <a:cubicBezTo>
                      <a:pt x="2331" y="6528"/>
                      <a:pt x="1632" y="6178"/>
                      <a:pt x="932" y="5595"/>
                    </a:cubicBezTo>
                    <a:cubicBezTo>
                      <a:pt x="350" y="5012"/>
                      <a:pt x="0" y="4196"/>
                      <a:pt x="0" y="3264"/>
                    </a:cubicBezTo>
                    <a:cubicBezTo>
                      <a:pt x="0" y="2331"/>
                      <a:pt x="350" y="1515"/>
                      <a:pt x="932" y="933"/>
                    </a:cubicBezTo>
                    <a:cubicBezTo>
                      <a:pt x="1632" y="350"/>
                      <a:pt x="2448" y="0"/>
                      <a:pt x="3264" y="0"/>
                    </a:cubicBezTo>
                    <a:close/>
                    <a:moveTo>
                      <a:pt x="583" y="13288"/>
                    </a:moveTo>
                    <a:cubicBezTo>
                      <a:pt x="583" y="12356"/>
                      <a:pt x="816" y="11773"/>
                      <a:pt x="1282" y="11307"/>
                    </a:cubicBezTo>
                    <a:cubicBezTo>
                      <a:pt x="1748" y="10957"/>
                      <a:pt x="2448" y="10724"/>
                      <a:pt x="3380" y="10724"/>
                    </a:cubicBezTo>
                    <a:cubicBezTo>
                      <a:pt x="3963" y="10724"/>
                      <a:pt x="4429" y="10840"/>
                      <a:pt x="4896" y="10957"/>
                    </a:cubicBezTo>
                    <a:cubicBezTo>
                      <a:pt x="5362" y="11074"/>
                      <a:pt x="5712" y="11190"/>
                      <a:pt x="5828" y="11307"/>
                    </a:cubicBezTo>
                    <a:lnTo>
                      <a:pt x="5828" y="34736"/>
                    </a:lnTo>
                    <a:lnTo>
                      <a:pt x="466" y="34736"/>
                    </a:lnTo>
                    <a:lnTo>
                      <a:pt x="466" y="13288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1" name="Freeform: Shape 16">
                <a:extLst>
                  <a:ext uri="{FF2B5EF4-FFF2-40B4-BE49-F238E27FC236}">
                    <a16:creationId xmlns:a16="http://schemas.microsoft.com/office/drawing/2014/main" id="{8D11A8D2-CD9E-E12F-0D85-607D03187FCE}"/>
                  </a:ext>
                </a:extLst>
              </p:cNvPr>
              <p:cNvSpPr/>
              <p:nvPr/>
            </p:nvSpPr>
            <p:spPr>
              <a:xfrm>
                <a:off x="817026" y="6559122"/>
                <a:ext cx="22846" cy="24594"/>
              </a:xfrm>
              <a:custGeom>
                <a:avLst/>
                <a:gdLst>
                  <a:gd name="connsiteX0" fmla="*/ 233 w 22846"/>
                  <a:gd name="connsiteY0" fmla="*/ 10141 h 24594"/>
                  <a:gd name="connsiteX1" fmla="*/ 1049 w 22846"/>
                  <a:gd name="connsiteY1" fmla="*/ 5828 h 24594"/>
                  <a:gd name="connsiteX2" fmla="*/ 3380 w 22846"/>
                  <a:gd name="connsiteY2" fmla="*/ 2681 h 24594"/>
                  <a:gd name="connsiteX3" fmla="*/ 6994 w 22846"/>
                  <a:gd name="connsiteY3" fmla="*/ 699 h 24594"/>
                  <a:gd name="connsiteX4" fmla="*/ 11540 w 22846"/>
                  <a:gd name="connsiteY4" fmla="*/ 0 h 24594"/>
                  <a:gd name="connsiteX5" fmla="*/ 16086 w 22846"/>
                  <a:gd name="connsiteY5" fmla="*/ 699 h 24594"/>
                  <a:gd name="connsiteX6" fmla="*/ 19699 w 22846"/>
                  <a:gd name="connsiteY6" fmla="*/ 2681 h 24594"/>
                  <a:gd name="connsiteX7" fmla="*/ 22031 w 22846"/>
                  <a:gd name="connsiteY7" fmla="*/ 5828 h 24594"/>
                  <a:gd name="connsiteX8" fmla="*/ 22846 w 22846"/>
                  <a:gd name="connsiteY8" fmla="*/ 10141 h 24594"/>
                  <a:gd name="connsiteX9" fmla="*/ 22846 w 22846"/>
                  <a:gd name="connsiteY9" fmla="*/ 24595 h 24594"/>
                  <a:gd name="connsiteX10" fmla="*/ 17485 w 22846"/>
                  <a:gd name="connsiteY10" fmla="*/ 24595 h 24594"/>
                  <a:gd name="connsiteX11" fmla="*/ 17485 w 22846"/>
                  <a:gd name="connsiteY11" fmla="*/ 11540 h 24594"/>
                  <a:gd name="connsiteX12" fmla="*/ 15969 w 22846"/>
                  <a:gd name="connsiteY12" fmla="*/ 6644 h 24594"/>
                  <a:gd name="connsiteX13" fmla="*/ 11423 w 22846"/>
                  <a:gd name="connsiteY13" fmla="*/ 4896 h 24594"/>
                  <a:gd name="connsiteX14" fmla="*/ 6877 w 22846"/>
                  <a:gd name="connsiteY14" fmla="*/ 6644 h 24594"/>
                  <a:gd name="connsiteX15" fmla="*/ 5362 w 22846"/>
                  <a:gd name="connsiteY15" fmla="*/ 11540 h 24594"/>
                  <a:gd name="connsiteX16" fmla="*/ 5362 w 22846"/>
                  <a:gd name="connsiteY16" fmla="*/ 24595 h 24594"/>
                  <a:gd name="connsiteX17" fmla="*/ 0 w 22846"/>
                  <a:gd name="connsiteY17" fmla="*/ 24595 h 24594"/>
                  <a:gd name="connsiteX18" fmla="*/ 0 w 22846"/>
                  <a:gd name="connsiteY18" fmla="*/ 10141 h 24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846" h="24594">
                    <a:moveTo>
                      <a:pt x="233" y="10141"/>
                    </a:moveTo>
                    <a:cubicBezTo>
                      <a:pt x="233" y="8509"/>
                      <a:pt x="466" y="7110"/>
                      <a:pt x="1049" y="5828"/>
                    </a:cubicBezTo>
                    <a:cubicBezTo>
                      <a:pt x="1632" y="4546"/>
                      <a:pt x="2448" y="3497"/>
                      <a:pt x="3380" y="2681"/>
                    </a:cubicBezTo>
                    <a:cubicBezTo>
                      <a:pt x="4429" y="1748"/>
                      <a:pt x="5595" y="1166"/>
                      <a:pt x="6994" y="699"/>
                    </a:cubicBezTo>
                    <a:cubicBezTo>
                      <a:pt x="8393" y="233"/>
                      <a:pt x="9908" y="0"/>
                      <a:pt x="11540" y="0"/>
                    </a:cubicBezTo>
                    <a:cubicBezTo>
                      <a:pt x="13172" y="0"/>
                      <a:pt x="14687" y="233"/>
                      <a:pt x="16086" y="699"/>
                    </a:cubicBezTo>
                    <a:cubicBezTo>
                      <a:pt x="17485" y="1166"/>
                      <a:pt x="18650" y="1865"/>
                      <a:pt x="19699" y="2681"/>
                    </a:cubicBezTo>
                    <a:cubicBezTo>
                      <a:pt x="20748" y="3613"/>
                      <a:pt x="21448" y="4663"/>
                      <a:pt x="22031" y="5828"/>
                    </a:cubicBezTo>
                    <a:cubicBezTo>
                      <a:pt x="22613" y="7110"/>
                      <a:pt x="22846" y="8509"/>
                      <a:pt x="22846" y="10141"/>
                    </a:cubicBezTo>
                    <a:lnTo>
                      <a:pt x="22846" y="24595"/>
                    </a:lnTo>
                    <a:lnTo>
                      <a:pt x="17485" y="24595"/>
                    </a:lnTo>
                    <a:lnTo>
                      <a:pt x="17485" y="11540"/>
                    </a:lnTo>
                    <a:cubicBezTo>
                      <a:pt x="17485" y="9325"/>
                      <a:pt x="17018" y="7693"/>
                      <a:pt x="15969" y="6644"/>
                    </a:cubicBezTo>
                    <a:cubicBezTo>
                      <a:pt x="14920" y="5478"/>
                      <a:pt x="13405" y="4896"/>
                      <a:pt x="11423" y="4896"/>
                    </a:cubicBezTo>
                    <a:cubicBezTo>
                      <a:pt x="9442" y="4896"/>
                      <a:pt x="7926" y="5478"/>
                      <a:pt x="6877" y="6644"/>
                    </a:cubicBezTo>
                    <a:cubicBezTo>
                      <a:pt x="5828" y="7810"/>
                      <a:pt x="5362" y="9442"/>
                      <a:pt x="5362" y="11540"/>
                    </a:cubicBezTo>
                    <a:lnTo>
                      <a:pt x="5362" y="24595"/>
                    </a:lnTo>
                    <a:lnTo>
                      <a:pt x="0" y="24595"/>
                    </a:lnTo>
                    <a:lnTo>
                      <a:pt x="0" y="10141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2" name="Freeform: Shape 17">
                <a:extLst>
                  <a:ext uri="{FF2B5EF4-FFF2-40B4-BE49-F238E27FC236}">
                    <a16:creationId xmlns:a16="http://schemas.microsoft.com/office/drawing/2014/main" id="{42673598-3931-F1D8-78B2-0A99EBEA9C8D}"/>
                  </a:ext>
                </a:extLst>
              </p:cNvPr>
              <p:cNvSpPr/>
              <p:nvPr/>
            </p:nvSpPr>
            <p:spPr>
              <a:xfrm>
                <a:off x="844768" y="6559239"/>
                <a:ext cx="25177" cy="34852"/>
              </a:xfrm>
              <a:custGeom>
                <a:avLst/>
                <a:gdLst>
                  <a:gd name="connsiteX0" fmla="*/ 3730 w 25177"/>
                  <a:gd name="connsiteY0" fmla="*/ 28675 h 34852"/>
                  <a:gd name="connsiteX1" fmla="*/ 4546 w 25177"/>
                  <a:gd name="connsiteY1" fmla="*/ 29024 h 34852"/>
                  <a:gd name="connsiteX2" fmla="*/ 6178 w 25177"/>
                  <a:gd name="connsiteY2" fmla="*/ 29607 h 34852"/>
                  <a:gd name="connsiteX3" fmla="*/ 8393 w 25177"/>
                  <a:gd name="connsiteY3" fmla="*/ 30073 h 34852"/>
                  <a:gd name="connsiteX4" fmla="*/ 11190 w 25177"/>
                  <a:gd name="connsiteY4" fmla="*/ 30307 h 34852"/>
                  <a:gd name="connsiteX5" fmla="*/ 14337 w 25177"/>
                  <a:gd name="connsiteY5" fmla="*/ 29957 h 34852"/>
                  <a:gd name="connsiteX6" fmla="*/ 17135 w 25177"/>
                  <a:gd name="connsiteY6" fmla="*/ 28675 h 34852"/>
                  <a:gd name="connsiteX7" fmla="*/ 19116 w 25177"/>
                  <a:gd name="connsiteY7" fmla="*/ 26110 h 34852"/>
                  <a:gd name="connsiteX8" fmla="*/ 19932 w 25177"/>
                  <a:gd name="connsiteY8" fmla="*/ 21797 h 34852"/>
                  <a:gd name="connsiteX9" fmla="*/ 19932 w 25177"/>
                  <a:gd name="connsiteY9" fmla="*/ 21215 h 34852"/>
                  <a:gd name="connsiteX10" fmla="*/ 16785 w 25177"/>
                  <a:gd name="connsiteY10" fmla="*/ 23662 h 34852"/>
                  <a:gd name="connsiteX11" fmla="*/ 11889 w 25177"/>
                  <a:gd name="connsiteY11" fmla="*/ 24828 h 34852"/>
                  <a:gd name="connsiteX12" fmla="*/ 7110 w 25177"/>
                  <a:gd name="connsiteY12" fmla="*/ 23896 h 34852"/>
                  <a:gd name="connsiteX13" fmla="*/ 3380 w 25177"/>
                  <a:gd name="connsiteY13" fmla="*/ 21448 h 34852"/>
                  <a:gd name="connsiteX14" fmla="*/ 932 w 25177"/>
                  <a:gd name="connsiteY14" fmla="*/ 17601 h 34852"/>
                  <a:gd name="connsiteX15" fmla="*/ 0 w 25177"/>
                  <a:gd name="connsiteY15" fmla="*/ 12589 h 34852"/>
                  <a:gd name="connsiteX16" fmla="*/ 932 w 25177"/>
                  <a:gd name="connsiteY16" fmla="*/ 7577 h 34852"/>
                  <a:gd name="connsiteX17" fmla="*/ 3613 w 25177"/>
                  <a:gd name="connsiteY17" fmla="*/ 3613 h 34852"/>
                  <a:gd name="connsiteX18" fmla="*/ 7693 w 25177"/>
                  <a:gd name="connsiteY18" fmla="*/ 933 h 34852"/>
                  <a:gd name="connsiteX19" fmla="*/ 12822 w 25177"/>
                  <a:gd name="connsiteY19" fmla="*/ 0 h 34852"/>
                  <a:gd name="connsiteX20" fmla="*/ 17718 w 25177"/>
                  <a:gd name="connsiteY20" fmla="*/ 816 h 34852"/>
                  <a:gd name="connsiteX21" fmla="*/ 21681 w 25177"/>
                  <a:gd name="connsiteY21" fmla="*/ 3264 h 34852"/>
                  <a:gd name="connsiteX22" fmla="*/ 24245 w 25177"/>
                  <a:gd name="connsiteY22" fmla="*/ 7577 h 34852"/>
                  <a:gd name="connsiteX23" fmla="*/ 25178 w 25177"/>
                  <a:gd name="connsiteY23" fmla="*/ 13638 h 34852"/>
                  <a:gd name="connsiteX24" fmla="*/ 25178 w 25177"/>
                  <a:gd name="connsiteY24" fmla="*/ 20515 h 34852"/>
                  <a:gd name="connsiteX25" fmla="*/ 24129 w 25177"/>
                  <a:gd name="connsiteY25" fmla="*/ 27043 h 34852"/>
                  <a:gd name="connsiteX26" fmla="*/ 21331 w 25177"/>
                  <a:gd name="connsiteY26" fmla="*/ 31472 h 34852"/>
                  <a:gd name="connsiteX27" fmla="*/ 17135 w 25177"/>
                  <a:gd name="connsiteY27" fmla="*/ 34037 h 34852"/>
                  <a:gd name="connsiteX28" fmla="*/ 11773 w 25177"/>
                  <a:gd name="connsiteY28" fmla="*/ 34853 h 34852"/>
                  <a:gd name="connsiteX29" fmla="*/ 8276 w 25177"/>
                  <a:gd name="connsiteY29" fmla="*/ 34619 h 34852"/>
                  <a:gd name="connsiteX30" fmla="*/ 5478 w 25177"/>
                  <a:gd name="connsiteY30" fmla="*/ 34037 h 34852"/>
                  <a:gd name="connsiteX31" fmla="*/ 3497 w 25177"/>
                  <a:gd name="connsiteY31" fmla="*/ 33454 h 34852"/>
                  <a:gd name="connsiteX32" fmla="*/ 2331 w 25177"/>
                  <a:gd name="connsiteY32" fmla="*/ 32987 h 34852"/>
                  <a:gd name="connsiteX33" fmla="*/ 3730 w 25177"/>
                  <a:gd name="connsiteY33" fmla="*/ 28675 h 34852"/>
                  <a:gd name="connsiteX34" fmla="*/ 12589 w 25177"/>
                  <a:gd name="connsiteY34" fmla="*/ 20049 h 34852"/>
                  <a:gd name="connsiteX35" fmla="*/ 15503 w 25177"/>
                  <a:gd name="connsiteY35" fmla="*/ 19466 h 34852"/>
                  <a:gd name="connsiteX36" fmla="*/ 17718 w 25177"/>
                  <a:gd name="connsiteY36" fmla="*/ 17834 h 34852"/>
                  <a:gd name="connsiteX37" fmla="*/ 19233 w 25177"/>
                  <a:gd name="connsiteY37" fmla="*/ 15386 h 34852"/>
                  <a:gd name="connsiteX38" fmla="*/ 19816 w 25177"/>
                  <a:gd name="connsiteY38" fmla="*/ 12356 h 34852"/>
                  <a:gd name="connsiteX39" fmla="*/ 19233 w 25177"/>
                  <a:gd name="connsiteY39" fmla="*/ 9325 h 34852"/>
                  <a:gd name="connsiteX40" fmla="*/ 17718 w 25177"/>
                  <a:gd name="connsiteY40" fmla="*/ 6877 h 34852"/>
                  <a:gd name="connsiteX41" fmla="*/ 15503 w 25177"/>
                  <a:gd name="connsiteY41" fmla="*/ 5245 h 34852"/>
                  <a:gd name="connsiteX42" fmla="*/ 12589 w 25177"/>
                  <a:gd name="connsiteY42" fmla="*/ 4663 h 34852"/>
                  <a:gd name="connsiteX43" fmla="*/ 9675 w 25177"/>
                  <a:gd name="connsiteY43" fmla="*/ 5245 h 34852"/>
                  <a:gd name="connsiteX44" fmla="*/ 7460 w 25177"/>
                  <a:gd name="connsiteY44" fmla="*/ 6877 h 34852"/>
                  <a:gd name="connsiteX45" fmla="*/ 6061 w 25177"/>
                  <a:gd name="connsiteY45" fmla="*/ 9325 h 34852"/>
                  <a:gd name="connsiteX46" fmla="*/ 5595 w 25177"/>
                  <a:gd name="connsiteY46" fmla="*/ 12239 h 34852"/>
                  <a:gd name="connsiteX47" fmla="*/ 7577 w 25177"/>
                  <a:gd name="connsiteY47" fmla="*/ 17718 h 34852"/>
                  <a:gd name="connsiteX48" fmla="*/ 12589 w 25177"/>
                  <a:gd name="connsiteY48" fmla="*/ 20049 h 34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5177" h="34852">
                    <a:moveTo>
                      <a:pt x="3730" y="28675"/>
                    </a:moveTo>
                    <a:cubicBezTo>
                      <a:pt x="3847" y="28791"/>
                      <a:pt x="4080" y="28908"/>
                      <a:pt x="4546" y="29024"/>
                    </a:cubicBezTo>
                    <a:cubicBezTo>
                      <a:pt x="5012" y="29141"/>
                      <a:pt x="5478" y="29374"/>
                      <a:pt x="6178" y="29607"/>
                    </a:cubicBezTo>
                    <a:cubicBezTo>
                      <a:pt x="6761" y="29724"/>
                      <a:pt x="7577" y="29957"/>
                      <a:pt x="8393" y="30073"/>
                    </a:cubicBezTo>
                    <a:cubicBezTo>
                      <a:pt x="9208" y="30190"/>
                      <a:pt x="10141" y="30307"/>
                      <a:pt x="11190" y="30307"/>
                    </a:cubicBezTo>
                    <a:cubicBezTo>
                      <a:pt x="12239" y="30307"/>
                      <a:pt x="13288" y="30190"/>
                      <a:pt x="14337" y="29957"/>
                    </a:cubicBezTo>
                    <a:cubicBezTo>
                      <a:pt x="15386" y="29724"/>
                      <a:pt x="16319" y="29257"/>
                      <a:pt x="17135" y="28675"/>
                    </a:cubicBezTo>
                    <a:cubicBezTo>
                      <a:pt x="17951" y="28092"/>
                      <a:pt x="18650" y="27159"/>
                      <a:pt x="19116" y="26110"/>
                    </a:cubicBezTo>
                    <a:cubicBezTo>
                      <a:pt x="19583" y="24945"/>
                      <a:pt x="19932" y="23546"/>
                      <a:pt x="19932" y="21797"/>
                    </a:cubicBezTo>
                    <a:lnTo>
                      <a:pt x="19932" y="21215"/>
                    </a:lnTo>
                    <a:cubicBezTo>
                      <a:pt x="19233" y="22031"/>
                      <a:pt x="18184" y="22846"/>
                      <a:pt x="16785" y="23662"/>
                    </a:cubicBezTo>
                    <a:cubicBezTo>
                      <a:pt x="15386" y="24478"/>
                      <a:pt x="13755" y="24828"/>
                      <a:pt x="11889" y="24828"/>
                    </a:cubicBezTo>
                    <a:cubicBezTo>
                      <a:pt x="10141" y="24828"/>
                      <a:pt x="8509" y="24478"/>
                      <a:pt x="7110" y="23896"/>
                    </a:cubicBezTo>
                    <a:cubicBezTo>
                      <a:pt x="5595" y="23313"/>
                      <a:pt x="4429" y="22497"/>
                      <a:pt x="3380" y="21448"/>
                    </a:cubicBezTo>
                    <a:cubicBezTo>
                      <a:pt x="2331" y="20399"/>
                      <a:pt x="1515" y="19116"/>
                      <a:pt x="932" y="17601"/>
                    </a:cubicBezTo>
                    <a:cubicBezTo>
                      <a:pt x="350" y="16086"/>
                      <a:pt x="0" y="14454"/>
                      <a:pt x="0" y="12589"/>
                    </a:cubicBezTo>
                    <a:cubicBezTo>
                      <a:pt x="0" y="10724"/>
                      <a:pt x="350" y="9092"/>
                      <a:pt x="932" y="7577"/>
                    </a:cubicBezTo>
                    <a:cubicBezTo>
                      <a:pt x="1515" y="6061"/>
                      <a:pt x="2448" y="4779"/>
                      <a:pt x="3613" y="3613"/>
                    </a:cubicBezTo>
                    <a:cubicBezTo>
                      <a:pt x="4779" y="2448"/>
                      <a:pt x="6061" y="1632"/>
                      <a:pt x="7693" y="933"/>
                    </a:cubicBezTo>
                    <a:cubicBezTo>
                      <a:pt x="9325" y="350"/>
                      <a:pt x="10957" y="0"/>
                      <a:pt x="12822" y="0"/>
                    </a:cubicBezTo>
                    <a:cubicBezTo>
                      <a:pt x="14570" y="0"/>
                      <a:pt x="16202" y="233"/>
                      <a:pt x="17718" y="816"/>
                    </a:cubicBezTo>
                    <a:cubicBezTo>
                      <a:pt x="19233" y="1399"/>
                      <a:pt x="20515" y="2215"/>
                      <a:pt x="21681" y="3264"/>
                    </a:cubicBezTo>
                    <a:cubicBezTo>
                      <a:pt x="22846" y="4429"/>
                      <a:pt x="23662" y="5828"/>
                      <a:pt x="24245" y="7577"/>
                    </a:cubicBezTo>
                    <a:cubicBezTo>
                      <a:pt x="24828" y="9325"/>
                      <a:pt x="25178" y="11307"/>
                      <a:pt x="25178" y="13638"/>
                    </a:cubicBezTo>
                    <a:lnTo>
                      <a:pt x="25178" y="20515"/>
                    </a:lnTo>
                    <a:cubicBezTo>
                      <a:pt x="25178" y="23080"/>
                      <a:pt x="24828" y="25178"/>
                      <a:pt x="24129" y="27043"/>
                    </a:cubicBezTo>
                    <a:cubicBezTo>
                      <a:pt x="23429" y="28791"/>
                      <a:pt x="22497" y="30307"/>
                      <a:pt x="21331" y="31472"/>
                    </a:cubicBezTo>
                    <a:cubicBezTo>
                      <a:pt x="20166" y="32638"/>
                      <a:pt x="18767" y="33454"/>
                      <a:pt x="17135" y="34037"/>
                    </a:cubicBezTo>
                    <a:cubicBezTo>
                      <a:pt x="15503" y="34619"/>
                      <a:pt x="13755" y="34853"/>
                      <a:pt x="11773" y="34853"/>
                    </a:cubicBezTo>
                    <a:cubicBezTo>
                      <a:pt x="10491" y="34853"/>
                      <a:pt x="9325" y="34736"/>
                      <a:pt x="8276" y="34619"/>
                    </a:cubicBezTo>
                    <a:cubicBezTo>
                      <a:pt x="7227" y="34503"/>
                      <a:pt x="6294" y="34270"/>
                      <a:pt x="5478" y="34037"/>
                    </a:cubicBezTo>
                    <a:cubicBezTo>
                      <a:pt x="4663" y="33803"/>
                      <a:pt x="3963" y="33570"/>
                      <a:pt x="3497" y="33454"/>
                    </a:cubicBezTo>
                    <a:cubicBezTo>
                      <a:pt x="2914" y="33221"/>
                      <a:pt x="2564" y="33104"/>
                      <a:pt x="2331" y="32987"/>
                    </a:cubicBezTo>
                    <a:lnTo>
                      <a:pt x="3730" y="28675"/>
                    </a:lnTo>
                    <a:close/>
                    <a:moveTo>
                      <a:pt x="12589" y="20049"/>
                    </a:moveTo>
                    <a:cubicBezTo>
                      <a:pt x="13638" y="20049"/>
                      <a:pt x="14570" y="19816"/>
                      <a:pt x="15503" y="19466"/>
                    </a:cubicBezTo>
                    <a:cubicBezTo>
                      <a:pt x="16319" y="19116"/>
                      <a:pt x="17135" y="18534"/>
                      <a:pt x="17718" y="17834"/>
                    </a:cubicBezTo>
                    <a:cubicBezTo>
                      <a:pt x="18300" y="17135"/>
                      <a:pt x="18883" y="16319"/>
                      <a:pt x="19233" y="15386"/>
                    </a:cubicBezTo>
                    <a:cubicBezTo>
                      <a:pt x="19583" y="14454"/>
                      <a:pt x="19816" y="13405"/>
                      <a:pt x="19816" y="12356"/>
                    </a:cubicBezTo>
                    <a:cubicBezTo>
                      <a:pt x="19816" y="11307"/>
                      <a:pt x="19583" y="10258"/>
                      <a:pt x="19233" y="9325"/>
                    </a:cubicBezTo>
                    <a:cubicBezTo>
                      <a:pt x="18883" y="8393"/>
                      <a:pt x="18417" y="7577"/>
                      <a:pt x="17718" y="6877"/>
                    </a:cubicBezTo>
                    <a:cubicBezTo>
                      <a:pt x="17135" y="6178"/>
                      <a:pt x="16319" y="5712"/>
                      <a:pt x="15503" y="5245"/>
                    </a:cubicBezTo>
                    <a:cubicBezTo>
                      <a:pt x="14687" y="4896"/>
                      <a:pt x="13638" y="4663"/>
                      <a:pt x="12589" y="4663"/>
                    </a:cubicBezTo>
                    <a:cubicBezTo>
                      <a:pt x="11540" y="4663"/>
                      <a:pt x="10491" y="4896"/>
                      <a:pt x="9675" y="5245"/>
                    </a:cubicBezTo>
                    <a:cubicBezTo>
                      <a:pt x="8742" y="5595"/>
                      <a:pt x="8043" y="6178"/>
                      <a:pt x="7460" y="6877"/>
                    </a:cubicBezTo>
                    <a:cubicBezTo>
                      <a:pt x="6877" y="7577"/>
                      <a:pt x="6411" y="8393"/>
                      <a:pt x="6061" y="9325"/>
                    </a:cubicBezTo>
                    <a:cubicBezTo>
                      <a:pt x="5712" y="10258"/>
                      <a:pt x="5595" y="11190"/>
                      <a:pt x="5595" y="12239"/>
                    </a:cubicBezTo>
                    <a:cubicBezTo>
                      <a:pt x="5595" y="14570"/>
                      <a:pt x="6294" y="16319"/>
                      <a:pt x="7577" y="17718"/>
                    </a:cubicBezTo>
                    <a:cubicBezTo>
                      <a:pt x="8626" y="19350"/>
                      <a:pt x="10374" y="20049"/>
                      <a:pt x="12589" y="20049"/>
                    </a:cubicBez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3" name="Freeform: Shape 18">
                <a:extLst>
                  <a:ext uri="{FF2B5EF4-FFF2-40B4-BE49-F238E27FC236}">
                    <a16:creationId xmlns:a16="http://schemas.microsoft.com/office/drawing/2014/main" id="{4AE45A53-3A98-EE6F-3904-7351CAACBE24}"/>
                  </a:ext>
                </a:extLst>
              </p:cNvPr>
              <p:cNvSpPr/>
              <p:nvPr/>
            </p:nvSpPr>
            <p:spPr>
              <a:xfrm>
                <a:off x="886964" y="6550497"/>
                <a:ext cx="25760" cy="33337"/>
              </a:xfrm>
              <a:custGeom>
                <a:avLst/>
                <a:gdLst>
                  <a:gd name="connsiteX0" fmla="*/ 233 w 25760"/>
                  <a:gd name="connsiteY0" fmla="*/ 3613 h 33337"/>
                  <a:gd name="connsiteX1" fmla="*/ 932 w 25760"/>
                  <a:gd name="connsiteY1" fmla="*/ 1399 h 33337"/>
                  <a:gd name="connsiteX2" fmla="*/ 2798 w 25760"/>
                  <a:gd name="connsiteY2" fmla="*/ 466 h 33337"/>
                  <a:gd name="connsiteX3" fmla="*/ 5479 w 25760"/>
                  <a:gd name="connsiteY3" fmla="*/ 117 h 33337"/>
                  <a:gd name="connsiteX4" fmla="*/ 11074 w 25760"/>
                  <a:gd name="connsiteY4" fmla="*/ 0 h 33337"/>
                  <a:gd name="connsiteX5" fmla="*/ 22147 w 25760"/>
                  <a:gd name="connsiteY5" fmla="*/ 3031 h 33337"/>
                  <a:gd name="connsiteX6" fmla="*/ 25761 w 25760"/>
                  <a:gd name="connsiteY6" fmla="*/ 11074 h 33337"/>
                  <a:gd name="connsiteX7" fmla="*/ 24945 w 25760"/>
                  <a:gd name="connsiteY7" fmla="*/ 15503 h 33337"/>
                  <a:gd name="connsiteX8" fmla="*/ 22497 w 25760"/>
                  <a:gd name="connsiteY8" fmla="*/ 19000 h 33337"/>
                  <a:gd name="connsiteX9" fmla="*/ 18067 w 25760"/>
                  <a:gd name="connsiteY9" fmla="*/ 21331 h 33337"/>
                  <a:gd name="connsiteX10" fmla="*/ 11423 w 25760"/>
                  <a:gd name="connsiteY10" fmla="*/ 22147 h 33337"/>
                  <a:gd name="connsiteX11" fmla="*/ 9442 w 25760"/>
                  <a:gd name="connsiteY11" fmla="*/ 22031 h 33337"/>
                  <a:gd name="connsiteX12" fmla="*/ 7577 w 25760"/>
                  <a:gd name="connsiteY12" fmla="*/ 21914 h 33337"/>
                  <a:gd name="connsiteX13" fmla="*/ 6178 w 25760"/>
                  <a:gd name="connsiteY13" fmla="*/ 21797 h 33337"/>
                  <a:gd name="connsiteX14" fmla="*/ 5479 w 25760"/>
                  <a:gd name="connsiteY14" fmla="*/ 21681 h 33337"/>
                  <a:gd name="connsiteX15" fmla="*/ 5479 w 25760"/>
                  <a:gd name="connsiteY15" fmla="*/ 33337 h 33337"/>
                  <a:gd name="connsiteX16" fmla="*/ 0 w 25760"/>
                  <a:gd name="connsiteY16" fmla="*/ 33337 h 33337"/>
                  <a:gd name="connsiteX17" fmla="*/ 0 w 25760"/>
                  <a:gd name="connsiteY17" fmla="*/ 3613 h 33337"/>
                  <a:gd name="connsiteX18" fmla="*/ 5595 w 25760"/>
                  <a:gd name="connsiteY18" fmla="*/ 16785 h 33337"/>
                  <a:gd name="connsiteX19" fmla="*/ 7460 w 25760"/>
                  <a:gd name="connsiteY19" fmla="*/ 17018 h 33337"/>
                  <a:gd name="connsiteX20" fmla="*/ 11307 w 25760"/>
                  <a:gd name="connsiteY20" fmla="*/ 17251 h 33337"/>
                  <a:gd name="connsiteX21" fmla="*/ 15620 w 25760"/>
                  <a:gd name="connsiteY21" fmla="*/ 16785 h 33337"/>
                  <a:gd name="connsiteX22" fmla="*/ 18300 w 25760"/>
                  <a:gd name="connsiteY22" fmla="*/ 15503 h 33337"/>
                  <a:gd name="connsiteX23" fmla="*/ 19699 w 25760"/>
                  <a:gd name="connsiteY23" fmla="*/ 13521 h 33337"/>
                  <a:gd name="connsiteX24" fmla="*/ 20166 w 25760"/>
                  <a:gd name="connsiteY24" fmla="*/ 11074 h 33337"/>
                  <a:gd name="connsiteX25" fmla="*/ 19816 w 25760"/>
                  <a:gd name="connsiteY25" fmla="*/ 8742 h 33337"/>
                  <a:gd name="connsiteX26" fmla="*/ 18417 w 25760"/>
                  <a:gd name="connsiteY26" fmla="*/ 6761 h 33337"/>
                  <a:gd name="connsiteX27" fmla="*/ 15620 w 25760"/>
                  <a:gd name="connsiteY27" fmla="*/ 5362 h 33337"/>
                  <a:gd name="connsiteX28" fmla="*/ 10957 w 25760"/>
                  <a:gd name="connsiteY28" fmla="*/ 4779 h 33337"/>
                  <a:gd name="connsiteX29" fmla="*/ 7344 w 25760"/>
                  <a:gd name="connsiteY29" fmla="*/ 4896 h 33337"/>
                  <a:gd name="connsiteX30" fmla="*/ 5595 w 25760"/>
                  <a:gd name="connsiteY30" fmla="*/ 5129 h 33337"/>
                  <a:gd name="connsiteX31" fmla="*/ 5595 w 25760"/>
                  <a:gd name="connsiteY31" fmla="*/ 16785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5760" h="33337">
                    <a:moveTo>
                      <a:pt x="233" y="3613"/>
                    </a:moveTo>
                    <a:cubicBezTo>
                      <a:pt x="233" y="2564"/>
                      <a:pt x="466" y="1865"/>
                      <a:pt x="932" y="1399"/>
                    </a:cubicBezTo>
                    <a:cubicBezTo>
                      <a:pt x="1399" y="933"/>
                      <a:pt x="1982" y="699"/>
                      <a:pt x="2798" y="466"/>
                    </a:cubicBezTo>
                    <a:cubicBezTo>
                      <a:pt x="3264" y="350"/>
                      <a:pt x="4196" y="233"/>
                      <a:pt x="5479" y="117"/>
                    </a:cubicBezTo>
                    <a:cubicBezTo>
                      <a:pt x="6761" y="0"/>
                      <a:pt x="8626" y="0"/>
                      <a:pt x="11074" y="0"/>
                    </a:cubicBezTo>
                    <a:cubicBezTo>
                      <a:pt x="16086" y="0"/>
                      <a:pt x="19816" y="1049"/>
                      <a:pt x="22147" y="3031"/>
                    </a:cubicBezTo>
                    <a:cubicBezTo>
                      <a:pt x="24595" y="5012"/>
                      <a:pt x="25761" y="7693"/>
                      <a:pt x="25761" y="11074"/>
                    </a:cubicBezTo>
                    <a:cubicBezTo>
                      <a:pt x="25761" y="12589"/>
                      <a:pt x="25527" y="14104"/>
                      <a:pt x="24945" y="15503"/>
                    </a:cubicBezTo>
                    <a:cubicBezTo>
                      <a:pt x="24478" y="16902"/>
                      <a:pt x="23662" y="18067"/>
                      <a:pt x="22497" y="19000"/>
                    </a:cubicBezTo>
                    <a:cubicBezTo>
                      <a:pt x="21331" y="19932"/>
                      <a:pt x="19932" y="20748"/>
                      <a:pt x="18067" y="21331"/>
                    </a:cubicBezTo>
                    <a:cubicBezTo>
                      <a:pt x="16202" y="21914"/>
                      <a:pt x="14104" y="22147"/>
                      <a:pt x="11423" y="22147"/>
                    </a:cubicBezTo>
                    <a:cubicBezTo>
                      <a:pt x="10724" y="22147"/>
                      <a:pt x="10141" y="22147"/>
                      <a:pt x="9442" y="22031"/>
                    </a:cubicBezTo>
                    <a:cubicBezTo>
                      <a:pt x="8742" y="22031"/>
                      <a:pt x="8159" y="21914"/>
                      <a:pt x="7577" y="21914"/>
                    </a:cubicBezTo>
                    <a:cubicBezTo>
                      <a:pt x="6994" y="21914"/>
                      <a:pt x="6528" y="21797"/>
                      <a:pt x="6178" y="21797"/>
                    </a:cubicBezTo>
                    <a:cubicBezTo>
                      <a:pt x="5828" y="21681"/>
                      <a:pt x="5479" y="21681"/>
                      <a:pt x="5479" y="21681"/>
                    </a:cubicBezTo>
                    <a:lnTo>
                      <a:pt x="5479" y="33337"/>
                    </a:lnTo>
                    <a:lnTo>
                      <a:pt x="0" y="33337"/>
                    </a:lnTo>
                    <a:lnTo>
                      <a:pt x="0" y="3613"/>
                    </a:lnTo>
                    <a:close/>
                    <a:moveTo>
                      <a:pt x="5595" y="16785"/>
                    </a:moveTo>
                    <a:cubicBezTo>
                      <a:pt x="5828" y="16785"/>
                      <a:pt x="6411" y="16902"/>
                      <a:pt x="7460" y="17018"/>
                    </a:cubicBezTo>
                    <a:cubicBezTo>
                      <a:pt x="8509" y="17135"/>
                      <a:pt x="9791" y="17251"/>
                      <a:pt x="11307" y="17251"/>
                    </a:cubicBezTo>
                    <a:cubicBezTo>
                      <a:pt x="13055" y="17251"/>
                      <a:pt x="14454" y="17135"/>
                      <a:pt x="15620" y="16785"/>
                    </a:cubicBezTo>
                    <a:cubicBezTo>
                      <a:pt x="16785" y="16435"/>
                      <a:pt x="17718" y="15969"/>
                      <a:pt x="18300" y="15503"/>
                    </a:cubicBezTo>
                    <a:cubicBezTo>
                      <a:pt x="19000" y="14920"/>
                      <a:pt x="19466" y="14221"/>
                      <a:pt x="19699" y="13521"/>
                    </a:cubicBezTo>
                    <a:cubicBezTo>
                      <a:pt x="19932" y="12822"/>
                      <a:pt x="20166" y="12006"/>
                      <a:pt x="20166" y="11074"/>
                    </a:cubicBezTo>
                    <a:cubicBezTo>
                      <a:pt x="20166" y="10258"/>
                      <a:pt x="20049" y="9558"/>
                      <a:pt x="19816" y="8742"/>
                    </a:cubicBezTo>
                    <a:cubicBezTo>
                      <a:pt x="19583" y="8043"/>
                      <a:pt x="19116" y="7344"/>
                      <a:pt x="18417" y="6761"/>
                    </a:cubicBezTo>
                    <a:cubicBezTo>
                      <a:pt x="17718" y="6178"/>
                      <a:pt x="16785" y="5712"/>
                      <a:pt x="15620" y="5362"/>
                    </a:cubicBezTo>
                    <a:cubicBezTo>
                      <a:pt x="14454" y="5012"/>
                      <a:pt x="12939" y="4779"/>
                      <a:pt x="10957" y="4779"/>
                    </a:cubicBezTo>
                    <a:cubicBezTo>
                      <a:pt x="9442" y="4779"/>
                      <a:pt x="8276" y="4779"/>
                      <a:pt x="7344" y="4896"/>
                    </a:cubicBezTo>
                    <a:cubicBezTo>
                      <a:pt x="6411" y="5012"/>
                      <a:pt x="5828" y="5012"/>
                      <a:pt x="5595" y="5129"/>
                    </a:cubicBezTo>
                    <a:lnTo>
                      <a:pt x="5595" y="16785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4" name="Freeform: Shape 19">
                <a:extLst>
                  <a:ext uri="{FF2B5EF4-FFF2-40B4-BE49-F238E27FC236}">
                    <a16:creationId xmlns:a16="http://schemas.microsoft.com/office/drawing/2014/main" id="{338A12E2-43BD-0796-B32F-5760044D4CE7}"/>
                  </a:ext>
                </a:extLst>
              </p:cNvPr>
              <p:cNvSpPr/>
              <p:nvPr/>
            </p:nvSpPr>
            <p:spPr>
              <a:xfrm>
                <a:off x="917387" y="6559122"/>
                <a:ext cx="16668" cy="24711"/>
              </a:xfrm>
              <a:custGeom>
                <a:avLst/>
                <a:gdLst>
                  <a:gd name="connsiteX0" fmla="*/ 0 w 16668"/>
                  <a:gd name="connsiteY0" fmla="*/ 9209 h 24711"/>
                  <a:gd name="connsiteX1" fmla="*/ 2681 w 16668"/>
                  <a:gd name="connsiteY1" fmla="*/ 2448 h 24711"/>
                  <a:gd name="connsiteX2" fmla="*/ 10024 w 16668"/>
                  <a:gd name="connsiteY2" fmla="*/ 0 h 24711"/>
                  <a:gd name="connsiteX3" fmla="*/ 14804 w 16668"/>
                  <a:gd name="connsiteY3" fmla="*/ 816 h 24711"/>
                  <a:gd name="connsiteX4" fmla="*/ 16669 w 16668"/>
                  <a:gd name="connsiteY4" fmla="*/ 3380 h 24711"/>
                  <a:gd name="connsiteX5" fmla="*/ 16202 w 16668"/>
                  <a:gd name="connsiteY5" fmla="*/ 5012 h 24711"/>
                  <a:gd name="connsiteX6" fmla="*/ 15503 w 16668"/>
                  <a:gd name="connsiteY6" fmla="*/ 5945 h 24711"/>
                  <a:gd name="connsiteX7" fmla="*/ 13521 w 16668"/>
                  <a:gd name="connsiteY7" fmla="*/ 5245 h 24711"/>
                  <a:gd name="connsiteX8" fmla="*/ 10840 w 16668"/>
                  <a:gd name="connsiteY8" fmla="*/ 4896 h 24711"/>
                  <a:gd name="connsiteX9" fmla="*/ 5362 w 16668"/>
                  <a:gd name="connsiteY9" fmla="*/ 10840 h 24711"/>
                  <a:gd name="connsiteX10" fmla="*/ 5362 w 16668"/>
                  <a:gd name="connsiteY10" fmla="*/ 24711 h 24711"/>
                  <a:gd name="connsiteX11" fmla="*/ 0 w 16668"/>
                  <a:gd name="connsiteY11" fmla="*/ 24711 h 24711"/>
                  <a:gd name="connsiteX12" fmla="*/ 0 w 16668"/>
                  <a:gd name="connsiteY12" fmla="*/ 9209 h 2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668" h="24711">
                    <a:moveTo>
                      <a:pt x="0" y="9209"/>
                    </a:moveTo>
                    <a:cubicBezTo>
                      <a:pt x="0" y="6294"/>
                      <a:pt x="932" y="3963"/>
                      <a:pt x="2681" y="2448"/>
                    </a:cubicBezTo>
                    <a:cubicBezTo>
                      <a:pt x="4429" y="816"/>
                      <a:pt x="6877" y="0"/>
                      <a:pt x="10024" y="0"/>
                    </a:cubicBezTo>
                    <a:cubicBezTo>
                      <a:pt x="12006" y="0"/>
                      <a:pt x="13638" y="233"/>
                      <a:pt x="14804" y="816"/>
                    </a:cubicBezTo>
                    <a:cubicBezTo>
                      <a:pt x="16086" y="1399"/>
                      <a:pt x="16669" y="2215"/>
                      <a:pt x="16669" y="3380"/>
                    </a:cubicBezTo>
                    <a:cubicBezTo>
                      <a:pt x="16669" y="3963"/>
                      <a:pt x="16552" y="4429"/>
                      <a:pt x="16202" y="5012"/>
                    </a:cubicBezTo>
                    <a:cubicBezTo>
                      <a:pt x="15853" y="5478"/>
                      <a:pt x="15620" y="5828"/>
                      <a:pt x="15503" y="5945"/>
                    </a:cubicBezTo>
                    <a:cubicBezTo>
                      <a:pt x="14920" y="5712"/>
                      <a:pt x="14337" y="5478"/>
                      <a:pt x="13521" y="5245"/>
                    </a:cubicBezTo>
                    <a:cubicBezTo>
                      <a:pt x="12705" y="5012"/>
                      <a:pt x="11889" y="4896"/>
                      <a:pt x="10840" y="4896"/>
                    </a:cubicBezTo>
                    <a:cubicBezTo>
                      <a:pt x="7227" y="4896"/>
                      <a:pt x="5362" y="6877"/>
                      <a:pt x="5362" y="10840"/>
                    </a:cubicBezTo>
                    <a:lnTo>
                      <a:pt x="5362" y="24711"/>
                    </a:lnTo>
                    <a:lnTo>
                      <a:pt x="0" y="24711"/>
                    </a:lnTo>
                    <a:lnTo>
                      <a:pt x="0" y="9209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5" name="Freeform: Shape 20">
                <a:extLst>
                  <a:ext uri="{FF2B5EF4-FFF2-40B4-BE49-F238E27FC236}">
                    <a16:creationId xmlns:a16="http://schemas.microsoft.com/office/drawing/2014/main" id="{ECA4A0AE-7230-5EDF-2557-ACDD50702B83}"/>
                  </a:ext>
                </a:extLst>
              </p:cNvPr>
              <p:cNvSpPr/>
              <p:nvPr/>
            </p:nvSpPr>
            <p:spPr>
              <a:xfrm>
                <a:off x="935571" y="6559122"/>
                <a:ext cx="25644" cy="25177"/>
              </a:xfrm>
              <a:custGeom>
                <a:avLst/>
                <a:gdLst>
                  <a:gd name="connsiteX0" fmla="*/ 12822 w 25644"/>
                  <a:gd name="connsiteY0" fmla="*/ 0 h 25177"/>
                  <a:gd name="connsiteX1" fmla="*/ 17951 w 25644"/>
                  <a:gd name="connsiteY1" fmla="*/ 933 h 25177"/>
                  <a:gd name="connsiteX2" fmla="*/ 22031 w 25644"/>
                  <a:gd name="connsiteY2" fmla="*/ 3613 h 25177"/>
                  <a:gd name="connsiteX3" fmla="*/ 24712 w 25644"/>
                  <a:gd name="connsiteY3" fmla="*/ 7577 h 25177"/>
                  <a:gd name="connsiteX4" fmla="*/ 25644 w 25644"/>
                  <a:gd name="connsiteY4" fmla="*/ 12589 h 25177"/>
                  <a:gd name="connsiteX5" fmla="*/ 24712 w 25644"/>
                  <a:gd name="connsiteY5" fmla="*/ 17601 h 25177"/>
                  <a:gd name="connsiteX6" fmla="*/ 22031 w 25644"/>
                  <a:gd name="connsiteY6" fmla="*/ 21564 h 25177"/>
                  <a:gd name="connsiteX7" fmla="*/ 17951 w 25644"/>
                  <a:gd name="connsiteY7" fmla="*/ 24245 h 25177"/>
                  <a:gd name="connsiteX8" fmla="*/ 12822 w 25644"/>
                  <a:gd name="connsiteY8" fmla="*/ 25178 h 25177"/>
                  <a:gd name="connsiteX9" fmla="*/ 7693 w 25644"/>
                  <a:gd name="connsiteY9" fmla="*/ 24245 h 25177"/>
                  <a:gd name="connsiteX10" fmla="*/ 3613 w 25644"/>
                  <a:gd name="connsiteY10" fmla="*/ 21564 h 25177"/>
                  <a:gd name="connsiteX11" fmla="*/ 933 w 25644"/>
                  <a:gd name="connsiteY11" fmla="*/ 17601 h 25177"/>
                  <a:gd name="connsiteX12" fmla="*/ 0 w 25644"/>
                  <a:gd name="connsiteY12" fmla="*/ 12589 h 25177"/>
                  <a:gd name="connsiteX13" fmla="*/ 933 w 25644"/>
                  <a:gd name="connsiteY13" fmla="*/ 7577 h 25177"/>
                  <a:gd name="connsiteX14" fmla="*/ 3613 w 25644"/>
                  <a:gd name="connsiteY14" fmla="*/ 3613 h 25177"/>
                  <a:gd name="connsiteX15" fmla="*/ 7693 w 25644"/>
                  <a:gd name="connsiteY15" fmla="*/ 933 h 25177"/>
                  <a:gd name="connsiteX16" fmla="*/ 12822 w 25644"/>
                  <a:gd name="connsiteY16" fmla="*/ 0 h 25177"/>
                  <a:gd name="connsiteX17" fmla="*/ 12822 w 25644"/>
                  <a:gd name="connsiteY17" fmla="*/ 20515 h 25177"/>
                  <a:gd name="connsiteX18" fmla="*/ 15736 w 25644"/>
                  <a:gd name="connsiteY18" fmla="*/ 19932 h 25177"/>
                  <a:gd name="connsiteX19" fmla="*/ 18067 w 25644"/>
                  <a:gd name="connsiteY19" fmla="*/ 18300 h 25177"/>
                  <a:gd name="connsiteX20" fmla="*/ 19583 w 25644"/>
                  <a:gd name="connsiteY20" fmla="*/ 15853 h 25177"/>
                  <a:gd name="connsiteX21" fmla="*/ 20166 w 25644"/>
                  <a:gd name="connsiteY21" fmla="*/ 12822 h 25177"/>
                  <a:gd name="connsiteX22" fmla="*/ 19583 w 25644"/>
                  <a:gd name="connsiteY22" fmla="*/ 9675 h 25177"/>
                  <a:gd name="connsiteX23" fmla="*/ 18067 w 25644"/>
                  <a:gd name="connsiteY23" fmla="*/ 7110 h 25177"/>
                  <a:gd name="connsiteX24" fmla="*/ 15736 w 25644"/>
                  <a:gd name="connsiteY24" fmla="*/ 5478 h 25177"/>
                  <a:gd name="connsiteX25" fmla="*/ 12822 w 25644"/>
                  <a:gd name="connsiteY25" fmla="*/ 4896 h 25177"/>
                  <a:gd name="connsiteX26" fmla="*/ 9908 w 25644"/>
                  <a:gd name="connsiteY26" fmla="*/ 5478 h 25177"/>
                  <a:gd name="connsiteX27" fmla="*/ 7577 w 25644"/>
                  <a:gd name="connsiteY27" fmla="*/ 7110 h 25177"/>
                  <a:gd name="connsiteX28" fmla="*/ 6061 w 25644"/>
                  <a:gd name="connsiteY28" fmla="*/ 9675 h 25177"/>
                  <a:gd name="connsiteX29" fmla="*/ 5479 w 25644"/>
                  <a:gd name="connsiteY29" fmla="*/ 12822 h 25177"/>
                  <a:gd name="connsiteX30" fmla="*/ 6061 w 25644"/>
                  <a:gd name="connsiteY30" fmla="*/ 15853 h 25177"/>
                  <a:gd name="connsiteX31" fmla="*/ 7577 w 25644"/>
                  <a:gd name="connsiteY31" fmla="*/ 18300 h 25177"/>
                  <a:gd name="connsiteX32" fmla="*/ 9908 w 25644"/>
                  <a:gd name="connsiteY32" fmla="*/ 19932 h 25177"/>
                  <a:gd name="connsiteX33" fmla="*/ 12822 w 25644"/>
                  <a:gd name="connsiteY33" fmla="*/ 20515 h 25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644" h="25177">
                    <a:moveTo>
                      <a:pt x="12822" y="0"/>
                    </a:moveTo>
                    <a:cubicBezTo>
                      <a:pt x="14687" y="0"/>
                      <a:pt x="16319" y="350"/>
                      <a:pt x="17951" y="933"/>
                    </a:cubicBezTo>
                    <a:cubicBezTo>
                      <a:pt x="19583" y="1515"/>
                      <a:pt x="20865" y="2448"/>
                      <a:pt x="22031" y="3613"/>
                    </a:cubicBezTo>
                    <a:cubicBezTo>
                      <a:pt x="23196" y="4779"/>
                      <a:pt x="24129" y="6061"/>
                      <a:pt x="24712" y="7577"/>
                    </a:cubicBezTo>
                    <a:cubicBezTo>
                      <a:pt x="25411" y="9092"/>
                      <a:pt x="25644" y="10840"/>
                      <a:pt x="25644" y="12589"/>
                    </a:cubicBezTo>
                    <a:cubicBezTo>
                      <a:pt x="25644" y="14337"/>
                      <a:pt x="25294" y="16086"/>
                      <a:pt x="24712" y="17601"/>
                    </a:cubicBezTo>
                    <a:cubicBezTo>
                      <a:pt x="24012" y="19116"/>
                      <a:pt x="23196" y="20515"/>
                      <a:pt x="22031" y="21564"/>
                    </a:cubicBezTo>
                    <a:cubicBezTo>
                      <a:pt x="20865" y="22730"/>
                      <a:pt x="19466" y="23546"/>
                      <a:pt x="17951" y="24245"/>
                    </a:cubicBezTo>
                    <a:cubicBezTo>
                      <a:pt x="16319" y="24945"/>
                      <a:pt x="14687" y="25178"/>
                      <a:pt x="12822" y="25178"/>
                    </a:cubicBezTo>
                    <a:cubicBezTo>
                      <a:pt x="10957" y="25178"/>
                      <a:pt x="9325" y="24828"/>
                      <a:pt x="7693" y="24245"/>
                    </a:cubicBezTo>
                    <a:cubicBezTo>
                      <a:pt x="6061" y="23546"/>
                      <a:pt x="4779" y="22730"/>
                      <a:pt x="3613" y="21564"/>
                    </a:cubicBezTo>
                    <a:cubicBezTo>
                      <a:pt x="2448" y="20399"/>
                      <a:pt x="1515" y="19116"/>
                      <a:pt x="933" y="17601"/>
                    </a:cubicBezTo>
                    <a:cubicBezTo>
                      <a:pt x="233" y="16086"/>
                      <a:pt x="0" y="14337"/>
                      <a:pt x="0" y="12589"/>
                    </a:cubicBezTo>
                    <a:cubicBezTo>
                      <a:pt x="0" y="10724"/>
                      <a:pt x="350" y="9092"/>
                      <a:pt x="933" y="7577"/>
                    </a:cubicBezTo>
                    <a:cubicBezTo>
                      <a:pt x="1632" y="6061"/>
                      <a:pt x="2448" y="4663"/>
                      <a:pt x="3613" y="3613"/>
                    </a:cubicBezTo>
                    <a:cubicBezTo>
                      <a:pt x="4779" y="2448"/>
                      <a:pt x="6178" y="1632"/>
                      <a:pt x="7693" y="933"/>
                    </a:cubicBezTo>
                    <a:cubicBezTo>
                      <a:pt x="9325" y="233"/>
                      <a:pt x="10957" y="0"/>
                      <a:pt x="12822" y="0"/>
                    </a:cubicBezTo>
                    <a:close/>
                    <a:moveTo>
                      <a:pt x="12822" y="20515"/>
                    </a:moveTo>
                    <a:cubicBezTo>
                      <a:pt x="13871" y="20515"/>
                      <a:pt x="14920" y="20282"/>
                      <a:pt x="15736" y="19932"/>
                    </a:cubicBezTo>
                    <a:cubicBezTo>
                      <a:pt x="16669" y="19583"/>
                      <a:pt x="17368" y="19000"/>
                      <a:pt x="18067" y="18300"/>
                    </a:cubicBezTo>
                    <a:cubicBezTo>
                      <a:pt x="18650" y="17601"/>
                      <a:pt x="19233" y="16785"/>
                      <a:pt x="19583" y="15853"/>
                    </a:cubicBezTo>
                    <a:cubicBezTo>
                      <a:pt x="19932" y="14920"/>
                      <a:pt x="20166" y="13871"/>
                      <a:pt x="20166" y="12822"/>
                    </a:cubicBezTo>
                    <a:cubicBezTo>
                      <a:pt x="20166" y="11656"/>
                      <a:pt x="19932" y="10607"/>
                      <a:pt x="19583" y="9675"/>
                    </a:cubicBezTo>
                    <a:cubicBezTo>
                      <a:pt x="19233" y="8742"/>
                      <a:pt x="18767" y="7810"/>
                      <a:pt x="18067" y="7110"/>
                    </a:cubicBezTo>
                    <a:cubicBezTo>
                      <a:pt x="17485" y="6411"/>
                      <a:pt x="16669" y="5828"/>
                      <a:pt x="15736" y="5478"/>
                    </a:cubicBezTo>
                    <a:cubicBezTo>
                      <a:pt x="14804" y="5129"/>
                      <a:pt x="13871" y="4896"/>
                      <a:pt x="12822" y="4896"/>
                    </a:cubicBezTo>
                    <a:cubicBezTo>
                      <a:pt x="11773" y="4896"/>
                      <a:pt x="10724" y="5129"/>
                      <a:pt x="9908" y="5478"/>
                    </a:cubicBezTo>
                    <a:cubicBezTo>
                      <a:pt x="8975" y="5828"/>
                      <a:pt x="8276" y="6411"/>
                      <a:pt x="7577" y="7110"/>
                    </a:cubicBezTo>
                    <a:cubicBezTo>
                      <a:pt x="6994" y="7810"/>
                      <a:pt x="6411" y="8626"/>
                      <a:pt x="6061" y="9675"/>
                    </a:cubicBezTo>
                    <a:cubicBezTo>
                      <a:pt x="5712" y="10607"/>
                      <a:pt x="5479" y="11656"/>
                      <a:pt x="5479" y="12822"/>
                    </a:cubicBezTo>
                    <a:cubicBezTo>
                      <a:pt x="5479" y="13988"/>
                      <a:pt x="5712" y="14920"/>
                      <a:pt x="6061" y="15853"/>
                    </a:cubicBezTo>
                    <a:cubicBezTo>
                      <a:pt x="6411" y="16785"/>
                      <a:pt x="6877" y="17601"/>
                      <a:pt x="7577" y="18300"/>
                    </a:cubicBezTo>
                    <a:cubicBezTo>
                      <a:pt x="8159" y="19000"/>
                      <a:pt x="8975" y="19583"/>
                      <a:pt x="9908" y="19932"/>
                    </a:cubicBezTo>
                    <a:cubicBezTo>
                      <a:pt x="10724" y="20282"/>
                      <a:pt x="11656" y="20515"/>
                      <a:pt x="12822" y="20515"/>
                    </a:cubicBez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6" name="Freeform: Shape 21">
                <a:extLst>
                  <a:ext uri="{FF2B5EF4-FFF2-40B4-BE49-F238E27FC236}">
                    <a16:creationId xmlns:a16="http://schemas.microsoft.com/office/drawing/2014/main" id="{4DD88F2F-C4C9-0223-BC2B-8F7C7E18A5D3}"/>
                  </a:ext>
                </a:extLst>
              </p:cNvPr>
              <p:cNvSpPr/>
              <p:nvPr/>
            </p:nvSpPr>
            <p:spPr>
              <a:xfrm>
                <a:off x="964246" y="6559006"/>
                <a:ext cx="22613" cy="25410"/>
              </a:xfrm>
              <a:custGeom>
                <a:avLst/>
                <a:gdLst>
                  <a:gd name="connsiteX0" fmla="*/ 2098 w 22613"/>
                  <a:gd name="connsiteY0" fmla="*/ 18767 h 25410"/>
                  <a:gd name="connsiteX1" fmla="*/ 3264 w 22613"/>
                  <a:gd name="connsiteY1" fmla="*/ 19350 h 25410"/>
                  <a:gd name="connsiteX2" fmla="*/ 5362 w 22613"/>
                  <a:gd name="connsiteY2" fmla="*/ 20166 h 25410"/>
                  <a:gd name="connsiteX3" fmla="*/ 8159 w 22613"/>
                  <a:gd name="connsiteY3" fmla="*/ 20865 h 25410"/>
                  <a:gd name="connsiteX4" fmla="*/ 11656 w 22613"/>
                  <a:gd name="connsiteY4" fmla="*/ 21098 h 25410"/>
                  <a:gd name="connsiteX5" fmla="*/ 15620 w 22613"/>
                  <a:gd name="connsiteY5" fmla="*/ 20399 h 25410"/>
                  <a:gd name="connsiteX6" fmla="*/ 17135 w 22613"/>
                  <a:gd name="connsiteY6" fmla="*/ 18184 h 25410"/>
                  <a:gd name="connsiteX7" fmla="*/ 16202 w 22613"/>
                  <a:gd name="connsiteY7" fmla="*/ 16202 h 25410"/>
                  <a:gd name="connsiteX8" fmla="*/ 12705 w 22613"/>
                  <a:gd name="connsiteY8" fmla="*/ 15270 h 25410"/>
                  <a:gd name="connsiteX9" fmla="*/ 9092 w 22613"/>
                  <a:gd name="connsiteY9" fmla="*/ 14804 h 25410"/>
                  <a:gd name="connsiteX10" fmla="*/ 5712 w 22613"/>
                  <a:gd name="connsiteY10" fmla="*/ 14104 h 25410"/>
                  <a:gd name="connsiteX11" fmla="*/ 3031 w 22613"/>
                  <a:gd name="connsiteY11" fmla="*/ 12705 h 25410"/>
                  <a:gd name="connsiteX12" fmla="*/ 1282 w 22613"/>
                  <a:gd name="connsiteY12" fmla="*/ 10607 h 25410"/>
                  <a:gd name="connsiteX13" fmla="*/ 699 w 22613"/>
                  <a:gd name="connsiteY13" fmla="*/ 7577 h 25410"/>
                  <a:gd name="connsiteX14" fmla="*/ 1282 w 22613"/>
                  <a:gd name="connsiteY14" fmla="*/ 4663 h 25410"/>
                  <a:gd name="connsiteX15" fmla="*/ 3147 w 22613"/>
                  <a:gd name="connsiteY15" fmla="*/ 2215 h 25410"/>
                  <a:gd name="connsiteX16" fmla="*/ 6411 w 22613"/>
                  <a:gd name="connsiteY16" fmla="*/ 583 h 25410"/>
                  <a:gd name="connsiteX17" fmla="*/ 11307 w 22613"/>
                  <a:gd name="connsiteY17" fmla="*/ 0 h 25410"/>
                  <a:gd name="connsiteX18" fmla="*/ 18883 w 22613"/>
                  <a:gd name="connsiteY18" fmla="*/ 1049 h 25410"/>
                  <a:gd name="connsiteX19" fmla="*/ 21564 w 22613"/>
                  <a:gd name="connsiteY19" fmla="*/ 3963 h 25410"/>
                  <a:gd name="connsiteX20" fmla="*/ 21331 w 22613"/>
                  <a:gd name="connsiteY20" fmla="*/ 5012 h 25410"/>
                  <a:gd name="connsiteX21" fmla="*/ 20865 w 22613"/>
                  <a:gd name="connsiteY21" fmla="*/ 5828 h 25410"/>
                  <a:gd name="connsiteX22" fmla="*/ 20282 w 22613"/>
                  <a:gd name="connsiteY22" fmla="*/ 6411 h 25410"/>
                  <a:gd name="connsiteX23" fmla="*/ 19816 w 22613"/>
                  <a:gd name="connsiteY23" fmla="*/ 6644 h 25410"/>
                  <a:gd name="connsiteX24" fmla="*/ 19000 w 22613"/>
                  <a:gd name="connsiteY24" fmla="*/ 6061 h 25410"/>
                  <a:gd name="connsiteX25" fmla="*/ 17251 w 22613"/>
                  <a:gd name="connsiteY25" fmla="*/ 5245 h 25410"/>
                  <a:gd name="connsiteX26" fmla="*/ 14687 w 22613"/>
                  <a:gd name="connsiteY26" fmla="*/ 4546 h 25410"/>
                  <a:gd name="connsiteX27" fmla="*/ 11190 w 22613"/>
                  <a:gd name="connsiteY27" fmla="*/ 4196 h 25410"/>
                  <a:gd name="connsiteX28" fmla="*/ 5712 w 22613"/>
                  <a:gd name="connsiteY28" fmla="*/ 7110 h 25410"/>
                  <a:gd name="connsiteX29" fmla="*/ 6761 w 22613"/>
                  <a:gd name="connsiteY29" fmla="*/ 8975 h 25410"/>
                  <a:gd name="connsiteX30" fmla="*/ 9675 w 22613"/>
                  <a:gd name="connsiteY30" fmla="*/ 9908 h 25410"/>
                  <a:gd name="connsiteX31" fmla="*/ 14454 w 22613"/>
                  <a:gd name="connsiteY31" fmla="*/ 10491 h 25410"/>
                  <a:gd name="connsiteX32" fmla="*/ 20515 w 22613"/>
                  <a:gd name="connsiteY32" fmla="*/ 12705 h 25410"/>
                  <a:gd name="connsiteX33" fmla="*/ 22613 w 22613"/>
                  <a:gd name="connsiteY33" fmla="*/ 17601 h 25410"/>
                  <a:gd name="connsiteX34" fmla="*/ 19816 w 22613"/>
                  <a:gd name="connsiteY34" fmla="*/ 23313 h 25410"/>
                  <a:gd name="connsiteX35" fmla="*/ 11773 w 22613"/>
                  <a:gd name="connsiteY35" fmla="*/ 25411 h 25410"/>
                  <a:gd name="connsiteX36" fmla="*/ 7227 w 22613"/>
                  <a:gd name="connsiteY36" fmla="*/ 25061 h 25410"/>
                  <a:gd name="connsiteX37" fmla="*/ 3613 w 22613"/>
                  <a:gd name="connsiteY37" fmla="*/ 24129 h 25410"/>
                  <a:gd name="connsiteX38" fmla="*/ 1166 w 22613"/>
                  <a:gd name="connsiteY38" fmla="*/ 23196 h 25410"/>
                  <a:gd name="connsiteX39" fmla="*/ 0 w 22613"/>
                  <a:gd name="connsiteY39" fmla="*/ 22497 h 25410"/>
                  <a:gd name="connsiteX40" fmla="*/ 2098 w 22613"/>
                  <a:gd name="connsiteY40" fmla="*/ 18767 h 25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613" h="25410">
                    <a:moveTo>
                      <a:pt x="2098" y="18767"/>
                    </a:moveTo>
                    <a:cubicBezTo>
                      <a:pt x="2331" y="18883"/>
                      <a:pt x="2681" y="19116"/>
                      <a:pt x="3264" y="19350"/>
                    </a:cubicBezTo>
                    <a:cubicBezTo>
                      <a:pt x="3847" y="19583"/>
                      <a:pt x="4546" y="19816"/>
                      <a:pt x="5362" y="20166"/>
                    </a:cubicBezTo>
                    <a:cubicBezTo>
                      <a:pt x="6178" y="20399"/>
                      <a:pt x="7110" y="20632"/>
                      <a:pt x="8159" y="20865"/>
                    </a:cubicBezTo>
                    <a:cubicBezTo>
                      <a:pt x="9208" y="21098"/>
                      <a:pt x="10374" y="21098"/>
                      <a:pt x="11656" y="21098"/>
                    </a:cubicBezTo>
                    <a:cubicBezTo>
                      <a:pt x="13288" y="21098"/>
                      <a:pt x="14570" y="20865"/>
                      <a:pt x="15620" y="20399"/>
                    </a:cubicBezTo>
                    <a:cubicBezTo>
                      <a:pt x="16669" y="19932"/>
                      <a:pt x="17135" y="19233"/>
                      <a:pt x="17135" y="18184"/>
                    </a:cubicBezTo>
                    <a:cubicBezTo>
                      <a:pt x="17135" y="17251"/>
                      <a:pt x="16785" y="16669"/>
                      <a:pt x="16202" y="16202"/>
                    </a:cubicBezTo>
                    <a:cubicBezTo>
                      <a:pt x="15503" y="15736"/>
                      <a:pt x="14337" y="15386"/>
                      <a:pt x="12705" y="15270"/>
                    </a:cubicBezTo>
                    <a:lnTo>
                      <a:pt x="9092" y="14804"/>
                    </a:lnTo>
                    <a:cubicBezTo>
                      <a:pt x="7810" y="14687"/>
                      <a:pt x="6644" y="14454"/>
                      <a:pt x="5712" y="14104"/>
                    </a:cubicBezTo>
                    <a:cubicBezTo>
                      <a:pt x="4663" y="13755"/>
                      <a:pt x="3730" y="13288"/>
                      <a:pt x="3031" y="12705"/>
                    </a:cubicBezTo>
                    <a:cubicBezTo>
                      <a:pt x="2331" y="12123"/>
                      <a:pt x="1748" y="11423"/>
                      <a:pt x="1282" y="10607"/>
                    </a:cubicBezTo>
                    <a:cubicBezTo>
                      <a:pt x="816" y="9791"/>
                      <a:pt x="699" y="8742"/>
                      <a:pt x="699" y="7577"/>
                    </a:cubicBezTo>
                    <a:cubicBezTo>
                      <a:pt x="699" y="6528"/>
                      <a:pt x="932" y="5595"/>
                      <a:pt x="1282" y="4663"/>
                    </a:cubicBezTo>
                    <a:cubicBezTo>
                      <a:pt x="1632" y="3730"/>
                      <a:pt x="2331" y="2914"/>
                      <a:pt x="3147" y="2215"/>
                    </a:cubicBezTo>
                    <a:cubicBezTo>
                      <a:pt x="3963" y="1515"/>
                      <a:pt x="5129" y="933"/>
                      <a:pt x="6411" y="583"/>
                    </a:cubicBezTo>
                    <a:cubicBezTo>
                      <a:pt x="7810" y="233"/>
                      <a:pt x="9442" y="0"/>
                      <a:pt x="11307" y="0"/>
                    </a:cubicBezTo>
                    <a:cubicBezTo>
                      <a:pt x="14570" y="0"/>
                      <a:pt x="17018" y="350"/>
                      <a:pt x="18883" y="1049"/>
                    </a:cubicBezTo>
                    <a:cubicBezTo>
                      <a:pt x="20632" y="1748"/>
                      <a:pt x="21564" y="2681"/>
                      <a:pt x="21564" y="3963"/>
                    </a:cubicBezTo>
                    <a:cubicBezTo>
                      <a:pt x="21564" y="4313"/>
                      <a:pt x="21448" y="4663"/>
                      <a:pt x="21331" y="5012"/>
                    </a:cubicBezTo>
                    <a:cubicBezTo>
                      <a:pt x="21215" y="5245"/>
                      <a:pt x="20981" y="5595"/>
                      <a:pt x="20865" y="5828"/>
                    </a:cubicBezTo>
                    <a:cubicBezTo>
                      <a:pt x="20748" y="6061"/>
                      <a:pt x="20515" y="6178"/>
                      <a:pt x="20282" y="6411"/>
                    </a:cubicBezTo>
                    <a:cubicBezTo>
                      <a:pt x="20049" y="6528"/>
                      <a:pt x="19932" y="6644"/>
                      <a:pt x="19816" y="6644"/>
                    </a:cubicBezTo>
                    <a:cubicBezTo>
                      <a:pt x="19699" y="6528"/>
                      <a:pt x="19466" y="6294"/>
                      <a:pt x="19000" y="6061"/>
                    </a:cubicBezTo>
                    <a:cubicBezTo>
                      <a:pt x="18534" y="5828"/>
                      <a:pt x="18067" y="5478"/>
                      <a:pt x="17251" y="5245"/>
                    </a:cubicBezTo>
                    <a:cubicBezTo>
                      <a:pt x="16552" y="5012"/>
                      <a:pt x="15620" y="4779"/>
                      <a:pt x="14687" y="4546"/>
                    </a:cubicBezTo>
                    <a:cubicBezTo>
                      <a:pt x="13638" y="4313"/>
                      <a:pt x="12589" y="4196"/>
                      <a:pt x="11190" y="4196"/>
                    </a:cubicBezTo>
                    <a:cubicBezTo>
                      <a:pt x="7577" y="4196"/>
                      <a:pt x="5712" y="5129"/>
                      <a:pt x="5712" y="7110"/>
                    </a:cubicBezTo>
                    <a:cubicBezTo>
                      <a:pt x="5712" y="7926"/>
                      <a:pt x="6061" y="8626"/>
                      <a:pt x="6761" y="8975"/>
                    </a:cubicBezTo>
                    <a:cubicBezTo>
                      <a:pt x="7460" y="9442"/>
                      <a:pt x="8393" y="9675"/>
                      <a:pt x="9675" y="9908"/>
                    </a:cubicBezTo>
                    <a:lnTo>
                      <a:pt x="14454" y="10491"/>
                    </a:lnTo>
                    <a:cubicBezTo>
                      <a:pt x="17018" y="10840"/>
                      <a:pt x="19000" y="11540"/>
                      <a:pt x="20515" y="12705"/>
                    </a:cubicBezTo>
                    <a:cubicBezTo>
                      <a:pt x="21914" y="13755"/>
                      <a:pt x="22613" y="15386"/>
                      <a:pt x="22613" y="17601"/>
                    </a:cubicBezTo>
                    <a:cubicBezTo>
                      <a:pt x="22613" y="20049"/>
                      <a:pt x="21681" y="21914"/>
                      <a:pt x="19816" y="23313"/>
                    </a:cubicBezTo>
                    <a:cubicBezTo>
                      <a:pt x="17951" y="24711"/>
                      <a:pt x="15270" y="25411"/>
                      <a:pt x="11773" y="25411"/>
                    </a:cubicBezTo>
                    <a:cubicBezTo>
                      <a:pt x="10141" y="25411"/>
                      <a:pt x="8509" y="25294"/>
                      <a:pt x="7227" y="25061"/>
                    </a:cubicBezTo>
                    <a:cubicBezTo>
                      <a:pt x="5828" y="24828"/>
                      <a:pt x="4663" y="24478"/>
                      <a:pt x="3613" y="24129"/>
                    </a:cubicBezTo>
                    <a:cubicBezTo>
                      <a:pt x="2564" y="23779"/>
                      <a:pt x="1748" y="23429"/>
                      <a:pt x="1166" y="23196"/>
                    </a:cubicBezTo>
                    <a:cubicBezTo>
                      <a:pt x="583" y="22846"/>
                      <a:pt x="117" y="22613"/>
                      <a:pt x="0" y="22497"/>
                    </a:cubicBezTo>
                    <a:lnTo>
                      <a:pt x="2098" y="18767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7" name="Freeform: Shape 22">
                <a:extLst>
                  <a:ext uri="{FF2B5EF4-FFF2-40B4-BE49-F238E27FC236}">
                    <a16:creationId xmlns:a16="http://schemas.microsoft.com/office/drawing/2014/main" id="{9D3446BC-AA6F-6733-85C3-CC8C3E353912}"/>
                  </a:ext>
                </a:extLst>
              </p:cNvPr>
              <p:cNvSpPr/>
              <p:nvPr/>
            </p:nvSpPr>
            <p:spPr>
              <a:xfrm>
                <a:off x="991522" y="6552944"/>
                <a:ext cx="15852" cy="31472"/>
              </a:xfrm>
              <a:custGeom>
                <a:avLst/>
                <a:gdLst>
                  <a:gd name="connsiteX0" fmla="*/ 0 w 15852"/>
                  <a:gd name="connsiteY0" fmla="*/ 2564 h 31472"/>
                  <a:gd name="connsiteX1" fmla="*/ 699 w 15852"/>
                  <a:gd name="connsiteY1" fmla="*/ 583 h 31472"/>
                  <a:gd name="connsiteX2" fmla="*/ 2798 w 15852"/>
                  <a:gd name="connsiteY2" fmla="*/ 0 h 31472"/>
                  <a:gd name="connsiteX3" fmla="*/ 4313 w 15852"/>
                  <a:gd name="connsiteY3" fmla="*/ 233 h 31472"/>
                  <a:gd name="connsiteX4" fmla="*/ 5245 w 15852"/>
                  <a:gd name="connsiteY4" fmla="*/ 583 h 31472"/>
                  <a:gd name="connsiteX5" fmla="*/ 5245 w 15852"/>
                  <a:gd name="connsiteY5" fmla="*/ 6877 h 31472"/>
                  <a:gd name="connsiteX6" fmla="*/ 12006 w 15852"/>
                  <a:gd name="connsiteY6" fmla="*/ 6877 h 31472"/>
                  <a:gd name="connsiteX7" fmla="*/ 14221 w 15852"/>
                  <a:gd name="connsiteY7" fmla="*/ 7577 h 31472"/>
                  <a:gd name="connsiteX8" fmla="*/ 14804 w 15852"/>
                  <a:gd name="connsiteY8" fmla="*/ 9442 h 31472"/>
                  <a:gd name="connsiteX9" fmla="*/ 14570 w 15852"/>
                  <a:gd name="connsiteY9" fmla="*/ 10957 h 31472"/>
                  <a:gd name="connsiteX10" fmla="*/ 14221 w 15852"/>
                  <a:gd name="connsiteY10" fmla="*/ 11889 h 31472"/>
                  <a:gd name="connsiteX11" fmla="*/ 5245 w 15852"/>
                  <a:gd name="connsiteY11" fmla="*/ 11889 h 31472"/>
                  <a:gd name="connsiteX12" fmla="*/ 5245 w 15852"/>
                  <a:gd name="connsiteY12" fmla="*/ 22497 h 31472"/>
                  <a:gd name="connsiteX13" fmla="*/ 5595 w 15852"/>
                  <a:gd name="connsiteY13" fmla="*/ 24478 h 31472"/>
                  <a:gd name="connsiteX14" fmla="*/ 6528 w 15852"/>
                  <a:gd name="connsiteY14" fmla="*/ 25761 h 31472"/>
                  <a:gd name="connsiteX15" fmla="*/ 7926 w 15852"/>
                  <a:gd name="connsiteY15" fmla="*/ 26460 h 31472"/>
                  <a:gd name="connsiteX16" fmla="*/ 9558 w 15852"/>
                  <a:gd name="connsiteY16" fmla="*/ 26693 h 31472"/>
                  <a:gd name="connsiteX17" fmla="*/ 12123 w 15852"/>
                  <a:gd name="connsiteY17" fmla="*/ 26227 h 31472"/>
                  <a:gd name="connsiteX18" fmla="*/ 13755 w 15852"/>
                  <a:gd name="connsiteY18" fmla="*/ 25411 h 31472"/>
                  <a:gd name="connsiteX19" fmla="*/ 15853 w 15852"/>
                  <a:gd name="connsiteY19" fmla="*/ 29024 h 31472"/>
                  <a:gd name="connsiteX20" fmla="*/ 14804 w 15852"/>
                  <a:gd name="connsiteY20" fmla="*/ 29724 h 31472"/>
                  <a:gd name="connsiteX21" fmla="*/ 13172 w 15852"/>
                  <a:gd name="connsiteY21" fmla="*/ 30540 h 31472"/>
                  <a:gd name="connsiteX22" fmla="*/ 10957 w 15852"/>
                  <a:gd name="connsiteY22" fmla="*/ 31239 h 31472"/>
                  <a:gd name="connsiteX23" fmla="*/ 8276 w 15852"/>
                  <a:gd name="connsiteY23" fmla="*/ 31472 h 31472"/>
                  <a:gd name="connsiteX24" fmla="*/ 2098 w 15852"/>
                  <a:gd name="connsiteY24" fmla="*/ 29257 h 31472"/>
                  <a:gd name="connsiteX25" fmla="*/ 0 w 15852"/>
                  <a:gd name="connsiteY25" fmla="*/ 23546 h 31472"/>
                  <a:gd name="connsiteX26" fmla="*/ 0 w 15852"/>
                  <a:gd name="connsiteY26" fmla="*/ 2564 h 31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852" h="31472">
                    <a:moveTo>
                      <a:pt x="0" y="2564"/>
                    </a:moveTo>
                    <a:cubicBezTo>
                      <a:pt x="0" y="1632"/>
                      <a:pt x="233" y="1049"/>
                      <a:pt x="699" y="583"/>
                    </a:cubicBezTo>
                    <a:cubicBezTo>
                      <a:pt x="1166" y="233"/>
                      <a:pt x="1865" y="0"/>
                      <a:pt x="2798" y="0"/>
                    </a:cubicBezTo>
                    <a:cubicBezTo>
                      <a:pt x="3380" y="0"/>
                      <a:pt x="3847" y="117"/>
                      <a:pt x="4313" y="233"/>
                    </a:cubicBezTo>
                    <a:cubicBezTo>
                      <a:pt x="4779" y="350"/>
                      <a:pt x="5129" y="466"/>
                      <a:pt x="5245" y="583"/>
                    </a:cubicBezTo>
                    <a:lnTo>
                      <a:pt x="5245" y="6877"/>
                    </a:lnTo>
                    <a:lnTo>
                      <a:pt x="12006" y="6877"/>
                    </a:lnTo>
                    <a:cubicBezTo>
                      <a:pt x="13055" y="6877"/>
                      <a:pt x="13755" y="7110"/>
                      <a:pt x="14221" y="7577"/>
                    </a:cubicBezTo>
                    <a:cubicBezTo>
                      <a:pt x="14687" y="8043"/>
                      <a:pt x="14804" y="8626"/>
                      <a:pt x="14804" y="9442"/>
                    </a:cubicBezTo>
                    <a:cubicBezTo>
                      <a:pt x="14804" y="10024"/>
                      <a:pt x="14687" y="10491"/>
                      <a:pt x="14570" y="10957"/>
                    </a:cubicBezTo>
                    <a:cubicBezTo>
                      <a:pt x="14454" y="11423"/>
                      <a:pt x="14337" y="11773"/>
                      <a:pt x="14221" y="11889"/>
                    </a:cubicBezTo>
                    <a:lnTo>
                      <a:pt x="5245" y="11889"/>
                    </a:lnTo>
                    <a:lnTo>
                      <a:pt x="5245" y="22497"/>
                    </a:lnTo>
                    <a:cubicBezTo>
                      <a:pt x="5245" y="23313"/>
                      <a:pt x="5362" y="24012"/>
                      <a:pt x="5595" y="24478"/>
                    </a:cubicBezTo>
                    <a:cubicBezTo>
                      <a:pt x="5828" y="25061"/>
                      <a:pt x="6061" y="25411"/>
                      <a:pt x="6528" y="25761"/>
                    </a:cubicBezTo>
                    <a:cubicBezTo>
                      <a:pt x="6877" y="26110"/>
                      <a:pt x="7343" y="26343"/>
                      <a:pt x="7926" y="26460"/>
                    </a:cubicBezTo>
                    <a:cubicBezTo>
                      <a:pt x="8393" y="26576"/>
                      <a:pt x="8975" y="26693"/>
                      <a:pt x="9558" y="26693"/>
                    </a:cubicBezTo>
                    <a:cubicBezTo>
                      <a:pt x="10491" y="26693"/>
                      <a:pt x="11307" y="26576"/>
                      <a:pt x="12123" y="26227"/>
                    </a:cubicBezTo>
                    <a:cubicBezTo>
                      <a:pt x="12939" y="25994"/>
                      <a:pt x="13405" y="25644"/>
                      <a:pt x="13755" y="25411"/>
                    </a:cubicBezTo>
                    <a:lnTo>
                      <a:pt x="15853" y="29024"/>
                    </a:lnTo>
                    <a:cubicBezTo>
                      <a:pt x="15620" y="29257"/>
                      <a:pt x="15270" y="29491"/>
                      <a:pt x="14804" y="29724"/>
                    </a:cubicBezTo>
                    <a:cubicBezTo>
                      <a:pt x="14337" y="29957"/>
                      <a:pt x="13755" y="30307"/>
                      <a:pt x="13172" y="30540"/>
                    </a:cubicBezTo>
                    <a:cubicBezTo>
                      <a:pt x="12589" y="30773"/>
                      <a:pt x="11773" y="31006"/>
                      <a:pt x="10957" y="31239"/>
                    </a:cubicBezTo>
                    <a:cubicBezTo>
                      <a:pt x="10141" y="31356"/>
                      <a:pt x="9208" y="31472"/>
                      <a:pt x="8276" y="31472"/>
                    </a:cubicBezTo>
                    <a:cubicBezTo>
                      <a:pt x="5478" y="31472"/>
                      <a:pt x="3497" y="30773"/>
                      <a:pt x="2098" y="29257"/>
                    </a:cubicBezTo>
                    <a:cubicBezTo>
                      <a:pt x="699" y="27859"/>
                      <a:pt x="0" y="25877"/>
                      <a:pt x="0" y="23546"/>
                    </a:cubicBezTo>
                    <a:lnTo>
                      <a:pt x="0" y="2564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8" name="Freeform: Shape 23">
                <a:extLst>
                  <a:ext uri="{FF2B5EF4-FFF2-40B4-BE49-F238E27FC236}">
                    <a16:creationId xmlns:a16="http://schemas.microsoft.com/office/drawing/2014/main" id="{EE28E678-B424-467E-EC52-13B4D9747546}"/>
                  </a:ext>
                </a:extLst>
              </p:cNvPr>
              <p:cNvSpPr/>
              <p:nvPr/>
            </p:nvSpPr>
            <p:spPr>
              <a:xfrm>
                <a:off x="1009006" y="6559122"/>
                <a:ext cx="22263" cy="25410"/>
              </a:xfrm>
              <a:custGeom>
                <a:avLst/>
                <a:gdLst>
                  <a:gd name="connsiteX0" fmla="*/ 22264 w 22263"/>
                  <a:gd name="connsiteY0" fmla="*/ 24595 h 25410"/>
                  <a:gd name="connsiteX1" fmla="*/ 20748 w 22263"/>
                  <a:gd name="connsiteY1" fmla="*/ 24828 h 25410"/>
                  <a:gd name="connsiteX2" fmla="*/ 18417 w 22263"/>
                  <a:gd name="connsiteY2" fmla="*/ 25061 h 25410"/>
                  <a:gd name="connsiteX3" fmla="*/ 15386 w 22263"/>
                  <a:gd name="connsiteY3" fmla="*/ 25294 h 25410"/>
                  <a:gd name="connsiteX4" fmla="*/ 11889 w 22263"/>
                  <a:gd name="connsiteY4" fmla="*/ 25411 h 25410"/>
                  <a:gd name="connsiteX5" fmla="*/ 5945 w 22263"/>
                  <a:gd name="connsiteY5" fmla="*/ 24711 h 25410"/>
                  <a:gd name="connsiteX6" fmla="*/ 2331 w 22263"/>
                  <a:gd name="connsiteY6" fmla="*/ 22963 h 25410"/>
                  <a:gd name="connsiteX7" fmla="*/ 466 w 22263"/>
                  <a:gd name="connsiteY7" fmla="*/ 20515 h 25410"/>
                  <a:gd name="connsiteX8" fmla="*/ 0 w 22263"/>
                  <a:gd name="connsiteY8" fmla="*/ 17601 h 25410"/>
                  <a:gd name="connsiteX9" fmla="*/ 583 w 22263"/>
                  <a:gd name="connsiteY9" fmla="*/ 14104 h 25410"/>
                  <a:gd name="connsiteX10" fmla="*/ 2448 w 22263"/>
                  <a:gd name="connsiteY10" fmla="*/ 11656 h 25410"/>
                  <a:gd name="connsiteX11" fmla="*/ 5945 w 22263"/>
                  <a:gd name="connsiteY11" fmla="*/ 10141 h 25410"/>
                  <a:gd name="connsiteX12" fmla="*/ 11190 w 22263"/>
                  <a:gd name="connsiteY12" fmla="*/ 9675 h 25410"/>
                  <a:gd name="connsiteX13" fmla="*/ 14570 w 22263"/>
                  <a:gd name="connsiteY13" fmla="*/ 9791 h 25410"/>
                  <a:gd name="connsiteX14" fmla="*/ 16902 w 22263"/>
                  <a:gd name="connsiteY14" fmla="*/ 10024 h 25410"/>
                  <a:gd name="connsiteX15" fmla="*/ 16319 w 22263"/>
                  <a:gd name="connsiteY15" fmla="*/ 7227 h 25410"/>
                  <a:gd name="connsiteX16" fmla="*/ 14804 w 22263"/>
                  <a:gd name="connsiteY16" fmla="*/ 5478 h 25410"/>
                  <a:gd name="connsiteX17" fmla="*/ 12589 w 22263"/>
                  <a:gd name="connsiteY17" fmla="*/ 4663 h 25410"/>
                  <a:gd name="connsiteX18" fmla="*/ 9675 w 22263"/>
                  <a:gd name="connsiteY18" fmla="*/ 4429 h 25410"/>
                  <a:gd name="connsiteX19" fmla="*/ 5362 w 22263"/>
                  <a:gd name="connsiteY19" fmla="*/ 5012 h 25410"/>
                  <a:gd name="connsiteX20" fmla="*/ 3264 w 22263"/>
                  <a:gd name="connsiteY20" fmla="*/ 6061 h 25410"/>
                  <a:gd name="connsiteX21" fmla="*/ 2448 w 22263"/>
                  <a:gd name="connsiteY21" fmla="*/ 5129 h 25410"/>
                  <a:gd name="connsiteX22" fmla="*/ 1982 w 22263"/>
                  <a:gd name="connsiteY22" fmla="*/ 3497 h 25410"/>
                  <a:gd name="connsiteX23" fmla="*/ 2331 w 22263"/>
                  <a:gd name="connsiteY23" fmla="*/ 2215 h 25410"/>
                  <a:gd name="connsiteX24" fmla="*/ 3613 w 22263"/>
                  <a:gd name="connsiteY24" fmla="*/ 1049 h 25410"/>
                  <a:gd name="connsiteX25" fmla="*/ 5945 w 22263"/>
                  <a:gd name="connsiteY25" fmla="*/ 233 h 25410"/>
                  <a:gd name="connsiteX26" fmla="*/ 9675 w 22263"/>
                  <a:gd name="connsiteY26" fmla="*/ 0 h 25410"/>
                  <a:gd name="connsiteX27" fmla="*/ 14687 w 22263"/>
                  <a:gd name="connsiteY27" fmla="*/ 583 h 25410"/>
                  <a:gd name="connsiteX28" fmla="*/ 18534 w 22263"/>
                  <a:gd name="connsiteY28" fmla="*/ 2331 h 25410"/>
                  <a:gd name="connsiteX29" fmla="*/ 21098 w 22263"/>
                  <a:gd name="connsiteY29" fmla="*/ 5478 h 25410"/>
                  <a:gd name="connsiteX30" fmla="*/ 22031 w 22263"/>
                  <a:gd name="connsiteY30" fmla="*/ 10258 h 25410"/>
                  <a:gd name="connsiteX31" fmla="*/ 22031 w 22263"/>
                  <a:gd name="connsiteY31" fmla="*/ 24595 h 25410"/>
                  <a:gd name="connsiteX32" fmla="*/ 17018 w 22263"/>
                  <a:gd name="connsiteY32" fmla="*/ 13871 h 25410"/>
                  <a:gd name="connsiteX33" fmla="*/ 15270 w 22263"/>
                  <a:gd name="connsiteY33" fmla="*/ 13638 h 25410"/>
                  <a:gd name="connsiteX34" fmla="*/ 11423 w 22263"/>
                  <a:gd name="connsiteY34" fmla="*/ 13405 h 25410"/>
                  <a:gd name="connsiteX35" fmla="*/ 6761 w 22263"/>
                  <a:gd name="connsiteY35" fmla="*/ 14337 h 25410"/>
                  <a:gd name="connsiteX36" fmla="*/ 5362 w 22263"/>
                  <a:gd name="connsiteY36" fmla="*/ 17368 h 25410"/>
                  <a:gd name="connsiteX37" fmla="*/ 5712 w 22263"/>
                  <a:gd name="connsiteY37" fmla="*/ 19000 h 25410"/>
                  <a:gd name="connsiteX38" fmla="*/ 6761 w 22263"/>
                  <a:gd name="connsiteY38" fmla="*/ 20166 h 25410"/>
                  <a:gd name="connsiteX39" fmla="*/ 8742 w 22263"/>
                  <a:gd name="connsiteY39" fmla="*/ 20981 h 25410"/>
                  <a:gd name="connsiteX40" fmla="*/ 11889 w 22263"/>
                  <a:gd name="connsiteY40" fmla="*/ 21215 h 25410"/>
                  <a:gd name="connsiteX41" fmla="*/ 15270 w 22263"/>
                  <a:gd name="connsiteY41" fmla="*/ 21098 h 25410"/>
                  <a:gd name="connsiteX42" fmla="*/ 16902 w 22263"/>
                  <a:gd name="connsiteY42" fmla="*/ 20865 h 25410"/>
                  <a:gd name="connsiteX43" fmla="*/ 16902 w 22263"/>
                  <a:gd name="connsiteY43" fmla="*/ 13871 h 25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2263" h="25410">
                    <a:moveTo>
                      <a:pt x="22264" y="24595"/>
                    </a:moveTo>
                    <a:cubicBezTo>
                      <a:pt x="21914" y="24711"/>
                      <a:pt x="21448" y="24711"/>
                      <a:pt x="20748" y="24828"/>
                    </a:cubicBezTo>
                    <a:cubicBezTo>
                      <a:pt x="20049" y="24945"/>
                      <a:pt x="19233" y="24945"/>
                      <a:pt x="18417" y="25061"/>
                    </a:cubicBezTo>
                    <a:cubicBezTo>
                      <a:pt x="17485" y="25178"/>
                      <a:pt x="16552" y="25178"/>
                      <a:pt x="15386" y="25294"/>
                    </a:cubicBezTo>
                    <a:cubicBezTo>
                      <a:pt x="14221" y="25411"/>
                      <a:pt x="13055" y="25411"/>
                      <a:pt x="11889" y="25411"/>
                    </a:cubicBezTo>
                    <a:cubicBezTo>
                      <a:pt x="9442" y="25411"/>
                      <a:pt x="7460" y="25178"/>
                      <a:pt x="5945" y="24711"/>
                    </a:cubicBezTo>
                    <a:cubicBezTo>
                      <a:pt x="4429" y="24245"/>
                      <a:pt x="3147" y="23662"/>
                      <a:pt x="2331" y="22963"/>
                    </a:cubicBezTo>
                    <a:cubicBezTo>
                      <a:pt x="1399" y="22264"/>
                      <a:pt x="816" y="21448"/>
                      <a:pt x="466" y="20515"/>
                    </a:cubicBezTo>
                    <a:cubicBezTo>
                      <a:pt x="117" y="19583"/>
                      <a:pt x="0" y="18650"/>
                      <a:pt x="0" y="17601"/>
                    </a:cubicBezTo>
                    <a:cubicBezTo>
                      <a:pt x="0" y="16319"/>
                      <a:pt x="233" y="15153"/>
                      <a:pt x="583" y="14104"/>
                    </a:cubicBezTo>
                    <a:cubicBezTo>
                      <a:pt x="932" y="13172"/>
                      <a:pt x="1632" y="12239"/>
                      <a:pt x="2448" y="11656"/>
                    </a:cubicBezTo>
                    <a:cubicBezTo>
                      <a:pt x="3380" y="10957"/>
                      <a:pt x="4546" y="10491"/>
                      <a:pt x="5945" y="10141"/>
                    </a:cubicBezTo>
                    <a:cubicBezTo>
                      <a:pt x="7343" y="9791"/>
                      <a:pt x="9092" y="9675"/>
                      <a:pt x="11190" y="9675"/>
                    </a:cubicBezTo>
                    <a:cubicBezTo>
                      <a:pt x="12356" y="9675"/>
                      <a:pt x="13521" y="9675"/>
                      <a:pt x="14570" y="9791"/>
                    </a:cubicBezTo>
                    <a:cubicBezTo>
                      <a:pt x="15620" y="9908"/>
                      <a:pt x="16435" y="9908"/>
                      <a:pt x="16902" y="10024"/>
                    </a:cubicBezTo>
                    <a:cubicBezTo>
                      <a:pt x="16902" y="8859"/>
                      <a:pt x="16669" y="8043"/>
                      <a:pt x="16319" y="7227"/>
                    </a:cubicBezTo>
                    <a:cubicBezTo>
                      <a:pt x="15969" y="6528"/>
                      <a:pt x="15503" y="5945"/>
                      <a:pt x="14804" y="5478"/>
                    </a:cubicBezTo>
                    <a:cubicBezTo>
                      <a:pt x="14221" y="5012"/>
                      <a:pt x="13405" y="4779"/>
                      <a:pt x="12589" y="4663"/>
                    </a:cubicBezTo>
                    <a:cubicBezTo>
                      <a:pt x="11773" y="4546"/>
                      <a:pt x="10724" y="4429"/>
                      <a:pt x="9675" y="4429"/>
                    </a:cubicBezTo>
                    <a:cubicBezTo>
                      <a:pt x="7926" y="4429"/>
                      <a:pt x="6528" y="4663"/>
                      <a:pt x="5362" y="5012"/>
                    </a:cubicBezTo>
                    <a:cubicBezTo>
                      <a:pt x="4313" y="5478"/>
                      <a:pt x="3613" y="5828"/>
                      <a:pt x="3264" y="6061"/>
                    </a:cubicBezTo>
                    <a:cubicBezTo>
                      <a:pt x="3031" y="5945"/>
                      <a:pt x="2798" y="5595"/>
                      <a:pt x="2448" y="5129"/>
                    </a:cubicBezTo>
                    <a:cubicBezTo>
                      <a:pt x="2098" y="4663"/>
                      <a:pt x="1982" y="4196"/>
                      <a:pt x="1982" y="3497"/>
                    </a:cubicBezTo>
                    <a:cubicBezTo>
                      <a:pt x="1982" y="3031"/>
                      <a:pt x="2098" y="2564"/>
                      <a:pt x="2331" y="2215"/>
                    </a:cubicBezTo>
                    <a:cubicBezTo>
                      <a:pt x="2564" y="1748"/>
                      <a:pt x="3031" y="1399"/>
                      <a:pt x="3613" y="1049"/>
                    </a:cubicBezTo>
                    <a:cubicBezTo>
                      <a:pt x="4196" y="699"/>
                      <a:pt x="5012" y="466"/>
                      <a:pt x="5945" y="233"/>
                    </a:cubicBezTo>
                    <a:cubicBezTo>
                      <a:pt x="6994" y="0"/>
                      <a:pt x="8159" y="0"/>
                      <a:pt x="9675" y="0"/>
                    </a:cubicBezTo>
                    <a:cubicBezTo>
                      <a:pt x="11540" y="0"/>
                      <a:pt x="13172" y="233"/>
                      <a:pt x="14687" y="583"/>
                    </a:cubicBezTo>
                    <a:cubicBezTo>
                      <a:pt x="16202" y="933"/>
                      <a:pt x="17485" y="1515"/>
                      <a:pt x="18534" y="2331"/>
                    </a:cubicBezTo>
                    <a:cubicBezTo>
                      <a:pt x="19583" y="3147"/>
                      <a:pt x="20515" y="4196"/>
                      <a:pt x="21098" y="5478"/>
                    </a:cubicBezTo>
                    <a:cubicBezTo>
                      <a:pt x="21681" y="6761"/>
                      <a:pt x="22031" y="8393"/>
                      <a:pt x="22031" y="10258"/>
                    </a:cubicBezTo>
                    <a:lnTo>
                      <a:pt x="22031" y="24595"/>
                    </a:lnTo>
                    <a:close/>
                    <a:moveTo>
                      <a:pt x="17018" y="13871"/>
                    </a:moveTo>
                    <a:cubicBezTo>
                      <a:pt x="16669" y="13755"/>
                      <a:pt x="16086" y="13755"/>
                      <a:pt x="15270" y="13638"/>
                    </a:cubicBezTo>
                    <a:cubicBezTo>
                      <a:pt x="14454" y="13521"/>
                      <a:pt x="13172" y="13405"/>
                      <a:pt x="11423" y="13405"/>
                    </a:cubicBezTo>
                    <a:cubicBezTo>
                      <a:pt x="9325" y="13405"/>
                      <a:pt x="7810" y="13755"/>
                      <a:pt x="6761" y="14337"/>
                    </a:cubicBezTo>
                    <a:cubicBezTo>
                      <a:pt x="5828" y="15037"/>
                      <a:pt x="5362" y="15969"/>
                      <a:pt x="5362" y="17368"/>
                    </a:cubicBezTo>
                    <a:cubicBezTo>
                      <a:pt x="5362" y="17951"/>
                      <a:pt x="5478" y="18417"/>
                      <a:pt x="5712" y="19000"/>
                    </a:cubicBezTo>
                    <a:cubicBezTo>
                      <a:pt x="5945" y="19466"/>
                      <a:pt x="6294" y="19932"/>
                      <a:pt x="6761" y="20166"/>
                    </a:cubicBezTo>
                    <a:cubicBezTo>
                      <a:pt x="7227" y="20515"/>
                      <a:pt x="7926" y="20748"/>
                      <a:pt x="8742" y="20981"/>
                    </a:cubicBezTo>
                    <a:cubicBezTo>
                      <a:pt x="9558" y="21215"/>
                      <a:pt x="10724" y="21215"/>
                      <a:pt x="11889" y="21215"/>
                    </a:cubicBezTo>
                    <a:cubicBezTo>
                      <a:pt x="13288" y="21215"/>
                      <a:pt x="14454" y="21215"/>
                      <a:pt x="15270" y="21098"/>
                    </a:cubicBezTo>
                    <a:cubicBezTo>
                      <a:pt x="16086" y="20981"/>
                      <a:pt x="16669" y="20865"/>
                      <a:pt x="16902" y="20865"/>
                    </a:cubicBezTo>
                    <a:lnTo>
                      <a:pt x="16902" y="13871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9" name="Freeform: Shape 24">
                <a:extLst>
                  <a:ext uri="{FF2B5EF4-FFF2-40B4-BE49-F238E27FC236}">
                    <a16:creationId xmlns:a16="http://schemas.microsoft.com/office/drawing/2014/main" id="{CA529AEB-8F5F-806D-744B-401549B0B9FD}"/>
                  </a:ext>
                </a:extLst>
              </p:cNvPr>
              <p:cNvSpPr/>
              <p:nvPr/>
            </p:nvSpPr>
            <p:spPr>
              <a:xfrm>
                <a:off x="1036865" y="6552944"/>
                <a:ext cx="15852" cy="31472"/>
              </a:xfrm>
              <a:custGeom>
                <a:avLst/>
                <a:gdLst>
                  <a:gd name="connsiteX0" fmla="*/ 0 w 15852"/>
                  <a:gd name="connsiteY0" fmla="*/ 2564 h 31472"/>
                  <a:gd name="connsiteX1" fmla="*/ 699 w 15852"/>
                  <a:gd name="connsiteY1" fmla="*/ 583 h 31472"/>
                  <a:gd name="connsiteX2" fmla="*/ 2798 w 15852"/>
                  <a:gd name="connsiteY2" fmla="*/ 0 h 31472"/>
                  <a:gd name="connsiteX3" fmla="*/ 4313 w 15852"/>
                  <a:gd name="connsiteY3" fmla="*/ 233 h 31472"/>
                  <a:gd name="connsiteX4" fmla="*/ 5245 w 15852"/>
                  <a:gd name="connsiteY4" fmla="*/ 583 h 31472"/>
                  <a:gd name="connsiteX5" fmla="*/ 5245 w 15852"/>
                  <a:gd name="connsiteY5" fmla="*/ 6877 h 31472"/>
                  <a:gd name="connsiteX6" fmla="*/ 12006 w 15852"/>
                  <a:gd name="connsiteY6" fmla="*/ 6877 h 31472"/>
                  <a:gd name="connsiteX7" fmla="*/ 14221 w 15852"/>
                  <a:gd name="connsiteY7" fmla="*/ 7577 h 31472"/>
                  <a:gd name="connsiteX8" fmla="*/ 14804 w 15852"/>
                  <a:gd name="connsiteY8" fmla="*/ 9442 h 31472"/>
                  <a:gd name="connsiteX9" fmla="*/ 14570 w 15852"/>
                  <a:gd name="connsiteY9" fmla="*/ 10957 h 31472"/>
                  <a:gd name="connsiteX10" fmla="*/ 14221 w 15852"/>
                  <a:gd name="connsiteY10" fmla="*/ 11889 h 31472"/>
                  <a:gd name="connsiteX11" fmla="*/ 5245 w 15852"/>
                  <a:gd name="connsiteY11" fmla="*/ 11889 h 31472"/>
                  <a:gd name="connsiteX12" fmla="*/ 5245 w 15852"/>
                  <a:gd name="connsiteY12" fmla="*/ 22497 h 31472"/>
                  <a:gd name="connsiteX13" fmla="*/ 5595 w 15852"/>
                  <a:gd name="connsiteY13" fmla="*/ 24478 h 31472"/>
                  <a:gd name="connsiteX14" fmla="*/ 6528 w 15852"/>
                  <a:gd name="connsiteY14" fmla="*/ 25761 h 31472"/>
                  <a:gd name="connsiteX15" fmla="*/ 7926 w 15852"/>
                  <a:gd name="connsiteY15" fmla="*/ 26460 h 31472"/>
                  <a:gd name="connsiteX16" fmla="*/ 9558 w 15852"/>
                  <a:gd name="connsiteY16" fmla="*/ 26693 h 31472"/>
                  <a:gd name="connsiteX17" fmla="*/ 12123 w 15852"/>
                  <a:gd name="connsiteY17" fmla="*/ 26227 h 31472"/>
                  <a:gd name="connsiteX18" fmla="*/ 13755 w 15852"/>
                  <a:gd name="connsiteY18" fmla="*/ 25411 h 31472"/>
                  <a:gd name="connsiteX19" fmla="*/ 15853 w 15852"/>
                  <a:gd name="connsiteY19" fmla="*/ 29024 h 31472"/>
                  <a:gd name="connsiteX20" fmla="*/ 14804 w 15852"/>
                  <a:gd name="connsiteY20" fmla="*/ 29724 h 31472"/>
                  <a:gd name="connsiteX21" fmla="*/ 13172 w 15852"/>
                  <a:gd name="connsiteY21" fmla="*/ 30540 h 31472"/>
                  <a:gd name="connsiteX22" fmla="*/ 10957 w 15852"/>
                  <a:gd name="connsiteY22" fmla="*/ 31239 h 31472"/>
                  <a:gd name="connsiteX23" fmla="*/ 8276 w 15852"/>
                  <a:gd name="connsiteY23" fmla="*/ 31472 h 31472"/>
                  <a:gd name="connsiteX24" fmla="*/ 2098 w 15852"/>
                  <a:gd name="connsiteY24" fmla="*/ 29257 h 31472"/>
                  <a:gd name="connsiteX25" fmla="*/ 0 w 15852"/>
                  <a:gd name="connsiteY25" fmla="*/ 23546 h 31472"/>
                  <a:gd name="connsiteX26" fmla="*/ 0 w 15852"/>
                  <a:gd name="connsiteY26" fmla="*/ 2564 h 31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852" h="31472">
                    <a:moveTo>
                      <a:pt x="0" y="2564"/>
                    </a:moveTo>
                    <a:cubicBezTo>
                      <a:pt x="0" y="1632"/>
                      <a:pt x="233" y="1049"/>
                      <a:pt x="699" y="583"/>
                    </a:cubicBezTo>
                    <a:cubicBezTo>
                      <a:pt x="1166" y="233"/>
                      <a:pt x="1865" y="0"/>
                      <a:pt x="2798" y="0"/>
                    </a:cubicBezTo>
                    <a:cubicBezTo>
                      <a:pt x="3380" y="0"/>
                      <a:pt x="3847" y="117"/>
                      <a:pt x="4313" y="233"/>
                    </a:cubicBezTo>
                    <a:cubicBezTo>
                      <a:pt x="4779" y="350"/>
                      <a:pt x="5129" y="466"/>
                      <a:pt x="5245" y="583"/>
                    </a:cubicBezTo>
                    <a:lnTo>
                      <a:pt x="5245" y="6877"/>
                    </a:lnTo>
                    <a:lnTo>
                      <a:pt x="12006" y="6877"/>
                    </a:lnTo>
                    <a:cubicBezTo>
                      <a:pt x="13055" y="6877"/>
                      <a:pt x="13755" y="7110"/>
                      <a:pt x="14221" y="7577"/>
                    </a:cubicBezTo>
                    <a:cubicBezTo>
                      <a:pt x="14687" y="8043"/>
                      <a:pt x="14804" y="8626"/>
                      <a:pt x="14804" y="9442"/>
                    </a:cubicBezTo>
                    <a:cubicBezTo>
                      <a:pt x="14804" y="10024"/>
                      <a:pt x="14687" y="10491"/>
                      <a:pt x="14570" y="10957"/>
                    </a:cubicBezTo>
                    <a:cubicBezTo>
                      <a:pt x="14454" y="11423"/>
                      <a:pt x="14337" y="11773"/>
                      <a:pt x="14221" y="11889"/>
                    </a:cubicBezTo>
                    <a:lnTo>
                      <a:pt x="5245" y="11889"/>
                    </a:lnTo>
                    <a:lnTo>
                      <a:pt x="5245" y="22497"/>
                    </a:lnTo>
                    <a:cubicBezTo>
                      <a:pt x="5245" y="23313"/>
                      <a:pt x="5362" y="24012"/>
                      <a:pt x="5595" y="24478"/>
                    </a:cubicBezTo>
                    <a:cubicBezTo>
                      <a:pt x="5828" y="25061"/>
                      <a:pt x="6061" y="25411"/>
                      <a:pt x="6528" y="25761"/>
                    </a:cubicBezTo>
                    <a:cubicBezTo>
                      <a:pt x="6877" y="26110"/>
                      <a:pt x="7344" y="26343"/>
                      <a:pt x="7926" y="26460"/>
                    </a:cubicBezTo>
                    <a:cubicBezTo>
                      <a:pt x="8393" y="26576"/>
                      <a:pt x="8975" y="26693"/>
                      <a:pt x="9558" y="26693"/>
                    </a:cubicBezTo>
                    <a:cubicBezTo>
                      <a:pt x="10491" y="26693"/>
                      <a:pt x="11307" y="26576"/>
                      <a:pt x="12123" y="26227"/>
                    </a:cubicBezTo>
                    <a:cubicBezTo>
                      <a:pt x="12939" y="25994"/>
                      <a:pt x="13405" y="25644"/>
                      <a:pt x="13755" y="25411"/>
                    </a:cubicBezTo>
                    <a:lnTo>
                      <a:pt x="15853" y="29024"/>
                    </a:lnTo>
                    <a:cubicBezTo>
                      <a:pt x="15620" y="29257"/>
                      <a:pt x="15270" y="29491"/>
                      <a:pt x="14804" y="29724"/>
                    </a:cubicBezTo>
                    <a:cubicBezTo>
                      <a:pt x="14337" y="29957"/>
                      <a:pt x="13755" y="30307"/>
                      <a:pt x="13172" y="30540"/>
                    </a:cubicBezTo>
                    <a:cubicBezTo>
                      <a:pt x="12589" y="30773"/>
                      <a:pt x="11773" y="31006"/>
                      <a:pt x="10957" y="31239"/>
                    </a:cubicBezTo>
                    <a:cubicBezTo>
                      <a:pt x="10141" y="31356"/>
                      <a:pt x="9209" y="31472"/>
                      <a:pt x="8276" y="31472"/>
                    </a:cubicBezTo>
                    <a:cubicBezTo>
                      <a:pt x="5478" y="31472"/>
                      <a:pt x="3497" y="30773"/>
                      <a:pt x="2098" y="29257"/>
                    </a:cubicBezTo>
                    <a:cubicBezTo>
                      <a:pt x="699" y="27859"/>
                      <a:pt x="0" y="25877"/>
                      <a:pt x="0" y="23546"/>
                    </a:cubicBezTo>
                    <a:lnTo>
                      <a:pt x="0" y="2564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0" name="Freeform: Shape 25">
                <a:extLst>
                  <a:ext uri="{FF2B5EF4-FFF2-40B4-BE49-F238E27FC236}">
                    <a16:creationId xmlns:a16="http://schemas.microsoft.com/office/drawing/2014/main" id="{E0323C6F-AB57-2454-62FB-60704A166F0D}"/>
                  </a:ext>
                </a:extLst>
              </p:cNvPr>
              <p:cNvSpPr/>
              <p:nvPr/>
            </p:nvSpPr>
            <p:spPr>
              <a:xfrm>
                <a:off x="1053767" y="6558889"/>
                <a:ext cx="22963" cy="25527"/>
              </a:xfrm>
              <a:custGeom>
                <a:avLst/>
                <a:gdLst>
                  <a:gd name="connsiteX0" fmla="*/ 21797 w 22963"/>
                  <a:gd name="connsiteY0" fmla="*/ 23080 h 25527"/>
                  <a:gd name="connsiteX1" fmla="*/ 20632 w 22963"/>
                  <a:gd name="connsiteY1" fmla="*/ 23779 h 25527"/>
                  <a:gd name="connsiteX2" fmla="*/ 18650 w 22963"/>
                  <a:gd name="connsiteY2" fmla="*/ 24595 h 25527"/>
                  <a:gd name="connsiteX3" fmla="*/ 15853 w 22963"/>
                  <a:gd name="connsiteY3" fmla="*/ 25294 h 25527"/>
                  <a:gd name="connsiteX4" fmla="*/ 12472 w 22963"/>
                  <a:gd name="connsiteY4" fmla="*/ 25527 h 25527"/>
                  <a:gd name="connsiteX5" fmla="*/ 7577 w 22963"/>
                  <a:gd name="connsiteY5" fmla="*/ 24711 h 25527"/>
                  <a:gd name="connsiteX6" fmla="*/ 3613 w 22963"/>
                  <a:gd name="connsiteY6" fmla="*/ 22264 h 25527"/>
                  <a:gd name="connsiteX7" fmla="*/ 932 w 22963"/>
                  <a:gd name="connsiteY7" fmla="*/ 18300 h 25527"/>
                  <a:gd name="connsiteX8" fmla="*/ 0 w 22963"/>
                  <a:gd name="connsiteY8" fmla="*/ 12939 h 25527"/>
                  <a:gd name="connsiteX9" fmla="*/ 932 w 22963"/>
                  <a:gd name="connsiteY9" fmla="*/ 7693 h 25527"/>
                  <a:gd name="connsiteX10" fmla="*/ 3613 w 22963"/>
                  <a:gd name="connsiteY10" fmla="*/ 3613 h 25527"/>
                  <a:gd name="connsiteX11" fmla="*/ 7693 w 22963"/>
                  <a:gd name="connsiteY11" fmla="*/ 933 h 25527"/>
                  <a:gd name="connsiteX12" fmla="*/ 12822 w 22963"/>
                  <a:gd name="connsiteY12" fmla="*/ 0 h 25527"/>
                  <a:gd name="connsiteX13" fmla="*/ 17135 w 22963"/>
                  <a:gd name="connsiteY13" fmla="*/ 699 h 25527"/>
                  <a:gd name="connsiteX14" fmla="*/ 20282 w 22963"/>
                  <a:gd name="connsiteY14" fmla="*/ 2448 h 25527"/>
                  <a:gd name="connsiteX15" fmla="*/ 22264 w 22963"/>
                  <a:gd name="connsiteY15" fmla="*/ 5012 h 25527"/>
                  <a:gd name="connsiteX16" fmla="*/ 22963 w 22963"/>
                  <a:gd name="connsiteY16" fmla="*/ 8043 h 25527"/>
                  <a:gd name="connsiteX17" fmla="*/ 22380 w 22963"/>
                  <a:gd name="connsiteY17" fmla="*/ 11074 h 25527"/>
                  <a:gd name="connsiteX18" fmla="*/ 20282 w 22963"/>
                  <a:gd name="connsiteY18" fmla="*/ 13405 h 25527"/>
                  <a:gd name="connsiteX19" fmla="*/ 16086 w 22963"/>
                  <a:gd name="connsiteY19" fmla="*/ 14920 h 25527"/>
                  <a:gd name="connsiteX20" fmla="*/ 9442 w 22963"/>
                  <a:gd name="connsiteY20" fmla="*/ 15503 h 25527"/>
                  <a:gd name="connsiteX21" fmla="*/ 7693 w 22963"/>
                  <a:gd name="connsiteY21" fmla="*/ 15503 h 25527"/>
                  <a:gd name="connsiteX22" fmla="*/ 5945 w 22963"/>
                  <a:gd name="connsiteY22" fmla="*/ 15386 h 25527"/>
                  <a:gd name="connsiteX23" fmla="*/ 8276 w 22963"/>
                  <a:gd name="connsiteY23" fmla="*/ 19350 h 25527"/>
                  <a:gd name="connsiteX24" fmla="*/ 13871 w 22963"/>
                  <a:gd name="connsiteY24" fmla="*/ 20865 h 25527"/>
                  <a:gd name="connsiteX25" fmla="*/ 16086 w 22963"/>
                  <a:gd name="connsiteY25" fmla="*/ 20632 h 25527"/>
                  <a:gd name="connsiteX26" fmla="*/ 17951 w 22963"/>
                  <a:gd name="connsiteY26" fmla="*/ 20165 h 25527"/>
                  <a:gd name="connsiteX27" fmla="*/ 19350 w 22963"/>
                  <a:gd name="connsiteY27" fmla="*/ 19583 h 25527"/>
                  <a:gd name="connsiteX28" fmla="*/ 20165 w 22963"/>
                  <a:gd name="connsiteY28" fmla="*/ 19116 h 25527"/>
                  <a:gd name="connsiteX29" fmla="*/ 21797 w 22963"/>
                  <a:gd name="connsiteY29" fmla="*/ 23080 h 25527"/>
                  <a:gd name="connsiteX30" fmla="*/ 5362 w 22963"/>
                  <a:gd name="connsiteY30" fmla="*/ 11773 h 25527"/>
                  <a:gd name="connsiteX31" fmla="*/ 7460 w 22963"/>
                  <a:gd name="connsiteY31" fmla="*/ 11773 h 25527"/>
                  <a:gd name="connsiteX32" fmla="*/ 9442 w 22963"/>
                  <a:gd name="connsiteY32" fmla="*/ 11773 h 25527"/>
                  <a:gd name="connsiteX33" fmla="*/ 13638 w 22963"/>
                  <a:gd name="connsiteY33" fmla="*/ 11423 h 25527"/>
                  <a:gd name="connsiteX34" fmla="*/ 16086 w 22963"/>
                  <a:gd name="connsiteY34" fmla="*/ 10607 h 25527"/>
                  <a:gd name="connsiteX35" fmla="*/ 17251 w 22963"/>
                  <a:gd name="connsiteY35" fmla="*/ 9442 h 25527"/>
                  <a:gd name="connsiteX36" fmla="*/ 17485 w 22963"/>
                  <a:gd name="connsiteY36" fmla="*/ 8043 h 25527"/>
                  <a:gd name="connsiteX37" fmla="*/ 16086 w 22963"/>
                  <a:gd name="connsiteY37" fmla="*/ 5362 h 25527"/>
                  <a:gd name="connsiteX38" fmla="*/ 12589 w 22963"/>
                  <a:gd name="connsiteY38" fmla="*/ 4429 h 25527"/>
                  <a:gd name="connsiteX39" fmla="*/ 9558 w 22963"/>
                  <a:gd name="connsiteY39" fmla="*/ 5012 h 25527"/>
                  <a:gd name="connsiteX40" fmla="*/ 7343 w 22963"/>
                  <a:gd name="connsiteY40" fmla="*/ 6644 h 25527"/>
                  <a:gd name="connsiteX41" fmla="*/ 5945 w 22963"/>
                  <a:gd name="connsiteY41" fmla="*/ 8975 h 25527"/>
                  <a:gd name="connsiteX42" fmla="*/ 5362 w 22963"/>
                  <a:gd name="connsiteY42" fmla="*/ 11773 h 25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2963" h="25527">
                    <a:moveTo>
                      <a:pt x="21797" y="23080"/>
                    </a:moveTo>
                    <a:cubicBezTo>
                      <a:pt x="21564" y="23196"/>
                      <a:pt x="21215" y="23429"/>
                      <a:pt x="20632" y="23779"/>
                    </a:cubicBezTo>
                    <a:cubicBezTo>
                      <a:pt x="20049" y="24012"/>
                      <a:pt x="19466" y="24362"/>
                      <a:pt x="18650" y="24595"/>
                    </a:cubicBezTo>
                    <a:cubicBezTo>
                      <a:pt x="17834" y="24828"/>
                      <a:pt x="16902" y="25061"/>
                      <a:pt x="15853" y="25294"/>
                    </a:cubicBezTo>
                    <a:cubicBezTo>
                      <a:pt x="14804" y="25527"/>
                      <a:pt x="13638" y="25527"/>
                      <a:pt x="12472" y="25527"/>
                    </a:cubicBezTo>
                    <a:cubicBezTo>
                      <a:pt x="10724" y="25527"/>
                      <a:pt x="9092" y="25294"/>
                      <a:pt x="7577" y="24711"/>
                    </a:cubicBezTo>
                    <a:cubicBezTo>
                      <a:pt x="6061" y="24129"/>
                      <a:pt x="4779" y="23313"/>
                      <a:pt x="3613" y="22264"/>
                    </a:cubicBezTo>
                    <a:cubicBezTo>
                      <a:pt x="2448" y="21215"/>
                      <a:pt x="1632" y="19932"/>
                      <a:pt x="932" y="18300"/>
                    </a:cubicBezTo>
                    <a:cubicBezTo>
                      <a:pt x="233" y="16785"/>
                      <a:pt x="0" y="14920"/>
                      <a:pt x="0" y="12939"/>
                    </a:cubicBezTo>
                    <a:cubicBezTo>
                      <a:pt x="0" y="11074"/>
                      <a:pt x="350" y="9325"/>
                      <a:pt x="932" y="7693"/>
                    </a:cubicBezTo>
                    <a:cubicBezTo>
                      <a:pt x="1515" y="6061"/>
                      <a:pt x="2448" y="4779"/>
                      <a:pt x="3613" y="3613"/>
                    </a:cubicBezTo>
                    <a:cubicBezTo>
                      <a:pt x="4779" y="2448"/>
                      <a:pt x="6061" y="1632"/>
                      <a:pt x="7693" y="933"/>
                    </a:cubicBezTo>
                    <a:cubicBezTo>
                      <a:pt x="9208" y="350"/>
                      <a:pt x="10957" y="0"/>
                      <a:pt x="12822" y="0"/>
                    </a:cubicBezTo>
                    <a:cubicBezTo>
                      <a:pt x="14454" y="0"/>
                      <a:pt x="15853" y="233"/>
                      <a:pt x="17135" y="699"/>
                    </a:cubicBezTo>
                    <a:cubicBezTo>
                      <a:pt x="18417" y="1166"/>
                      <a:pt x="19466" y="1748"/>
                      <a:pt x="20282" y="2448"/>
                    </a:cubicBezTo>
                    <a:cubicBezTo>
                      <a:pt x="21098" y="3147"/>
                      <a:pt x="21797" y="3963"/>
                      <a:pt x="22264" y="5012"/>
                    </a:cubicBezTo>
                    <a:cubicBezTo>
                      <a:pt x="22730" y="5945"/>
                      <a:pt x="22963" y="6994"/>
                      <a:pt x="22963" y="8043"/>
                    </a:cubicBezTo>
                    <a:cubicBezTo>
                      <a:pt x="22963" y="9209"/>
                      <a:pt x="22730" y="10141"/>
                      <a:pt x="22380" y="11074"/>
                    </a:cubicBezTo>
                    <a:cubicBezTo>
                      <a:pt x="22031" y="12006"/>
                      <a:pt x="21215" y="12705"/>
                      <a:pt x="20282" y="13405"/>
                    </a:cubicBezTo>
                    <a:cubicBezTo>
                      <a:pt x="19233" y="14104"/>
                      <a:pt x="17834" y="14570"/>
                      <a:pt x="16086" y="14920"/>
                    </a:cubicBezTo>
                    <a:cubicBezTo>
                      <a:pt x="14337" y="15270"/>
                      <a:pt x="12123" y="15503"/>
                      <a:pt x="9442" y="15503"/>
                    </a:cubicBezTo>
                    <a:cubicBezTo>
                      <a:pt x="8859" y="15503"/>
                      <a:pt x="8276" y="15503"/>
                      <a:pt x="7693" y="15503"/>
                    </a:cubicBezTo>
                    <a:cubicBezTo>
                      <a:pt x="7110" y="15503"/>
                      <a:pt x="6528" y="15503"/>
                      <a:pt x="5945" y="15386"/>
                    </a:cubicBezTo>
                    <a:cubicBezTo>
                      <a:pt x="6178" y="17018"/>
                      <a:pt x="6994" y="18300"/>
                      <a:pt x="8276" y="19350"/>
                    </a:cubicBezTo>
                    <a:cubicBezTo>
                      <a:pt x="9558" y="20399"/>
                      <a:pt x="11423" y="20865"/>
                      <a:pt x="13871" y="20865"/>
                    </a:cubicBezTo>
                    <a:cubicBezTo>
                      <a:pt x="14687" y="20865"/>
                      <a:pt x="15386" y="20748"/>
                      <a:pt x="16086" y="20632"/>
                    </a:cubicBezTo>
                    <a:cubicBezTo>
                      <a:pt x="16785" y="20515"/>
                      <a:pt x="17368" y="20399"/>
                      <a:pt x="17951" y="20165"/>
                    </a:cubicBezTo>
                    <a:cubicBezTo>
                      <a:pt x="18534" y="19932"/>
                      <a:pt x="19000" y="19816"/>
                      <a:pt x="19350" y="19583"/>
                    </a:cubicBezTo>
                    <a:cubicBezTo>
                      <a:pt x="19699" y="19350"/>
                      <a:pt x="20049" y="19233"/>
                      <a:pt x="20165" y="19116"/>
                    </a:cubicBezTo>
                    <a:lnTo>
                      <a:pt x="21797" y="23080"/>
                    </a:lnTo>
                    <a:close/>
                    <a:moveTo>
                      <a:pt x="5362" y="11773"/>
                    </a:moveTo>
                    <a:cubicBezTo>
                      <a:pt x="6061" y="11773"/>
                      <a:pt x="6761" y="11773"/>
                      <a:pt x="7460" y="11773"/>
                    </a:cubicBezTo>
                    <a:cubicBezTo>
                      <a:pt x="8159" y="11773"/>
                      <a:pt x="8742" y="11773"/>
                      <a:pt x="9442" y="11773"/>
                    </a:cubicBezTo>
                    <a:cubicBezTo>
                      <a:pt x="11190" y="11773"/>
                      <a:pt x="12589" y="11656"/>
                      <a:pt x="13638" y="11423"/>
                    </a:cubicBezTo>
                    <a:cubicBezTo>
                      <a:pt x="14687" y="11190"/>
                      <a:pt x="15503" y="10957"/>
                      <a:pt x="16086" y="10607"/>
                    </a:cubicBezTo>
                    <a:cubicBezTo>
                      <a:pt x="16669" y="10258"/>
                      <a:pt x="17018" y="9908"/>
                      <a:pt x="17251" y="9442"/>
                    </a:cubicBezTo>
                    <a:cubicBezTo>
                      <a:pt x="17485" y="8975"/>
                      <a:pt x="17485" y="8509"/>
                      <a:pt x="17485" y="8043"/>
                    </a:cubicBezTo>
                    <a:cubicBezTo>
                      <a:pt x="17485" y="6877"/>
                      <a:pt x="17018" y="5945"/>
                      <a:pt x="16086" y="5362"/>
                    </a:cubicBezTo>
                    <a:cubicBezTo>
                      <a:pt x="15153" y="4779"/>
                      <a:pt x="13988" y="4429"/>
                      <a:pt x="12589" y="4429"/>
                    </a:cubicBezTo>
                    <a:cubicBezTo>
                      <a:pt x="11423" y="4429"/>
                      <a:pt x="10374" y="4663"/>
                      <a:pt x="9558" y="5012"/>
                    </a:cubicBezTo>
                    <a:cubicBezTo>
                      <a:pt x="8742" y="5478"/>
                      <a:pt x="7926" y="5945"/>
                      <a:pt x="7343" y="6644"/>
                    </a:cubicBezTo>
                    <a:cubicBezTo>
                      <a:pt x="6761" y="7344"/>
                      <a:pt x="6294" y="8159"/>
                      <a:pt x="5945" y="8975"/>
                    </a:cubicBezTo>
                    <a:cubicBezTo>
                      <a:pt x="5595" y="9908"/>
                      <a:pt x="5362" y="10840"/>
                      <a:pt x="5362" y="11773"/>
                    </a:cubicBez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1" name="Freeform: Shape 26">
                <a:extLst>
                  <a:ext uri="{FF2B5EF4-FFF2-40B4-BE49-F238E27FC236}">
                    <a16:creationId xmlns:a16="http://schemas.microsoft.com/office/drawing/2014/main" id="{B808C126-720F-DE9E-D855-DF5B4BB92FAF}"/>
                  </a:ext>
                </a:extLst>
              </p:cNvPr>
              <p:cNvSpPr/>
              <p:nvPr/>
            </p:nvSpPr>
            <p:spPr>
              <a:xfrm>
                <a:off x="1091300" y="6550147"/>
                <a:ext cx="28441" cy="34502"/>
              </a:xfrm>
              <a:custGeom>
                <a:avLst/>
                <a:gdLst>
                  <a:gd name="connsiteX0" fmla="*/ 28441 w 28441"/>
                  <a:gd name="connsiteY0" fmla="*/ 31356 h 34502"/>
                  <a:gd name="connsiteX1" fmla="*/ 27043 w 28441"/>
                  <a:gd name="connsiteY1" fmla="*/ 32288 h 34502"/>
                  <a:gd name="connsiteX2" fmla="*/ 24711 w 28441"/>
                  <a:gd name="connsiteY2" fmla="*/ 33337 h 34502"/>
                  <a:gd name="connsiteX3" fmla="*/ 21448 w 28441"/>
                  <a:gd name="connsiteY3" fmla="*/ 34153 h 34502"/>
                  <a:gd name="connsiteX4" fmla="*/ 17135 w 28441"/>
                  <a:gd name="connsiteY4" fmla="*/ 34503 h 34502"/>
                  <a:gd name="connsiteX5" fmla="*/ 10607 w 28441"/>
                  <a:gd name="connsiteY5" fmla="*/ 33337 h 34502"/>
                  <a:gd name="connsiteX6" fmla="*/ 5129 w 28441"/>
                  <a:gd name="connsiteY6" fmla="*/ 30073 h 34502"/>
                  <a:gd name="connsiteX7" fmla="*/ 1399 w 28441"/>
                  <a:gd name="connsiteY7" fmla="*/ 24711 h 34502"/>
                  <a:gd name="connsiteX8" fmla="*/ 0 w 28441"/>
                  <a:gd name="connsiteY8" fmla="*/ 17368 h 34502"/>
                  <a:gd name="connsiteX9" fmla="*/ 1282 w 28441"/>
                  <a:gd name="connsiteY9" fmla="*/ 10024 h 34502"/>
                  <a:gd name="connsiteX10" fmla="*/ 4896 w 28441"/>
                  <a:gd name="connsiteY10" fmla="*/ 4546 h 34502"/>
                  <a:gd name="connsiteX11" fmla="*/ 10258 w 28441"/>
                  <a:gd name="connsiteY11" fmla="*/ 1166 h 34502"/>
                  <a:gd name="connsiteX12" fmla="*/ 16902 w 28441"/>
                  <a:gd name="connsiteY12" fmla="*/ 0 h 34502"/>
                  <a:gd name="connsiteX13" fmla="*/ 22380 w 28441"/>
                  <a:gd name="connsiteY13" fmla="*/ 583 h 34502"/>
                  <a:gd name="connsiteX14" fmla="*/ 25761 w 28441"/>
                  <a:gd name="connsiteY14" fmla="*/ 1982 h 34502"/>
                  <a:gd name="connsiteX15" fmla="*/ 27509 w 28441"/>
                  <a:gd name="connsiteY15" fmla="*/ 3730 h 34502"/>
                  <a:gd name="connsiteX16" fmla="*/ 27975 w 28441"/>
                  <a:gd name="connsiteY16" fmla="*/ 5245 h 34502"/>
                  <a:gd name="connsiteX17" fmla="*/ 27742 w 28441"/>
                  <a:gd name="connsiteY17" fmla="*/ 6411 h 34502"/>
                  <a:gd name="connsiteX18" fmla="*/ 27159 w 28441"/>
                  <a:gd name="connsiteY18" fmla="*/ 7460 h 34502"/>
                  <a:gd name="connsiteX19" fmla="*/ 26460 w 28441"/>
                  <a:gd name="connsiteY19" fmla="*/ 8276 h 34502"/>
                  <a:gd name="connsiteX20" fmla="*/ 25761 w 28441"/>
                  <a:gd name="connsiteY20" fmla="*/ 8742 h 34502"/>
                  <a:gd name="connsiteX21" fmla="*/ 24478 w 28441"/>
                  <a:gd name="connsiteY21" fmla="*/ 7577 h 34502"/>
                  <a:gd name="connsiteX22" fmla="*/ 22497 w 28441"/>
                  <a:gd name="connsiteY22" fmla="*/ 6411 h 34502"/>
                  <a:gd name="connsiteX23" fmla="*/ 19932 w 28441"/>
                  <a:gd name="connsiteY23" fmla="*/ 5478 h 34502"/>
                  <a:gd name="connsiteX24" fmla="*/ 16902 w 28441"/>
                  <a:gd name="connsiteY24" fmla="*/ 5129 h 34502"/>
                  <a:gd name="connsiteX25" fmla="*/ 12472 w 28441"/>
                  <a:gd name="connsiteY25" fmla="*/ 5945 h 34502"/>
                  <a:gd name="connsiteX26" fmla="*/ 8975 w 28441"/>
                  <a:gd name="connsiteY26" fmla="*/ 8393 h 34502"/>
                  <a:gd name="connsiteX27" fmla="*/ 6644 w 28441"/>
                  <a:gd name="connsiteY27" fmla="*/ 12239 h 34502"/>
                  <a:gd name="connsiteX28" fmla="*/ 5828 w 28441"/>
                  <a:gd name="connsiteY28" fmla="*/ 17368 h 34502"/>
                  <a:gd name="connsiteX29" fmla="*/ 6761 w 28441"/>
                  <a:gd name="connsiteY29" fmla="*/ 22497 h 34502"/>
                  <a:gd name="connsiteX30" fmla="*/ 9209 w 28441"/>
                  <a:gd name="connsiteY30" fmla="*/ 26227 h 34502"/>
                  <a:gd name="connsiteX31" fmla="*/ 12939 w 28441"/>
                  <a:gd name="connsiteY31" fmla="*/ 28442 h 34502"/>
                  <a:gd name="connsiteX32" fmla="*/ 17601 w 28441"/>
                  <a:gd name="connsiteY32" fmla="*/ 29257 h 34502"/>
                  <a:gd name="connsiteX33" fmla="*/ 22730 w 28441"/>
                  <a:gd name="connsiteY33" fmla="*/ 28442 h 34502"/>
                  <a:gd name="connsiteX34" fmla="*/ 25877 w 28441"/>
                  <a:gd name="connsiteY34" fmla="*/ 27043 h 34502"/>
                  <a:gd name="connsiteX35" fmla="*/ 28441 w 28441"/>
                  <a:gd name="connsiteY35" fmla="*/ 31356 h 34502"/>
                  <a:gd name="connsiteX36" fmla="*/ 28441 w 28441"/>
                  <a:gd name="connsiteY36" fmla="*/ 31356 h 34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8441" h="34502">
                    <a:moveTo>
                      <a:pt x="28441" y="31356"/>
                    </a:moveTo>
                    <a:cubicBezTo>
                      <a:pt x="28092" y="31589"/>
                      <a:pt x="27626" y="31938"/>
                      <a:pt x="27043" y="32288"/>
                    </a:cubicBezTo>
                    <a:cubicBezTo>
                      <a:pt x="26460" y="32638"/>
                      <a:pt x="25644" y="32987"/>
                      <a:pt x="24711" y="33337"/>
                    </a:cubicBezTo>
                    <a:cubicBezTo>
                      <a:pt x="23779" y="33687"/>
                      <a:pt x="22730" y="33920"/>
                      <a:pt x="21448" y="34153"/>
                    </a:cubicBezTo>
                    <a:cubicBezTo>
                      <a:pt x="20165" y="34386"/>
                      <a:pt x="18767" y="34503"/>
                      <a:pt x="17135" y="34503"/>
                    </a:cubicBezTo>
                    <a:cubicBezTo>
                      <a:pt x="14804" y="34503"/>
                      <a:pt x="12589" y="34153"/>
                      <a:pt x="10607" y="33337"/>
                    </a:cubicBezTo>
                    <a:cubicBezTo>
                      <a:pt x="8509" y="32638"/>
                      <a:pt x="6761" y="31472"/>
                      <a:pt x="5129" y="30073"/>
                    </a:cubicBezTo>
                    <a:cubicBezTo>
                      <a:pt x="3497" y="28675"/>
                      <a:pt x="2331" y="26810"/>
                      <a:pt x="1399" y="24711"/>
                    </a:cubicBezTo>
                    <a:cubicBezTo>
                      <a:pt x="466" y="22613"/>
                      <a:pt x="0" y="20165"/>
                      <a:pt x="0" y="17368"/>
                    </a:cubicBezTo>
                    <a:cubicBezTo>
                      <a:pt x="0" y="14570"/>
                      <a:pt x="466" y="12123"/>
                      <a:pt x="1282" y="10024"/>
                    </a:cubicBezTo>
                    <a:cubicBezTo>
                      <a:pt x="2215" y="7810"/>
                      <a:pt x="3380" y="6061"/>
                      <a:pt x="4896" y="4546"/>
                    </a:cubicBezTo>
                    <a:cubicBezTo>
                      <a:pt x="6411" y="3031"/>
                      <a:pt x="8276" y="1982"/>
                      <a:pt x="10258" y="1166"/>
                    </a:cubicBezTo>
                    <a:cubicBezTo>
                      <a:pt x="12356" y="350"/>
                      <a:pt x="14570" y="0"/>
                      <a:pt x="16902" y="0"/>
                    </a:cubicBezTo>
                    <a:cubicBezTo>
                      <a:pt x="19116" y="0"/>
                      <a:pt x="20981" y="233"/>
                      <a:pt x="22380" y="583"/>
                    </a:cubicBezTo>
                    <a:cubicBezTo>
                      <a:pt x="23779" y="933"/>
                      <a:pt x="24945" y="1399"/>
                      <a:pt x="25761" y="1982"/>
                    </a:cubicBezTo>
                    <a:cubicBezTo>
                      <a:pt x="26576" y="2564"/>
                      <a:pt x="27159" y="3147"/>
                      <a:pt x="27509" y="3730"/>
                    </a:cubicBezTo>
                    <a:cubicBezTo>
                      <a:pt x="27859" y="4313"/>
                      <a:pt x="27975" y="4779"/>
                      <a:pt x="27975" y="5245"/>
                    </a:cubicBezTo>
                    <a:cubicBezTo>
                      <a:pt x="27975" y="5712"/>
                      <a:pt x="27859" y="6061"/>
                      <a:pt x="27742" y="6411"/>
                    </a:cubicBezTo>
                    <a:cubicBezTo>
                      <a:pt x="27626" y="6761"/>
                      <a:pt x="27392" y="7110"/>
                      <a:pt x="27159" y="7460"/>
                    </a:cubicBezTo>
                    <a:cubicBezTo>
                      <a:pt x="26926" y="7810"/>
                      <a:pt x="26693" y="8043"/>
                      <a:pt x="26460" y="8276"/>
                    </a:cubicBezTo>
                    <a:cubicBezTo>
                      <a:pt x="26227" y="8509"/>
                      <a:pt x="25994" y="8626"/>
                      <a:pt x="25761" y="8742"/>
                    </a:cubicBezTo>
                    <a:cubicBezTo>
                      <a:pt x="25411" y="8393"/>
                      <a:pt x="25061" y="8043"/>
                      <a:pt x="24478" y="7577"/>
                    </a:cubicBezTo>
                    <a:cubicBezTo>
                      <a:pt x="23895" y="7110"/>
                      <a:pt x="23313" y="6761"/>
                      <a:pt x="22497" y="6411"/>
                    </a:cubicBezTo>
                    <a:cubicBezTo>
                      <a:pt x="21797" y="6061"/>
                      <a:pt x="20865" y="5712"/>
                      <a:pt x="19932" y="5478"/>
                    </a:cubicBezTo>
                    <a:cubicBezTo>
                      <a:pt x="19000" y="5245"/>
                      <a:pt x="17951" y="5129"/>
                      <a:pt x="16902" y="5129"/>
                    </a:cubicBezTo>
                    <a:cubicBezTo>
                      <a:pt x="15270" y="5129"/>
                      <a:pt x="13871" y="5362"/>
                      <a:pt x="12472" y="5945"/>
                    </a:cubicBezTo>
                    <a:cubicBezTo>
                      <a:pt x="11074" y="6528"/>
                      <a:pt x="9908" y="7344"/>
                      <a:pt x="8975" y="8393"/>
                    </a:cubicBezTo>
                    <a:cubicBezTo>
                      <a:pt x="7926" y="9442"/>
                      <a:pt x="7227" y="10724"/>
                      <a:pt x="6644" y="12239"/>
                    </a:cubicBezTo>
                    <a:cubicBezTo>
                      <a:pt x="6061" y="13754"/>
                      <a:pt x="5828" y="15503"/>
                      <a:pt x="5828" y="17368"/>
                    </a:cubicBezTo>
                    <a:cubicBezTo>
                      <a:pt x="5828" y="19350"/>
                      <a:pt x="6178" y="20981"/>
                      <a:pt x="6761" y="22497"/>
                    </a:cubicBezTo>
                    <a:cubicBezTo>
                      <a:pt x="7343" y="24012"/>
                      <a:pt x="8159" y="25178"/>
                      <a:pt x="9209" y="26227"/>
                    </a:cubicBezTo>
                    <a:cubicBezTo>
                      <a:pt x="10258" y="27276"/>
                      <a:pt x="11540" y="27975"/>
                      <a:pt x="12939" y="28442"/>
                    </a:cubicBezTo>
                    <a:cubicBezTo>
                      <a:pt x="14337" y="28908"/>
                      <a:pt x="15969" y="29257"/>
                      <a:pt x="17601" y="29257"/>
                    </a:cubicBezTo>
                    <a:cubicBezTo>
                      <a:pt x="19583" y="29257"/>
                      <a:pt x="21215" y="29024"/>
                      <a:pt x="22730" y="28442"/>
                    </a:cubicBezTo>
                    <a:cubicBezTo>
                      <a:pt x="24129" y="27975"/>
                      <a:pt x="25178" y="27509"/>
                      <a:pt x="25877" y="27043"/>
                    </a:cubicBezTo>
                    <a:lnTo>
                      <a:pt x="28441" y="31356"/>
                    </a:lnTo>
                    <a:lnTo>
                      <a:pt x="28441" y="31356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2" name="Freeform: Shape 27">
                <a:extLst>
                  <a:ext uri="{FF2B5EF4-FFF2-40B4-BE49-F238E27FC236}">
                    <a16:creationId xmlns:a16="http://schemas.microsoft.com/office/drawing/2014/main" id="{4EF624C7-C0F8-93F0-59FA-4C77C876E5DF}"/>
                  </a:ext>
                </a:extLst>
              </p:cNvPr>
              <p:cNvSpPr/>
              <p:nvPr/>
            </p:nvSpPr>
            <p:spPr>
              <a:xfrm>
                <a:off x="1122073" y="6559122"/>
                <a:ext cx="22263" cy="25410"/>
              </a:xfrm>
              <a:custGeom>
                <a:avLst/>
                <a:gdLst>
                  <a:gd name="connsiteX0" fmla="*/ 22264 w 22263"/>
                  <a:gd name="connsiteY0" fmla="*/ 24595 h 25410"/>
                  <a:gd name="connsiteX1" fmla="*/ 20748 w 22263"/>
                  <a:gd name="connsiteY1" fmla="*/ 24828 h 25410"/>
                  <a:gd name="connsiteX2" fmla="*/ 18417 w 22263"/>
                  <a:gd name="connsiteY2" fmla="*/ 25061 h 25410"/>
                  <a:gd name="connsiteX3" fmla="*/ 15386 w 22263"/>
                  <a:gd name="connsiteY3" fmla="*/ 25294 h 25410"/>
                  <a:gd name="connsiteX4" fmla="*/ 11889 w 22263"/>
                  <a:gd name="connsiteY4" fmla="*/ 25411 h 25410"/>
                  <a:gd name="connsiteX5" fmla="*/ 5945 w 22263"/>
                  <a:gd name="connsiteY5" fmla="*/ 24711 h 25410"/>
                  <a:gd name="connsiteX6" fmla="*/ 2331 w 22263"/>
                  <a:gd name="connsiteY6" fmla="*/ 22963 h 25410"/>
                  <a:gd name="connsiteX7" fmla="*/ 466 w 22263"/>
                  <a:gd name="connsiteY7" fmla="*/ 20515 h 25410"/>
                  <a:gd name="connsiteX8" fmla="*/ 0 w 22263"/>
                  <a:gd name="connsiteY8" fmla="*/ 17601 h 25410"/>
                  <a:gd name="connsiteX9" fmla="*/ 583 w 22263"/>
                  <a:gd name="connsiteY9" fmla="*/ 14104 h 25410"/>
                  <a:gd name="connsiteX10" fmla="*/ 2448 w 22263"/>
                  <a:gd name="connsiteY10" fmla="*/ 11656 h 25410"/>
                  <a:gd name="connsiteX11" fmla="*/ 5945 w 22263"/>
                  <a:gd name="connsiteY11" fmla="*/ 10141 h 25410"/>
                  <a:gd name="connsiteX12" fmla="*/ 11190 w 22263"/>
                  <a:gd name="connsiteY12" fmla="*/ 9675 h 25410"/>
                  <a:gd name="connsiteX13" fmla="*/ 14570 w 22263"/>
                  <a:gd name="connsiteY13" fmla="*/ 9791 h 25410"/>
                  <a:gd name="connsiteX14" fmla="*/ 16902 w 22263"/>
                  <a:gd name="connsiteY14" fmla="*/ 10024 h 25410"/>
                  <a:gd name="connsiteX15" fmla="*/ 16319 w 22263"/>
                  <a:gd name="connsiteY15" fmla="*/ 7227 h 25410"/>
                  <a:gd name="connsiteX16" fmla="*/ 14804 w 22263"/>
                  <a:gd name="connsiteY16" fmla="*/ 5478 h 25410"/>
                  <a:gd name="connsiteX17" fmla="*/ 12589 w 22263"/>
                  <a:gd name="connsiteY17" fmla="*/ 4663 h 25410"/>
                  <a:gd name="connsiteX18" fmla="*/ 9675 w 22263"/>
                  <a:gd name="connsiteY18" fmla="*/ 4429 h 25410"/>
                  <a:gd name="connsiteX19" fmla="*/ 5362 w 22263"/>
                  <a:gd name="connsiteY19" fmla="*/ 5012 h 25410"/>
                  <a:gd name="connsiteX20" fmla="*/ 3264 w 22263"/>
                  <a:gd name="connsiteY20" fmla="*/ 6061 h 25410"/>
                  <a:gd name="connsiteX21" fmla="*/ 2448 w 22263"/>
                  <a:gd name="connsiteY21" fmla="*/ 5129 h 25410"/>
                  <a:gd name="connsiteX22" fmla="*/ 1982 w 22263"/>
                  <a:gd name="connsiteY22" fmla="*/ 3497 h 25410"/>
                  <a:gd name="connsiteX23" fmla="*/ 2331 w 22263"/>
                  <a:gd name="connsiteY23" fmla="*/ 2215 h 25410"/>
                  <a:gd name="connsiteX24" fmla="*/ 3613 w 22263"/>
                  <a:gd name="connsiteY24" fmla="*/ 1049 h 25410"/>
                  <a:gd name="connsiteX25" fmla="*/ 5945 w 22263"/>
                  <a:gd name="connsiteY25" fmla="*/ 233 h 25410"/>
                  <a:gd name="connsiteX26" fmla="*/ 9675 w 22263"/>
                  <a:gd name="connsiteY26" fmla="*/ 0 h 25410"/>
                  <a:gd name="connsiteX27" fmla="*/ 14687 w 22263"/>
                  <a:gd name="connsiteY27" fmla="*/ 583 h 25410"/>
                  <a:gd name="connsiteX28" fmla="*/ 18534 w 22263"/>
                  <a:gd name="connsiteY28" fmla="*/ 2331 h 25410"/>
                  <a:gd name="connsiteX29" fmla="*/ 21098 w 22263"/>
                  <a:gd name="connsiteY29" fmla="*/ 5478 h 25410"/>
                  <a:gd name="connsiteX30" fmla="*/ 22031 w 22263"/>
                  <a:gd name="connsiteY30" fmla="*/ 10258 h 25410"/>
                  <a:gd name="connsiteX31" fmla="*/ 22031 w 22263"/>
                  <a:gd name="connsiteY31" fmla="*/ 24595 h 25410"/>
                  <a:gd name="connsiteX32" fmla="*/ 17018 w 22263"/>
                  <a:gd name="connsiteY32" fmla="*/ 13871 h 25410"/>
                  <a:gd name="connsiteX33" fmla="*/ 15270 w 22263"/>
                  <a:gd name="connsiteY33" fmla="*/ 13638 h 25410"/>
                  <a:gd name="connsiteX34" fmla="*/ 11423 w 22263"/>
                  <a:gd name="connsiteY34" fmla="*/ 13405 h 25410"/>
                  <a:gd name="connsiteX35" fmla="*/ 6761 w 22263"/>
                  <a:gd name="connsiteY35" fmla="*/ 14337 h 25410"/>
                  <a:gd name="connsiteX36" fmla="*/ 5362 w 22263"/>
                  <a:gd name="connsiteY36" fmla="*/ 17368 h 25410"/>
                  <a:gd name="connsiteX37" fmla="*/ 5712 w 22263"/>
                  <a:gd name="connsiteY37" fmla="*/ 19000 h 25410"/>
                  <a:gd name="connsiteX38" fmla="*/ 6761 w 22263"/>
                  <a:gd name="connsiteY38" fmla="*/ 20166 h 25410"/>
                  <a:gd name="connsiteX39" fmla="*/ 8742 w 22263"/>
                  <a:gd name="connsiteY39" fmla="*/ 20981 h 25410"/>
                  <a:gd name="connsiteX40" fmla="*/ 11889 w 22263"/>
                  <a:gd name="connsiteY40" fmla="*/ 21215 h 25410"/>
                  <a:gd name="connsiteX41" fmla="*/ 15270 w 22263"/>
                  <a:gd name="connsiteY41" fmla="*/ 21098 h 25410"/>
                  <a:gd name="connsiteX42" fmla="*/ 16902 w 22263"/>
                  <a:gd name="connsiteY42" fmla="*/ 20865 h 25410"/>
                  <a:gd name="connsiteX43" fmla="*/ 16902 w 22263"/>
                  <a:gd name="connsiteY43" fmla="*/ 13871 h 25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2263" h="25410">
                    <a:moveTo>
                      <a:pt x="22264" y="24595"/>
                    </a:moveTo>
                    <a:cubicBezTo>
                      <a:pt x="21914" y="24711"/>
                      <a:pt x="21448" y="24711"/>
                      <a:pt x="20748" y="24828"/>
                    </a:cubicBezTo>
                    <a:cubicBezTo>
                      <a:pt x="20049" y="24945"/>
                      <a:pt x="19233" y="24945"/>
                      <a:pt x="18417" y="25061"/>
                    </a:cubicBezTo>
                    <a:cubicBezTo>
                      <a:pt x="17485" y="25178"/>
                      <a:pt x="16552" y="25178"/>
                      <a:pt x="15386" y="25294"/>
                    </a:cubicBezTo>
                    <a:cubicBezTo>
                      <a:pt x="14221" y="25411"/>
                      <a:pt x="13055" y="25411"/>
                      <a:pt x="11889" y="25411"/>
                    </a:cubicBezTo>
                    <a:cubicBezTo>
                      <a:pt x="9442" y="25411"/>
                      <a:pt x="7460" y="25178"/>
                      <a:pt x="5945" y="24711"/>
                    </a:cubicBezTo>
                    <a:cubicBezTo>
                      <a:pt x="4429" y="24245"/>
                      <a:pt x="3147" y="23662"/>
                      <a:pt x="2331" y="22963"/>
                    </a:cubicBezTo>
                    <a:cubicBezTo>
                      <a:pt x="1399" y="22264"/>
                      <a:pt x="816" y="21448"/>
                      <a:pt x="466" y="20515"/>
                    </a:cubicBezTo>
                    <a:cubicBezTo>
                      <a:pt x="116" y="19583"/>
                      <a:pt x="0" y="18650"/>
                      <a:pt x="0" y="17601"/>
                    </a:cubicBezTo>
                    <a:cubicBezTo>
                      <a:pt x="0" y="16319"/>
                      <a:pt x="233" y="15153"/>
                      <a:pt x="583" y="14104"/>
                    </a:cubicBezTo>
                    <a:cubicBezTo>
                      <a:pt x="932" y="13172"/>
                      <a:pt x="1632" y="12239"/>
                      <a:pt x="2448" y="11656"/>
                    </a:cubicBezTo>
                    <a:cubicBezTo>
                      <a:pt x="3380" y="10957"/>
                      <a:pt x="4546" y="10491"/>
                      <a:pt x="5945" y="10141"/>
                    </a:cubicBezTo>
                    <a:cubicBezTo>
                      <a:pt x="7343" y="9791"/>
                      <a:pt x="9092" y="9675"/>
                      <a:pt x="11190" y="9675"/>
                    </a:cubicBezTo>
                    <a:cubicBezTo>
                      <a:pt x="12356" y="9675"/>
                      <a:pt x="13521" y="9675"/>
                      <a:pt x="14570" y="9791"/>
                    </a:cubicBezTo>
                    <a:cubicBezTo>
                      <a:pt x="15619" y="9908"/>
                      <a:pt x="16435" y="9908"/>
                      <a:pt x="16902" y="10024"/>
                    </a:cubicBezTo>
                    <a:cubicBezTo>
                      <a:pt x="16902" y="8859"/>
                      <a:pt x="16669" y="8043"/>
                      <a:pt x="16319" y="7227"/>
                    </a:cubicBezTo>
                    <a:cubicBezTo>
                      <a:pt x="15969" y="6528"/>
                      <a:pt x="15503" y="5945"/>
                      <a:pt x="14804" y="5478"/>
                    </a:cubicBezTo>
                    <a:cubicBezTo>
                      <a:pt x="14221" y="5012"/>
                      <a:pt x="13405" y="4779"/>
                      <a:pt x="12589" y="4663"/>
                    </a:cubicBezTo>
                    <a:cubicBezTo>
                      <a:pt x="11773" y="4546"/>
                      <a:pt x="10724" y="4429"/>
                      <a:pt x="9675" y="4429"/>
                    </a:cubicBezTo>
                    <a:cubicBezTo>
                      <a:pt x="7926" y="4429"/>
                      <a:pt x="6528" y="4663"/>
                      <a:pt x="5362" y="5012"/>
                    </a:cubicBezTo>
                    <a:cubicBezTo>
                      <a:pt x="4313" y="5478"/>
                      <a:pt x="3613" y="5828"/>
                      <a:pt x="3264" y="6061"/>
                    </a:cubicBezTo>
                    <a:cubicBezTo>
                      <a:pt x="3031" y="5945"/>
                      <a:pt x="2798" y="5595"/>
                      <a:pt x="2448" y="5129"/>
                    </a:cubicBezTo>
                    <a:cubicBezTo>
                      <a:pt x="2098" y="4663"/>
                      <a:pt x="1982" y="4196"/>
                      <a:pt x="1982" y="3497"/>
                    </a:cubicBezTo>
                    <a:cubicBezTo>
                      <a:pt x="1982" y="3031"/>
                      <a:pt x="2098" y="2564"/>
                      <a:pt x="2331" y="2215"/>
                    </a:cubicBezTo>
                    <a:cubicBezTo>
                      <a:pt x="2564" y="1748"/>
                      <a:pt x="3031" y="1399"/>
                      <a:pt x="3613" y="1049"/>
                    </a:cubicBezTo>
                    <a:cubicBezTo>
                      <a:pt x="4196" y="699"/>
                      <a:pt x="5012" y="466"/>
                      <a:pt x="5945" y="233"/>
                    </a:cubicBezTo>
                    <a:cubicBezTo>
                      <a:pt x="6994" y="0"/>
                      <a:pt x="8159" y="0"/>
                      <a:pt x="9675" y="0"/>
                    </a:cubicBezTo>
                    <a:cubicBezTo>
                      <a:pt x="11540" y="0"/>
                      <a:pt x="13172" y="233"/>
                      <a:pt x="14687" y="583"/>
                    </a:cubicBezTo>
                    <a:cubicBezTo>
                      <a:pt x="16202" y="933"/>
                      <a:pt x="17485" y="1515"/>
                      <a:pt x="18534" y="2331"/>
                    </a:cubicBezTo>
                    <a:cubicBezTo>
                      <a:pt x="19583" y="3147"/>
                      <a:pt x="20515" y="4196"/>
                      <a:pt x="21098" y="5478"/>
                    </a:cubicBezTo>
                    <a:cubicBezTo>
                      <a:pt x="21681" y="6761"/>
                      <a:pt x="22031" y="8393"/>
                      <a:pt x="22031" y="10258"/>
                    </a:cubicBezTo>
                    <a:lnTo>
                      <a:pt x="22031" y="24595"/>
                    </a:lnTo>
                    <a:close/>
                    <a:moveTo>
                      <a:pt x="17018" y="13871"/>
                    </a:moveTo>
                    <a:cubicBezTo>
                      <a:pt x="16669" y="13755"/>
                      <a:pt x="16086" y="13755"/>
                      <a:pt x="15270" y="13638"/>
                    </a:cubicBezTo>
                    <a:cubicBezTo>
                      <a:pt x="14454" y="13521"/>
                      <a:pt x="13172" y="13405"/>
                      <a:pt x="11423" y="13405"/>
                    </a:cubicBezTo>
                    <a:cubicBezTo>
                      <a:pt x="9325" y="13405"/>
                      <a:pt x="7810" y="13755"/>
                      <a:pt x="6761" y="14337"/>
                    </a:cubicBezTo>
                    <a:cubicBezTo>
                      <a:pt x="5828" y="15037"/>
                      <a:pt x="5362" y="15969"/>
                      <a:pt x="5362" y="17368"/>
                    </a:cubicBezTo>
                    <a:cubicBezTo>
                      <a:pt x="5362" y="17951"/>
                      <a:pt x="5479" y="18417"/>
                      <a:pt x="5712" y="19000"/>
                    </a:cubicBezTo>
                    <a:cubicBezTo>
                      <a:pt x="5945" y="19466"/>
                      <a:pt x="6294" y="19932"/>
                      <a:pt x="6761" y="20166"/>
                    </a:cubicBezTo>
                    <a:cubicBezTo>
                      <a:pt x="7227" y="20515"/>
                      <a:pt x="7926" y="20748"/>
                      <a:pt x="8742" y="20981"/>
                    </a:cubicBezTo>
                    <a:cubicBezTo>
                      <a:pt x="9558" y="21215"/>
                      <a:pt x="10724" y="21215"/>
                      <a:pt x="11889" y="21215"/>
                    </a:cubicBezTo>
                    <a:cubicBezTo>
                      <a:pt x="13288" y="21215"/>
                      <a:pt x="14454" y="21215"/>
                      <a:pt x="15270" y="21098"/>
                    </a:cubicBezTo>
                    <a:cubicBezTo>
                      <a:pt x="16086" y="20981"/>
                      <a:pt x="16669" y="20865"/>
                      <a:pt x="16902" y="20865"/>
                    </a:cubicBezTo>
                    <a:lnTo>
                      <a:pt x="16902" y="13871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3" name="Freeform: Shape 28">
                <a:extLst>
                  <a:ext uri="{FF2B5EF4-FFF2-40B4-BE49-F238E27FC236}">
                    <a16:creationId xmlns:a16="http://schemas.microsoft.com/office/drawing/2014/main" id="{82042081-716A-F391-73A9-3BB795069C0A}"/>
                  </a:ext>
                </a:extLst>
              </p:cNvPr>
              <p:cNvSpPr/>
              <p:nvPr/>
            </p:nvSpPr>
            <p:spPr>
              <a:xfrm>
                <a:off x="1149815" y="6559122"/>
                <a:ext cx="16668" cy="24711"/>
              </a:xfrm>
              <a:custGeom>
                <a:avLst/>
                <a:gdLst>
                  <a:gd name="connsiteX0" fmla="*/ 0 w 16668"/>
                  <a:gd name="connsiteY0" fmla="*/ 9209 h 24711"/>
                  <a:gd name="connsiteX1" fmla="*/ 2681 w 16668"/>
                  <a:gd name="connsiteY1" fmla="*/ 2448 h 24711"/>
                  <a:gd name="connsiteX2" fmla="*/ 10024 w 16668"/>
                  <a:gd name="connsiteY2" fmla="*/ 0 h 24711"/>
                  <a:gd name="connsiteX3" fmla="*/ 14804 w 16668"/>
                  <a:gd name="connsiteY3" fmla="*/ 816 h 24711"/>
                  <a:gd name="connsiteX4" fmla="*/ 16669 w 16668"/>
                  <a:gd name="connsiteY4" fmla="*/ 3380 h 24711"/>
                  <a:gd name="connsiteX5" fmla="*/ 16202 w 16668"/>
                  <a:gd name="connsiteY5" fmla="*/ 5012 h 24711"/>
                  <a:gd name="connsiteX6" fmla="*/ 15503 w 16668"/>
                  <a:gd name="connsiteY6" fmla="*/ 5945 h 24711"/>
                  <a:gd name="connsiteX7" fmla="*/ 13521 w 16668"/>
                  <a:gd name="connsiteY7" fmla="*/ 5245 h 24711"/>
                  <a:gd name="connsiteX8" fmla="*/ 10840 w 16668"/>
                  <a:gd name="connsiteY8" fmla="*/ 4896 h 24711"/>
                  <a:gd name="connsiteX9" fmla="*/ 5362 w 16668"/>
                  <a:gd name="connsiteY9" fmla="*/ 10840 h 24711"/>
                  <a:gd name="connsiteX10" fmla="*/ 5362 w 16668"/>
                  <a:gd name="connsiteY10" fmla="*/ 24711 h 24711"/>
                  <a:gd name="connsiteX11" fmla="*/ 0 w 16668"/>
                  <a:gd name="connsiteY11" fmla="*/ 24711 h 24711"/>
                  <a:gd name="connsiteX12" fmla="*/ 0 w 16668"/>
                  <a:gd name="connsiteY12" fmla="*/ 9209 h 2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668" h="24711">
                    <a:moveTo>
                      <a:pt x="0" y="9209"/>
                    </a:moveTo>
                    <a:cubicBezTo>
                      <a:pt x="0" y="6294"/>
                      <a:pt x="933" y="3963"/>
                      <a:pt x="2681" y="2448"/>
                    </a:cubicBezTo>
                    <a:cubicBezTo>
                      <a:pt x="4429" y="816"/>
                      <a:pt x="6877" y="0"/>
                      <a:pt x="10024" y="0"/>
                    </a:cubicBezTo>
                    <a:cubicBezTo>
                      <a:pt x="12006" y="0"/>
                      <a:pt x="13638" y="233"/>
                      <a:pt x="14804" y="816"/>
                    </a:cubicBezTo>
                    <a:cubicBezTo>
                      <a:pt x="16086" y="1399"/>
                      <a:pt x="16669" y="2215"/>
                      <a:pt x="16669" y="3380"/>
                    </a:cubicBezTo>
                    <a:cubicBezTo>
                      <a:pt x="16669" y="3963"/>
                      <a:pt x="16552" y="4429"/>
                      <a:pt x="16202" y="5012"/>
                    </a:cubicBezTo>
                    <a:cubicBezTo>
                      <a:pt x="15853" y="5478"/>
                      <a:pt x="15620" y="5828"/>
                      <a:pt x="15503" y="5945"/>
                    </a:cubicBezTo>
                    <a:cubicBezTo>
                      <a:pt x="14920" y="5712"/>
                      <a:pt x="14337" y="5478"/>
                      <a:pt x="13521" y="5245"/>
                    </a:cubicBezTo>
                    <a:cubicBezTo>
                      <a:pt x="12705" y="5012"/>
                      <a:pt x="11890" y="4896"/>
                      <a:pt x="10840" y="4896"/>
                    </a:cubicBezTo>
                    <a:cubicBezTo>
                      <a:pt x="7227" y="4896"/>
                      <a:pt x="5362" y="6877"/>
                      <a:pt x="5362" y="10840"/>
                    </a:cubicBezTo>
                    <a:lnTo>
                      <a:pt x="5362" y="24711"/>
                    </a:lnTo>
                    <a:lnTo>
                      <a:pt x="0" y="24711"/>
                    </a:lnTo>
                    <a:lnTo>
                      <a:pt x="0" y="9209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4" name="Freeform: Shape 29">
                <a:extLst>
                  <a:ext uri="{FF2B5EF4-FFF2-40B4-BE49-F238E27FC236}">
                    <a16:creationId xmlns:a16="http://schemas.microsoft.com/office/drawing/2014/main" id="{FCBE5DC3-585A-C846-DF93-D9D26D093CA7}"/>
                  </a:ext>
                </a:extLst>
              </p:cNvPr>
              <p:cNvSpPr/>
              <p:nvPr/>
            </p:nvSpPr>
            <p:spPr>
              <a:xfrm>
                <a:off x="1167883" y="6558889"/>
                <a:ext cx="22963" cy="25527"/>
              </a:xfrm>
              <a:custGeom>
                <a:avLst/>
                <a:gdLst>
                  <a:gd name="connsiteX0" fmla="*/ 21797 w 22963"/>
                  <a:gd name="connsiteY0" fmla="*/ 23080 h 25527"/>
                  <a:gd name="connsiteX1" fmla="*/ 20632 w 22963"/>
                  <a:gd name="connsiteY1" fmla="*/ 23779 h 25527"/>
                  <a:gd name="connsiteX2" fmla="*/ 18650 w 22963"/>
                  <a:gd name="connsiteY2" fmla="*/ 24595 h 25527"/>
                  <a:gd name="connsiteX3" fmla="*/ 15853 w 22963"/>
                  <a:gd name="connsiteY3" fmla="*/ 25294 h 25527"/>
                  <a:gd name="connsiteX4" fmla="*/ 12472 w 22963"/>
                  <a:gd name="connsiteY4" fmla="*/ 25527 h 25527"/>
                  <a:gd name="connsiteX5" fmla="*/ 7577 w 22963"/>
                  <a:gd name="connsiteY5" fmla="*/ 24711 h 25527"/>
                  <a:gd name="connsiteX6" fmla="*/ 3613 w 22963"/>
                  <a:gd name="connsiteY6" fmla="*/ 22264 h 25527"/>
                  <a:gd name="connsiteX7" fmla="*/ 932 w 22963"/>
                  <a:gd name="connsiteY7" fmla="*/ 18300 h 25527"/>
                  <a:gd name="connsiteX8" fmla="*/ 0 w 22963"/>
                  <a:gd name="connsiteY8" fmla="*/ 12939 h 25527"/>
                  <a:gd name="connsiteX9" fmla="*/ 932 w 22963"/>
                  <a:gd name="connsiteY9" fmla="*/ 7693 h 25527"/>
                  <a:gd name="connsiteX10" fmla="*/ 3613 w 22963"/>
                  <a:gd name="connsiteY10" fmla="*/ 3613 h 25527"/>
                  <a:gd name="connsiteX11" fmla="*/ 7693 w 22963"/>
                  <a:gd name="connsiteY11" fmla="*/ 933 h 25527"/>
                  <a:gd name="connsiteX12" fmla="*/ 12822 w 22963"/>
                  <a:gd name="connsiteY12" fmla="*/ 0 h 25527"/>
                  <a:gd name="connsiteX13" fmla="*/ 17135 w 22963"/>
                  <a:gd name="connsiteY13" fmla="*/ 699 h 25527"/>
                  <a:gd name="connsiteX14" fmla="*/ 20282 w 22963"/>
                  <a:gd name="connsiteY14" fmla="*/ 2448 h 25527"/>
                  <a:gd name="connsiteX15" fmla="*/ 22264 w 22963"/>
                  <a:gd name="connsiteY15" fmla="*/ 5012 h 25527"/>
                  <a:gd name="connsiteX16" fmla="*/ 22963 w 22963"/>
                  <a:gd name="connsiteY16" fmla="*/ 8043 h 25527"/>
                  <a:gd name="connsiteX17" fmla="*/ 22380 w 22963"/>
                  <a:gd name="connsiteY17" fmla="*/ 11074 h 25527"/>
                  <a:gd name="connsiteX18" fmla="*/ 20282 w 22963"/>
                  <a:gd name="connsiteY18" fmla="*/ 13405 h 25527"/>
                  <a:gd name="connsiteX19" fmla="*/ 16086 w 22963"/>
                  <a:gd name="connsiteY19" fmla="*/ 14920 h 25527"/>
                  <a:gd name="connsiteX20" fmla="*/ 9442 w 22963"/>
                  <a:gd name="connsiteY20" fmla="*/ 15503 h 25527"/>
                  <a:gd name="connsiteX21" fmla="*/ 7693 w 22963"/>
                  <a:gd name="connsiteY21" fmla="*/ 15503 h 25527"/>
                  <a:gd name="connsiteX22" fmla="*/ 5945 w 22963"/>
                  <a:gd name="connsiteY22" fmla="*/ 15386 h 25527"/>
                  <a:gd name="connsiteX23" fmla="*/ 8276 w 22963"/>
                  <a:gd name="connsiteY23" fmla="*/ 19350 h 25527"/>
                  <a:gd name="connsiteX24" fmla="*/ 13871 w 22963"/>
                  <a:gd name="connsiteY24" fmla="*/ 20865 h 25527"/>
                  <a:gd name="connsiteX25" fmla="*/ 16086 w 22963"/>
                  <a:gd name="connsiteY25" fmla="*/ 20632 h 25527"/>
                  <a:gd name="connsiteX26" fmla="*/ 17951 w 22963"/>
                  <a:gd name="connsiteY26" fmla="*/ 20165 h 25527"/>
                  <a:gd name="connsiteX27" fmla="*/ 19350 w 22963"/>
                  <a:gd name="connsiteY27" fmla="*/ 19583 h 25527"/>
                  <a:gd name="connsiteX28" fmla="*/ 20165 w 22963"/>
                  <a:gd name="connsiteY28" fmla="*/ 19116 h 25527"/>
                  <a:gd name="connsiteX29" fmla="*/ 21797 w 22963"/>
                  <a:gd name="connsiteY29" fmla="*/ 23080 h 25527"/>
                  <a:gd name="connsiteX30" fmla="*/ 5362 w 22963"/>
                  <a:gd name="connsiteY30" fmla="*/ 11773 h 25527"/>
                  <a:gd name="connsiteX31" fmla="*/ 7460 w 22963"/>
                  <a:gd name="connsiteY31" fmla="*/ 11773 h 25527"/>
                  <a:gd name="connsiteX32" fmla="*/ 9442 w 22963"/>
                  <a:gd name="connsiteY32" fmla="*/ 11773 h 25527"/>
                  <a:gd name="connsiteX33" fmla="*/ 13638 w 22963"/>
                  <a:gd name="connsiteY33" fmla="*/ 11423 h 25527"/>
                  <a:gd name="connsiteX34" fmla="*/ 16086 w 22963"/>
                  <a:gd name="connsiteY34" fmla="*/ 10607 h 25527"/>
                  <a:gd name="connsiteX35" fmla="*/ 17251 w 22963"/>
                  <a:gd name="connsiteY35" fmla="*/ 9442 h 25527"/>
                  <a:gd name="connsiteX36" fmla="*/ 17485 w 22963"/>
                  <a:gd name="connsiteY36" fmla="*/ 8043 h 25527"/>
                  <a:gd name="connsiteX37" fmla="*/ 16086 w 22963"/>
                  <a:gd name="connsiteY37" fmla="*/ 5362 h 25527"/>
                  <a:gd name="connsiteX38" fmla="*/ 12589 w 22963"/>
                  <a:gd name="connsiteY38" fmla="*/ 4429 h 25527"/>
                  <a:gd name="connsiteX39" fmla="*/ 9558 w 22963"/>
                  <a:gd name="connsiteY39" fmla="*/ 5012 h 25527"/>
                  <a:gd name="connsiteX40" fmla="*/ 7343 w 22963"/>
                  <a:gd name="connsiteY40" fmla="*/ 6644 h 25527"/>
                  <a:gd name="connsiteX41" fmla="*/ 5945 w 22963"/>
                  <a:gd name="connsiteY41" fmla="*/ 8975 h 25527"/>
                  <a:gd name="connsiteX42" fmla="*/ 5362 w 22963"/>
                  <a:gd name="connsiteY42" fmla="*/ 11773 h 25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2963" h="25527">
                    <a:moveTo>
                      <a:pt x="21797" y="23080"/>
                    </a:moveTo>
                    <a:cubicBezTo>
                      <a:pt x="21564" y="23196"/>
                      <a:pt x="21215" y="23429"/>
                      <a:pt x="20632" y="23779"/>
                    </a:cubicBezTo>
                    <a:cubicBezTo>
                      <a:pt x="20049" y="24012"/>
                      <a:pt x="19466" y="24362"/>
                      <a:pt x="18650" y="24595"/>
                    </a:cubicBezTo>
                    <a:cubicBezTo>
                      <a:pt x="17834" y="24828"/>
                      <a:pt x="16902" y="25061"/>
                      <a:pt x="15853" y="25294"/>
                    </a:cubicBezTo>
                    <a:cubicBezTo>
                      <a:pt x="14804" y="25527"/>
                      <a:pt x="13638" y="25527"/>
                      <a:pt x="12472" y="25527"/>
                    </a:cubicBezTo>
                    <a:cubicBezTo>
                      <a:pt x="10724" y="25527"/>
                      <a:pt x="9092" y="25294"/>
                      <a:pt x="7577" y="24711"/>
                    </a:cubicBezTo>
                    <a:cubicBezTo>
                      <a:pt x="6061" y="24129"/>
                      <a:pt x="4779" y="23313"/>
                      <a:pt x="3613" y="22264"/>
                    </a:cubicBezTo>
                    <a:cubicBezTo>
                      <a:pt x="2448" y="21215"/>
                      <a:pt x="1632" y="19932"/>
                      <a:pt x="932" y="18300"/>
                    </a:cubicBezTo>
                    <a:cubicBezTo>
                      <a:pt x="233" y="16785"/>
                      <a:pt x="0" y="14920"/>
                      <a:pt x="0" y="12939"/>
                    </a:cubicBezTo>
                    <a:cubicBezTo>
                      <a:pt x="0" y="11074"/>
                      <a:pt x="350" y="9325"/>
                      <a:pt x="932" y="7693"/>
                    </a:cubicBezTo>
                    <a:cubicBezTo>
                      <a:pt x="1515" y="6061"/>
                      <a:pt x="2448" y="4779"/>
                      <a:pt x="3613" y="3613"/>
                    </a:cubicBezTo>
                    <a:cubicBezTo>
                      <a:pt x="4779" y="2448"/>
                      <a:pt x="6061" y="1632"/>
                      <a:pt x="7693" y="933"/>
                    </a:cubicBezTo>
                    <a:cubicBezTo>
                      <a:pt x="9325" y="233"/>
                      <a:pt x="10957" y="0"/>
                      <a:pt x="12822" y="0"/>
                    </a:cubicBezTo>
                    <a:cubicBezTo>
                      <a:pt x="14454" y="0"/>
                      <a:pt x="15853" y="233"/>
                      <a:pt x="17135" y="699"/>
                    </a:cubicBezTo>
                    <a:cubicBezTo>
                      <a:pt x="18417" y="1166"/>
                      <a:pt x="19466" y="1748"/>
                      <a:pt x="20282" y="2448"/>
                    </a:cubicBezTo>
                    <a:cubicBezTo>
                      <a:pt x="21098" y="3147"/>
                      <a:pt x="21797" y="3963"/>
                      <a:pt x="22264" y="5012"/>
                    </a:cubicBezTo>
                    <a:cubicBezTo>
                      <a:pt x="22730" y="5945"/>
                      <a:pt x="22963" y="6994"/>
                      <a:pt x="22963" y="8043"/>
                    </a:cubicBezTo>
                    <a:cubicBezTo>
                      <a:pt x="22963" y="9209"/>
                      <a:pt x="22730" y="10141"/>
                      <a:pt x="22380" y="11074"/>
                    </a:cubicBezTo>
                    <a:cubicBezTo>
                      <a:pt x="22031" y="12006"/>
                      <a:pt x="21215" y="12705"/>
                      <a:pt x="20282" y="13405"/>
                    </a:cubicBezTo>
                    <a:cubicBezTo>
                      <a:pt x="19233" y="14104"/>
                      <a:pt x="17834" y="14570"/>
                      <a:pt x="16086" y="14920"/>
                    </a:cubicBezTo>
                    <a:cubicBezTo>
                      <a:pt x="14337" y="15270"/>
                      <a:pt x="12123" y="15503"/>
                      <a:pt x="9442" y="15503"/>
                    </a:cubicBezTo>
                    <a:cubicBezTo>
                      <a:pt x="8859" y="15503"/>
                      <a:pt x="8276" y="15503"/>
                      <a:pt x="7693" y="15503"/>
                    </a:cubicBezTo>
                    <a:cubicBezTo>
                      <a:pt x="7110" y="15503"/>
                      <a:pt x="6528" y="15503"/>
                      <a:pt x="5945" y="15386"/>
                    </a:cubicBezTo>
                    <a:cubicBezTo>
                      <a:pt x="6178" y="17018"/>
                      <a:pt x="6994" y="18300"/>
                      <a:pt x="8276" y="19350"/>
                    </a:cubicBezTo>
                    <a:cubicBezTo>
                      <a:pt x="9558" y="20399"/>
                      <a:pt x="11423" y="20865"/>
                      <a:pt x="13871" y="20865"/>
                    </a:cubicBezTo>
                    <a:cubicBezTo>
                      <a:pt x="14687" y="20865"/>
                      <a:pt x="15386" y="20748"/>
                      <a:pt x="16086" y="20632"/>
                    </a:cubicBezTo>
                    <a:cubicBezTo>
                      <a:pt x="16785" y="20515"/>
                      <a:pt x="17368" y="20399"/>
                      <a:pt x="17951" y="20165"/>
                    </a:cubicBezTo>
                    <a:cubicBezTo>
                      <a:pt x="18534" y="19932"/>
                      <a:pt x="19000" y="19816"/>
                      <a:pt x="19350" y="19583"/>
                    </a:cubicBezTo>
                    <a:cubicBezTo>
                      <a:pt x="19699" y="19350"/>
                      <a:pt x="20049" y="19233"/>
                      <a:pt x="20165" y="19116"/>
                    </a:cubicBezTo>
                    <a:lnTo>
                      <a:pt x="21797" y="23080"/>
                    </a:lnTo>
                    <a:close/>
                    <a:moveTo>
                      <a:pt x="5362" y="11773"/>
                    </a:moveTo>
                    <a:cubicBezTo>
                      <a:pt x="6061" y="11773"/>
                      <a:pt x="6761" y="11773"/>
                      <a:pt x="7460" y="11773"/>
                    </a:cubicBezTo>
                    <a:cubicBezTo>
                      <a:pt x="8159" y="11773"/>
                      <a:pt x="8742" y="11773"/>
                      <a:pt x="9442" y="11773"/>
                    </a:cubicBezTo>
                    <a:cubicBezTo>
                      <a:pt x="11190" y="11773"/>
                      <a:pt x="12589" y="11656"/>
                      <a:pt x="13638" y="11423"/>
                    </a:cubicBezTo>
                    <a:cubicBezTo>
                      <a:pt x="14687" y="11190"/>
                      <a:pt x="15503" y="10957"/>
                      <a:pt x="16086" y="10607"/>
                    </a:cubicBezTo>
                    <a:cubicBezTo>
                      <a:pt x="16669" y="10258"/>
                      <a:pt x="17018" y="9908"/>
                      <a:pt x="17251" y="9442"/>
                    </a:cubicBezTo>
                    <a:cubicBezTo>
                      <a:pt x="17485" y="8975"/>
                      <a:pt x="17485" y="8509"/>
                      <a:pt x="17485" y="8043"/>
                    </a:cubicBezTo>
                    <a:cubicBezTo>
                      <a:pt x="17485" y="6877"/>
                      <a:pt x="17018" y="5945"/>
                      <a:pt x="16086" y="5362"/>
                    </a:cubicBezTo>
                    <a:cubicBezTo>
                      <a:pt x="15153" y="4779"/>
                      <a:pt x="13988" y="4429"/>
                      <a:pt x="12589" y="4429"/>
                    </a:cubicBezTo>
                    <a:cubicBezTo>
                      <a:pt x="11423" y="4429"/>
                      <a:pt x="10374" y="4663"/>
                      <a:pt x="9558" y="5012"/>
                    </a:cubicBezTo>
                    <a:cubicBezTo>
                      <a:pt x="8742" y="5478"/>
                      <a:pt x="7926" y="5945"/>
                      <a:pt x="7343" y="6644"/>
                    </a:cubicBezTo>
                    <a:cubicBezTo>
                      <a:pt x="6761" y="7344"/>
                      <a:pt x="6294" y="8159"/>
                      <a:pt x="5945" y="8975"/>
                    </a:cubicBezTo>
                    <a:cubicBezTo>
                      <a:pt x="5595" y="9908"/>
                      <a:pt x="5479" y="10840"/>
                      <a:pt x="5362" y="11773"/>
                    </a:cubicBez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52" name="Freeform: Shape 30">
              <a:extLst>
                <a:ext uri="{FF2B5EF4-FFF2-40B4-BE49-F238E27FC236}">
                  <a16:creationId xmlns:a16="http://schemas.microsoft.com/office/drawing/2014/main" id="{8976CA25-BDBB-CCEB-DF9B-08099A8D7485}"/>
                </a:ext>
              </a:extLst>
            </p:cNvPr>
            <p:cNvSpPr/>
            <p:nvPr/>
          </p:nvSpPr>
          <p:spPr>
            <a:xfrm>
              <a:off x="524218" y="6453166"/>
              <a:ext cx="95582" cy="82410"/>
            </a:xfrm>
            <a:custGeom>
              <a:avLst/>
              <a:gdLst>
                <a:gd name="connsiteX0" fmla="*/ 65276 w 95582"/>
                <a:gd name="connsiteY0" fmla="*/ 82410 h 82410"/>
                <a:gd name="connsiteX1" fmla="*/ 95582 w 95582"/>
                <a:gd name="connsiteY1" fmla="*/ 82410 h 82410"/>
                <a:gd name="connsiteX2" fmla="*/ 47791 w 95582"/>
                <a:gd name="connsiteY2" fmla="*/ 39049 h 82410"/>
                <a:gd name="connsiteX3" fmla="*/ 91969 w 95582"/>
                <a:gd name="connsiteY3" fmla="*/ 117 h 82410"/>
                <a:gd name="connsiteX4" fmla="*/ 63411 w 95582"/>
                <a:gd name="connsiteY4" fmla="*/ 117 h 82410"/>
                <a:gd name="connsiteX5" fmla="*/ 23662 w 95582"/>
                <a:gd name="connsiteY5" fmla="*/ 36484 h 82410"/>
                <a:gd name="connsiteX6" fmla="*/ 23662 w 95582"/>
                <a:gd name="connsiteY6" fmla="*/ 0 h 82410"/>
                <a:gd name="connsiteX7" fmla="*/ 0 w 95582"/>
                <a:gd name="connsiteY7" fmla="*/ 0 h 82410"/>
                <a:gd name="connsiteX8" fmla="*/ 0 w 95582"/>
                <a:gd name="connsiteY8" fmla="*/ 82410 h 82410"/>
                <a:gd name="connsiteX9" fmla="*/ 23662 w 95582"/>
                <a:gd name="connsiteY9" fmla="*/ 82410 h 82410"/>
                <a:gd name="connsiteX10" fmla="*/ 23662 w 95582"/>
                <a:gd name="connsiteY10" fmla="*/ 43595 h 82410"/>
                <a:gd name="connsiteX11" fmla="*/ 65276 w 95582"/>
                <a:gd name="connsiteY11" fmla="*/ 82410 h 8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582" h="82410">
                  <a:moveTo>
                    <a:pt x="65276" y="82410"/>
                  </a:moveTo>
                  <a:lnTo>
                    <a:pt x="95582" y="82410"/>
                  </a:lnTo>
                  <a:lnTo>
                    <a:pt x="47791" y="39049"/>
                  </a:lnTo>
                  <a:lnTo>
                    <a:pt x="91969" y="117"/>
                  </a:lnTo>
                  <a:lnTo>
                    <a:pt x="63411" y="117"/>
                  </a:lnTo>
                  <a:lnTo>
                    <a:pt x="23662" y="36484"/>
                  </a:lnTo>
                  <a:lnTo>
                    <a:pt x="23662" y="0"/>
                  </a:lnTo>
                  <a:lnTo>
                    <a:pt x="0" y="0"/>
                  </a:lnTo>
                  <a:lnTo>
                    <a:pt x="0" y="82410"/>
                  </a:lnTo>
                  <a:lnTo>
                    <a:pt x="23662" y="82410"/>
                  </a:lnTo>
                  <a:lnTo>
                    <a:pt x="23662" y="43595"/>
                  </a:lnTo>
                  <a:lnTo>
                    <a:pt x="65276" y="82410"/>
                  </a:lnTo>
                  <a:close/>
                </a:path>
              </a:pathLst>
            </a:custGeom>
            <a:solidFill>
              <a:srgbClr val="233541"/>
            </a:solidFill>
            <a:ln w="11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3" name="Freeform: Shape 31">
              <a:extLst>
                <a:ext uri="{FF2B5EF4-FFF2-40B4-BE49-F238E27FC236}">
                  <a16:creationId xmlns:a16="http://schemas.microsoft.com/office/drawing/2014/main" id="{03523854-B4D3-2D67-4853-F9B464CCB23C}"/>
                </a:ext>
              </a:extLst>
            </p:cNvPr>
            <p:cNvSpPr/>
            <p:nvPr/>
          </p:nvSpPr>
          <p:spPr>
            <a:xfrm>
              <a:off x="651622" y="6453516"/>
              <a:ext cx="108637" cy="82527"/>
            </a:xfrm>
            <a:custGeom>
              <a:avLst/>
              <a:gdLst>
                <a:gd name="connsiteX0" fmla="*/ 0 w 108637"/>
                <a:gd name="connsiteY0" fmla="*/ 41264 h 82527"/>
                <a:gd name="connsiteX1" fmla="*/ 54319 w 108637"/>
                <a:gd name="connsiteY1" fmla="*/ 0 h 82527"/>
                <a:gd name="connsiteX2" fmla="*/ 108637 w 108637"/>
                <a:gd name="connsiteY2" fmla="*/ 41264 h 82527"/>
                <a:gd name="connsiteX3" fmla="*/ 54319 w 108637"/>
                <a:gd name="connsiteY3" fmla="*/ 82527 h 82527"/>
                <a:gd name="connsiteX4" fmla="*/ 0 w 108637"/>
                <a:gd name="connsiteY4" fmla="*/ 41264 h 82527"/>
                <a:gd name="connsiteX5" fmla="*/ 84509 w 108637"/>
                <a:gd name="connsiteY5" fmla="*/ 41030 h 82527"/>
                <a:gd name="connsiteX6" fmla="*/ 54435 w 108637"/>
                <a:gd name="connsiteY6" fmla="*/ 9791 h 82527"/>
                <a:gd name="connsiteX7" fmla="*/ 24245 w 108637"/>
                <a:gd name="connsiteY7" fmla="*/ 41030 h 82527"/>
                <a:gd name="connsiteX8" fmla="*/ 54435 w 108637"/>
                <a:gd name="connsiteY8" fmla="*/ 72503 h 82527"/>
                <a:gd name="connsiteX9" fmla="*/ 84509 w 108637"/>
                <a:gd name="connsiteY9" fmla="*/ 41030 h 82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637" h="82527">
                  <a:moveTo>
                    <a:pt x="0" y="41264"/>
                  </a:moveTo>
                  <a:cubicBezTo>
                    <a:pt x="0" y="16902"/>
                    <a:pt x="8393" y="0"/>
                    <a:pt x="54319" y="0"/>
                  </a:cubicBezTo>
                  <a:cubicBezTo>
                    <a:pt x="100478" y="0"/>
                    <a:pt x="108637" y="16902"/>
                    <a:pt x="108637" y="41264"/>
                  </a:cubicBezTo>
                  <a:cubicBezTo>
                    <a:pt x="108637" y="65509"/>
                    <a:pt x="100361" y="82527"/>
                    <a:pt x="54319" y="82527"/>
                  </a:cubicBezTo>
                  <a:cubicBezTo>
                    <a:pt x="8393" y="82527"/>
                    <a:pt x="0" y="65509"/>
                    <a:pt x="0" y="41264"/>
                  </a:cubicBezTo>
                  <a:close/>
                  <a:moveTo>
                    <a:pt x="84509" y="41030"/>
                  </a:moveTo>
                  <a:cubicBezTo>
                    <a:pt x="84509" y="22031"/>
                    <a:pt x="81478" y="9791"/>
                    <a:pt x="54435" y="9791"/>
                  </a:cubicBezTo>
                  <a:cubicBezTo>
                    <a:pt x="27509" y="9791"/>
                    <a:pt x="24245" y="21797"/>
                    <a:pt x="24245" y="41030"/>
                  </a:cubicBezTo>
                  <a:cubicBezTo>
                    <a:pt x="24245" y="60380"/>
                    <a:pt x="27509" y="72503"/>
                    <a:pt x="54435" y="72503"/>
                  </a:cubicBezTo>
                  <a:cubicBezTo>
                    <a:pt x="81361" y="72619"/>
                    <a:pt x="84509" y="60380"/>
                    <a:pt x="84509" y="41030"/>
                  </a:cubicBezTo>
                  <a:close/>
                </a:path>
              </a:pathLst>
            </a:custGeom>
            <a:solidFill>
              <a:srgbClr val="233541"/>
            </a:solidFill>
            <a:ln w="11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54" name="Graphic 5">
              <a:extLst>
                <a:ext uri="{FF2B5EF4-FFF2-40B4-BE49-F238E27FC236}">
                  <a16:creationId xmlns:a16="http://schemas.microsoft.com/office/drawing/2014/main" id="{B81261A5-C5DE-DD14-2F91-A735F1E79CAC}"/>
                </a:ext>
              </a:extLst>
            </p:cNvPr>
            <p:cNvGrpSpPr/>
            <p:nvPr/>
          </p:nvGrpSpPr>
          <p:grpSpPr>
            <a:xfrm>
              <a:off x="801173" y="6453283"/>
              <a:ext cx="397831" cy="82993"/>
              <a:chOff x="801173" y="6453283"/>
              <a:chExt cx="397831" cy="82993"/>
            </a:xfrm>
            <a:solidFill>
              <a:srgbClr val="233541"/>
            </a:solidFill>
          </p:grpSpPr>
          <p:sp>
            <p:nvSpPr>
              <p:cNvPr id="60" name="Freeform: Shape 33">
                <a:extLst>
                  <a:ext uri="{FF2B5EF4-FFF2-40B4-BE49-F238E27FC236}">
                    <a16:creationId xmlns:a16="http://schemas.microsoft.com/office/drawing/2014/main" id="{95776F4D-8B7F-7F93-FFF1-47EEBD3D0FAD}"/>
                  </a:ext>
                </a:extLst>
              </p:cNvPr>
              <p:cNvSpPr/>
              <p:nvPr/>
            </p:nvSpPr>
            <p:spPr>
              <a:xfrm>
                <a:off x="931258" y="6453283"/>
                <a:ext cx="64226" cy="82876"/>
              </a:xfrm>
              <a:custGeom>
                <a:avLst/>
                <a:gdLst>
                  <a:gd name="connsiteX0" fmla="*/ 27859 w 64226"/>
                  <a:gd name="connsiteY0" fmla="*/ 66791 h 82876"/>
                  <a:gd name="connsiteX1" fmla="*/ 20515 w 64226"/>
                  <a:gd name="connsiteY1" fmla="*/ 53386 h 82876"/>
                  <a:gd name="connsiteX2" fmla="*/ 20515 w 64226"/>
                  <a:gd name="connsiteY2" fmla="*/ 0 h 82876"/>
                  <a:gd name="connsiteX3" fmla="*/ 0 w 64226"/>
                  <a:gd name="connsiteY3" fmla="*/ 0 h 82876"/>
                  <a:gd name="connsiteX4" fmla="*/ 0 w 64226"/>
                  <a:gd name="connsiteY4" fmla="*/ 53386 h 82876"/>
                  <a:gd name="connsiteX5" fmla="*/ 18300 w 64226"/>
                  <a:gd name="connsiteY5" fmla="*/ 78680 h 82876"/>
                  <a:gd name="connsiteX6" fmla="*/ 46859 w 64226"/>
                  <a:gd name="connsiteY6" fmla="*/ 82877 h 82876"/>
                  <a:gd name="connsiteX7" fmla="*/ 64227 w 64226"/>
                  <a:gd name="connsiteY7" fmla="*/ 82877 h 82876"/>
                  <a:gd name="connsiteX8" fmla="*/ 64227 w 64226"/>
                  <a:gd name="connsiteY8" fmla="*/ 70171 h 82876"/>
                  <a:gd name="connsiteX9" fmla="*/ 46509 w 64226"/>
                  <a:gd name="connsiteY9" fmla="*/ 70171 h 82876"/>
                  <a:gd name="connsiteX10" fmla="*/ 27859 w 64226"/>
                  <a:gd name="connsiteY10" fmla="*/ 66791 h 82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226" h="82876">
                    <a:moveTo>
                      <a:pt x="27859" y="66791"/>
                    </a:moveTo>
                    <a:cubicBezTo>
                      <a:pt x="21331" y="63061"/>
                      <a:pt x="20515" y="57932"/>
                      <a:pt x="20515" y="53386"/>
                    </a:cubicBezTo>
                    <a:lnTo>
                      <a:pt x="20515" y="0"/>
                    </a:lnTo>
                    <a:lnTo>
                      <a:pt x="0" y="0"/>
                    </a:lnTo>
                    <a:lnTo>
                      <a:pt x="0" y="53386"/>
                    </a:lnTo>
                    <a:cubicBezTo>
                      <a:pt x="0" y="57816"/>
                      <a:pt x="0" y="71104"/>
                      <a:pt x="18300" y="78680"/>
                    </a:cubicBezTo>
                    <a:cubicBezTo>
                      <a:pt x="27392" y="82410"/>
                      <a:pt x="37417" y="82877"/>
                      <a:pt x="46859" y="82877"/>
                    </a:cubicBezTo>
                    <a:lnTo>
                      <a:pt x="64227" y="82877"/>
                    </a:lnTo>
                    <a:lnTo>
                      <a:pt x="64227" y="70171"/>
                    </a:lnTo>
                    <a:lnTo>
                      <a:pt x="46509" y="70171"/>
                    </a:lnTo>
                    <a:cubicBezTo>
                      <a:pt x="41147" y="70171"/>
                      <a:pt x="33920" y="70171"/>
                      <a:pt x="27859" y="66791"/>
                    </a:cubicBezTo>
                    <a:close/>
                  </a:path>
                </a:pathLst>
              </a:custGeom>
              <a:solidFill>
                <a:srgbClr val="233541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1" name="Freeform: Shape 34">
                <a:extLst>
                  <a:ext uri="{FF2B5EF4-FFF2-40B4-BE49-F238E27FC236}">
                    <a16:creationId xmlns:a16="http://schemas.microsoft.com/office/drawing/2014/main" id="{F169D7C1-10D8-49A9-80E4-9A957FA8F3EB}"/>
                  </a:ext>
                </a:extLst>
              </p:cNvPr>
              <p:cNvSpPr/>
              <p:nvPr/>
            </p:nvSpPr>
            <p:spPr>
              <a:xfrm>
                <a:off x="1040595" y="6453283"/>
                <a:ext cx="20515" cy="82876"/>
              </a:xfrm>
              <a:custGeom>
                <a:avLst/>
                <a:gdLst>
                  <a:gd name="connsiteX0" fmla="*/ 0 w 20515"/>
                  <a:gd name="connsiteY0" fmla="*/ 0 h 82876"/>
                  <a:gd name="connsiteX1" fmla="*/ 20515 w 20515"/>
                  <a:gd name="connsiteY1" fmla="*/ 0 h 82876"/>
                  <a:gd name="connsiteX2" fmla="*/ 20515 w 20515"/>
                  <a:gd name="connsiteY2" fmla="*/ 82877 h 82876"/>
                  <a:gd name="connsiteX3" fmla="*/ 0 w 20515"/>
                  <a:gd name="connsiteY3" fmla="*/ 82877 h 82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15" h="82876">
                    <a:moveTo>
                      <a:pt x="0" y="0"/>
                    </a:moveTo>
                    <a:lnTo>
                      <a:pt x="20515" y="0"/>
                    </a:lnTo>
                    <a:lnTo>
                      <a:pt x="20515" y="82877"/>
                    </a:lnTo>
                    <a:lnTo>
                      <a:pt x="0" y="82877"/>
                    </a:lnTo>
                    <a:close/>
                  </a:path>
                </a:pathLst>
              </a:custGeom>
              <a:solidFill>
                <a:srgbClr val="233541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2" name="Freeform: Shape 35">
                <a:extLst>
                  <a:ext uri="{FF2B5EF4-FFF2-40B4-BE49-F238E27FC236}">
                    <a16:creationId xmlns:a16="http://schemas.microsoft.com/office/drawing/2014/main" id="{00985FBC-31E2-16F2-A54E-13ED315EC7E7}"/>
                  </a:ext>
                </a:extLst>
              </p:cNvPr>
              <p:cNvSpPr/>
              <p:nvPr/>
            </p:nvSpPr>
            <p:spPr>
              <a:xfrm>
                <a:off x="1111582" y="6453283"/>
                <a:ext cx="87422" cy="82993"/>
              </a:xfrm>
              <a:custGeom>
                <a:avLst/>
                <a:gdLst>
                  <a:gd name="connsiteX0" fmla="*/ 79963 w 87422"/>
                  <a:gd name="connsiteY0" fmla="*/ 47208 h 82993"/>
                  <a:gd name="connsiteX1" fmla="*/ 48607 w 87422"/>
                  <a:gd name="connsiteY1" fmla="*/ 34270 h 82993"/>
                  <a:gd name="connsiteX2" fmla="*/ 46975 w 87422"/>
                  <a:gd name="connsiteY2" fmla="*/ 33803 h 82993"/>
                  <a:gd name="connsiteX3" fmla="*/ 23896 w 87422"/>
                  <a:gd name="connsiteY3" fmla="*/ 24945 h 82993"/>
                  <a:gd name="connsiteX4" fmla="*/ 21331 w 87422"/>
                  <a:gd name="connsiteY4" fmla="*/ 19816 h 82993"/>
                  <a:gd name="connsiteX5" fmla="*/ 22846 w 87422"/>
                  <a:gd name="connsiteY5" fmla="*/ 16435 h 82993"/>
                  <a:gd name="connsiteX6" fmla="*/ 39632 w 87422"/>
                  <a:gd name="connsiteY6" fmla="*/ 12589 h 82993"/>
                  <a:gd name="connsiteX7" fmla="*/ 81595 w 87422"/>
                  <a:gd name="connsiteY7" fmla="*/ 12589 h 82993"/>
                  <a:gd name="connsiteX8" fmla="*/ 81595 w 87422"/>
                  <a:gd name="connsiteY8" fmla="*/ 0 h 82993"/>
                  <a:gd name="connsiteX9" fmla="*/ 40797 w 87422"/>
                  <a:gd name="connsiteY9" fmla="*/ 0 h 82993"/>
                  <a:gd name="connsiteX10" fmla="*/ 6411 w 87422"/>
                  <a:gd name="connsiteY10" fmla="*/ 9092 h 82993"/>
                  <a:gd name="connsiteX11" fmla="*/ 933 w 87422"/>
                  <a:gd name="connsiteY11" fmla="*/ 20981 h 82993"/>
                  <a:gd name="connsiteX12" fmla="*/ 7810 w 87422"/>
                  <a:gd name="connsiteY12" fmla="*/ 33687 h 82993"/>
                  <a:gd name="connsiteX13" fmla="*/ 39515 w 87422"/>
                  <a:gd name="connsiteY13" fmla="*/ 46625 h 82993"/>
                  <a:gd name="connsiteX14" fmla="*/ 41147 w 87422"/>
                  <a:gd name="connsiteY14" fmla="*/ 47092 h 82993"/>
                  <a:gd name="connsiteX15" fmla="*/ 67024 w 87422"/>
                  <a:gd name="connsiteY15" fmla="*/ 61895 h 82993"/>
                  <a:gd name="connsiteX16" fmla="*/ 44411 w 87422"/>
                  <a:gd name="connsiteY16" fmla="*/ 70288 h 82993"/>
                  <a:gd name="connsiteX17" fmla="*/ 0 w 87422"/>
                  <a:gd name="connsiteY17" fmla="*/ 70288 h 82993"/>
                  <a:gd name="connsiteX18" fmla="*/ 0 w 87422"/>
                  <a:gd name="connsiteY18" fmla="*/ 82993 h 82993"/>
                  <a:gd name="connsiteX19" fmla="*/ 46043 w 87422"/>
                  <a:gd name="connsiteY19" fmla="*/ 82993 h 82993"/>
                  <a:gd name="connsiteX20" fmla="*/ 82177 w 87422"/>
                  <a:gd name="connsiteY20" fmla="*/ 72852 h 82993"/>
                  <a:gd name="connsiteX21" fmla="*/ 87423 w 87422"/>
                  <a:gd name="connsiteY21" fmla="*/ 60963 h 82993"/>
                  <a:gd name="connsiteX22" fmla="*/ 79963 w 87422"/>
                  <a:gd name="connsiteY22" fmla="*/ 47208 h 82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7422" h="82993">
                    <a:moveTo>
                      <a:pt x="79963" y="47208"/>
                    </a:moveTo>
                    <a:cubicBezTo>
                      <a:pt x="72736" y="41380"/>
                      <a:pt x="59914" y="37650"/>
                      <a:pt x="48607" y="34270"/>
                    </a:cubicBezTo>
                    <a:lnTo>
                      <a:pt x="46975" y="33803"/>
                    </a:lnTo>
                    <a:cubicBezTo>
                      <a:pt x="32288" y="29491"/>
                      <a:pt x="26693" y="27392"/>
                      <a:pt x="23896" y="24945"/>
                    </a:cubicBezTo>
                    <a:cubicBezTo>
                      <a:pt x="22264" y="23546"/>
                      <a:pt x="21331" y="21797"/>
                      <a:pt x="21331" y="19816"/>
                    </a:cubicBezTo>
                    <a:cubicBezTo>
                      <a:pt x="21331" y="18534"/>
                      <a:pt x="21797" y="17368"/>
                      <a:pt x="22846" y="16435"/>
                    </a:cubicBezTo>
                    <a:cubicBezTo>
                      <a:pt x="26576" y="12589"/>
                      <a:pt x="32871" y="12589"/>
                      <a:pt x="39632" y="12589"/>
                    </a:cubicBezTo>
                    <a:lnTo>
                      <a:pt x="81595" y="12589"/>
                    </a:lnTo>
                    <a:lnTo>
                      <a:pt x="81595" y="0"/>
                    </a:lnTo>
                    <a:lnTo>
                      <a:pt x="40797" y="0"/>
                    </a:lnTo>
                    <a:cubicBezTo>
                      <a:pt x="28791" y="0"/>
                      <a:pt x="15270" y="1049"/>
                      <a:pt x="6411" y="9092"/>
                    </a:cubicBezTo>
                    <a:cubicBezTo>
                      <a:pt x="2798" y="12356"/>
                      <a:pt x="933" y="16435"/>
                      <a:pt x="933" y="20981"/>
                    </a:cubicBezTo>
                    <a:cubicBezTo>
                      <a:pt x="933" y="25411"/>
                      <a:pt x="3380" y="29957"/>
                      <a:pt x="7810" y="33687"/>
                    </a:cubicBezTo>
                    <a:cubicBezTo>
                      <a:pt x="14920" y="39632"/>
                      <a:pt x="28558" y="43478"/>
                      <a:pt x="39515" y="46625"/>
                    </a:cubicBezTo>
                    <a:lnTo>
                      <a:pt x="41147" y="47092"/>
                    </a:lnTo>
                    <a:cubicBezTo>
                      <a:pt x="56184" y="51405"/>
                      <a:pt x="67024" y="54552"/>
                      <a:pt x="67024" y="61895"/>
                    </a:cubicBezTo>
                    <a:cubicBezTo>
                      <a:pt x="67024" y="68773"/>
                      <a:pt x="54785" y="70288"/>
                      <a:pt x="44411" y="70288"/>
                    </a:cubicBezTo>
                    <a:lnTo>
                      <a:pt x="0" y="70288"/>
                    </a:lnTo>
                    <a:lnTo>
                      <a:pt x="0" y="82993"/>
                    </a:lnTo>
                    <a:lnTo>
                      <a:pt x="46043" y="82993"/>
                    </a:lnTo>
                    <a:cubicBezTo>
                      <a:pt x="58631" y="82993"/>
                      <a:pt x="72969" y="82177"/>
                      <a:pt x="82177" y="72852"/>
                    </a:cubicBezTo>
                    <a:cubicBezTo>
                      <a:pt x="85674" y="69472"/>
                      <a:pt x="87423" y="65392"/>
                      <a:pt x="87423" y="60963"/>
                    </a:cubicBezTo>
                    <a:cubicBezTo>
                      <a:pt x="87306" y="56067"/>
                      <a:pt x="84625" y="51171"/>
                      <a:pt x="79963" y="47208"/>
                    </a:cubicBezTo>
                    <a:close/>
                  </a:path>
                </a:pathLst>
              </a:custGeom>
              <a:solidFill>
                <a:srgbClr val="233541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3" name="Freeform: Shape 36">
                <a:extLst>
                  <a:ext uri="{FF2B5EF4-FFF2-40B4-BE49-F238E27FC236}">
                    <a16:creationId xmlns:a16="http://schemas.microsoft.com/office/drawing/2014/main" id="{7B6E409C-DDE1-3046-4C05-E9E91D969E65}"/>
                  </a:ext>
                </a:extLst>
              </p:cNvPr>
              <p:cNvSpPr/>
              <p:nvPr/>
            </p:nvSpPr>
            <p:spPr>
              <a:xfrm>
                <a:off x="801173" y="6453632"/>
                <a:ext cx="77864" cy="82410"/>
              </a:xfrm>
              <a:custGeom>
                <a:avLst/>
                <a:gdLst>
                  <a:gd name="connsiteX0" fmla="*/ 46392 w 77864"/>
                  <a:gd name="connsiteY0" fmla="*/ 69588 h 82410"/>
                  <a:gd name="connsiteX1" fmla="*/ 27859 w 77864"/>
                  <a:gd name="connsiteY1" fmla="*/ 66092 h 82410"/>
                  <a:gd name="connsiteX2" fmla="*/ 20515 w 77864"/>
                  <a:gd name="connsiteY2" fmla="*/ 52687 h 82410"/>
                  <a:gd name="connsiteX3" fmla="*/ 20515 w 77864"/>
                  <a:gd name="connsiteY3" fmla="*/ 47558 h 82410"/>
                  <a:gd name="connsiteX4" fmla="*/ 77865 w 77864"/>
                  <a:gd name="connsiteY4" fmla="*/ 47558 h 82410"/>
                  <a:gd name="connsiteX5" fmla="*/ 77865 w 77864"/>
                  <a:gd name="connsiteY5" fmla="*/ 35202 h 82410"/>
                  <a:gd name="connsiteX6" fmla="*/ 20515 w 77864"/>
                  <a:gd name="connsiteY6" fmla="*/ 35202 h 82410"/>
                  <a:gd name="connsiteX7" fmla="*/ 20515 w 77864"/>
                  <a:gd name="connsiteY7" fmla="*/ 29491 h 82410"/>
                  <a:gd name="connsiteX8" fmla="*/ 27859 w 77864"/>
                  <a:gd name="connsiteY8" fmla="*/ 16086 h 82410"/>
                  <a:gd name="connsiteX9" fmla="*/ 46392 w 77864"/>
                  <a:gd name="connsiteY9" fmla="*/ 12589 h 82410"/>
                  <a:gd name="connsiteX10" fmla="*/ 77865 w 77864"/>
                  <a:gd name="connsiteY10" fmla="*/ 12589 h 82410"/>
                  <a:gd name="connsiteX11" fmla="*/ 77865 w 77864"/>
                  <a:gd name="connsiteY11" fmla="*/ 0 h 82410"/>
                  <a:gd name="connsiteX12" fmla="*/ 46859 w 77864"/>
                  <a:gd name="connsiteY12" fmla="*/ 0 h 82410"/>
                  <a:gd name="connsiteX13" fmla="*/ 20515 w 77864"/>
                  <a:gd name="connsiteY13" fmla="*/ 3497 h 82410"/>
                  <a:gd name="connsiteX14" fmla="*/ 18300 w 77864"/>
                  <a:gd name="connsiteY14" fmla="*/ 4313 h 82410"/>
                  <a:gd name="connsiteX15" fmla="*/ 0 w 77864"/>
                  <a:gd name="connsiteY15" fmla="*/ 29607 h 82410"/>
                  <a:gd name="connsiteX16" fmla="*/ 0 w 77864"/>
                  <a:gd name="connsiteY16" fmla="*/ 36018 h 82410"/>
                  <a:gd name="connsiteX17" fmla="*/ 0 w 77864"/>
                  <a:gd name="connsiteY17" fmla="*/ 45693 h 82410"/>
                  <a:gd name="connsiteX18" fmla="*/ 0 w 77864"/>
                  <a:gd name="connsiteY18" fmla="*/ 52803 h 82410"/>
                  <a:gd name="connsiteX19" fmla="*/ 18300 w 77864"/>
                  <a:gd name="connsiteY19" fmla="*/ 78098 h 82410"/>
                  <a:gd name="connsiteX20" fmla="*/ 20515 w 77864"/>
                  <a:gd name="connsiteY20" fmla="*/ 78914 h 82410"/>
                  <a:gd name="connsiteX21" fmla="*/ 46859 w 77864"/>
                  <a:gd name="connsiteY21" fmla="*/ 82410 h 82410"/>
                  <a:gd name="connsiteX22" fmla="*/ 77865 w 77864"/>
                  <a:gd name="connsiteY22" fmla="*/ 82410 h 82410"/>
                  <a:gd name="connsiteX23" fmla="*/ 77865 w 77864"/>
                  <a:gd name="connsiteY23" fmla="*/ 69588 h 82410"/>
                  <a:gd name="connsiteX24" fmla="*/ 46392 w 77864"/>
                  <a:gd name="connsiteY24" fmla="*/ 69588 h 82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7864" h="82410">
                    <a:moveTo>
                      <a:pt x="46392" y="69588"/>
                    </a:moveTo>
                    <a:cubicBezTo>
                      <a:pt x="41147" y="69588"/>
                      <a:pt x="33920" y="69588"/>
                      <a:pt x="27859" y="66092"/>
                    </a:cubicBezTo>
                    <a:cubicBezTo>
                      <a:pt x="21331" y="62362"/>
                      <a:pt x="20515" y="57233"/>
                      <a:pt x="20515" y="52687"/>
                    </a:cubicBezTo>
                    <a:lnTo>
                      <a:pt x="20515" y="47558"/>
                    </a:lnTo>
                    <a:lnTo>
                      <a:pt x="77865" y="47558"/>
                    </a:lnTo>
                    <a:lnTo>
                      <a:pt x="77865" y="35202"/>
                    </a:lnTo>
                    <a:lnTo>
                      <a:pt x="20515" y="35202"/>
                    </a:lnTo>
                    <a:lnTo>
                      <a:pt x="20515" y="29491"/>
                    </a:lnTo>
                    <a:cubicBezTo>
                      <a:pt x="20515" y="24945"/>
                      <a:pt x="21448" y="19816"/>
                      <a:pt x="27859" y="16086"/>
                    </a:cubicBezTo>
                    <a:cubicBezTo>
                      <a:pt x="33920" y="12589"/>
                      <a:pt x="41147" y="12589"/>
                      <a:pt x="46392" y="12589"/>
                    </a:cubicBezTo>
                    <a:lnTo>
                      <a:pt x="77865" y="12589"/>
                    </a:lnTo>
                    <a:lnTo>
                      <a:pt x="77865" y="0"/>
                    </a:lnTo>
                    <a:lnTo>
                      <a:pt x="46859" y="0"/>
                    </a:lnTo>
                    <a:cubicBezTo>
                      <a:pt x="38116" y="0"/>
                      <a:pt x="29024" y="466"/>
                      <a:pt x="20515" y="3497"/>
                    </a:cubicBezTo>
                    <a:cubicBezTo>
                      <a:pt x="19816" y="3730"/>
                      <a:pt x="19000" y="3963"/>
                      <a:pt x="18300" y="4313"/>
                    </a:cubicBezTo>
                    <a:cubicBezTo>
                      <a:pt x="0" y="11889"/>
                      <a:pt x="0" y="25178"/>
                      <a:pt x="0" y="29607"/>
                    </a:cubicBezTo>
                    <a:lnTo>
                      <a:pt x="0" y="36018"/>
                    </a:lnTo>
                    <a:lnTo>
                      <a:pt x="0" y="45693"/>
                    </a:lnTo>
                    <a:lnTo>
                      <a:pt x="0" y="52803"/>
                    </a:lnTo>
                    <a:cubicBezTo>
                      <a:pt x="0" y="57233"/>
                      <a:pt x="0" y="70521"/>
                      <a:pt x="18300" y="78098"/>
                    </a:cubicBezTo>
                    <a:cubicBezTo>
                      <a:pt x="19000" y="78447"/>
                      <a:pt x="19816" y="78680"/>
                      <a:pt x="20515" y="78914"/>
                    </a:cubicBezTo>
                    <a:cubicBezTo>
                      <a:pt x="29024" y="81828"/>
                      <a:pt x="38116" y="82410"/>
                      <a:pt x="46859" y="82410"/>
                    </a:cubicBezTo>
                    <a:lnTo>
                      <a:pt x="77865" y="82410"/>
                    </a:lnTo>
                    <a:lnTo>
                      <a:pt x="77865" y="69588"/>
                    </a:lnTo>
                    <a:lnTo>
                      <a:pt x="46392" y="69588"/>
                    </a:lnTo>
                    <a:close/>
                  </a:path>
                </a:pathLst>
              </a:custGeom>
              <a:solidFill>
                <a:srgbClr val="233541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55" name="Graphic 5">
              <a:extLst>
                <a:ext uri="{FF2B5EF4-FFF2-40B4-BE49-F238E27FC236}">
                  <a16:creationId xmlns:a16="http://schemas.microsoft.com/office/drawing/2014/main" id="{C251A2CD-2F48-9A5E-0268-CA514D84F9A4}"/>
                </a:ext>
              </a:extLst>
            </p:cNvPr>
            <p:cNvGrpSpPr/>
            <p:nvPr/>
          </p:nvGrpSpPr>
          <p:grpSpPr>
            <a:xfrm>
              <a:off x="320551" y="6449319"/>
              <a:ext cx="136998" cy="90686"/>
              <a:chOff x="320551" y="6449319"/>
              <a:chExt cx="136998" cy="90686"/>
            </a:xfrm>
            <a:solidFill>
              <a:srgbClr val="233541"/>
            </a:solidFill>
          </p:grpSpPr>
          <p:sp>
            <p:nvSpPr>
              <p:cNvPr id="58" name="Freeform: Shape 38">
                <a:extLst>
                  <a:ext uri="{FF2B5EF4-FFF2-40B4-BE49-F238E27FC236}">
                    <a16:creationId xmlns:a16="http://schemas.microsoft.com/office/drawing/2014/main" id="{0B12B118-FBC2-094A-D707-B472D3FB29BC}"/>
                  </a:ext>
                </a:extLst>
              </p:cNvPr>
              <p:cNvSpPr/>
              <p:nvPr/>
            </p:nvSpPr>
            <p:spPr>
              <a:xfrm>
                <a:off x="320551" y="6449319"/>
                <a:ext cx="102257" cy="90686"/>
              </a:xfrm>
              <a:custGeom>
                <a:avLst/>
                <a:gdLst>
                  <a:gd name="connsiteX0" fmla="*/ 79760 w 102257"/>
                  <a:gd name="connsiteY0" fmla="*/ 69588 h 90686"/>
                  <a:gd name="connsiteX1" fmla="*/ 57963 w 102257"/>
                  <a:gd name="connsiteY1" fmla="*/ 81828 h 90686"/>
                  <a:gd name="connsiteX2" fmla="*/ 49337 w 102257"/>
                  <a:gd name="connsiteY2" fmla="*/ 80545 h 90686"/>
                  <a:gd name="connsiteX3" fmla="*/ 9006 w 102257"/>
                  <a:gd name="connsiteY3" fmla="*/ 40797 h 90686"/>
                  <a:gd name="connsiteX4" fmla="*/ 8074 w 102257"/>
                  <a:gd name="connsiteY4" fmla="*/ 38816 h 90686"/>
                  <a:gd name="connsiteX5" fmla="*/ 9589 w 102257"/>
                  <a:gd name="connsiteY5" fmla="*/ 37184 h 90686"/>
                  <a:gd name="connsiteX6" fmla="*/ 71368 w 102257"/>
                  <a:gd name="connsiteY6" fmla="*/ 8859 h 90686"/>
                  <a:gd name="connsiteX7" fmla="*/ 75681 w 102257"/>
                  <a:gd name="connsiteY7" fmla="*/ 8043 h 90686"/>
                  <a:gd name="connsiteX8" fmla="*/ 82092 w 102257"/>
                  <a:gd name="connsiteY8" fmla="*/ 9675 h 90686"/>
                  <a:gd name="connsiteX9" fmla="*/ 96429 w 102257"/>
                  <a:gd name="connsiteY9" fmla="*/ 19233 h 90686"/>
                  <a:gd name="connsiteX10" fmla="*/ 102257 w 102257"/>
                  <a:gd name="connsiteY10" fmla="*/ 13521 h 90686"/>
                  <a:gd name="connsiteX11" fmla="*/ 86521 w 102257"/>
                  <a:gd name="connsiteY11" fmla="*/ 3031 h 90686"/>
                  <a:gd name="connsiteX12" fmla="*/ 75681 w 102257"/>
                  <a:gd name="connsiteY12" fmla="*/ 0 h 90686"/>
                  <a:gd name="connsiteX13" fmla="*/ 68104 w 102257"/>
                  <a:gd name="connsiteY13" fmla="*/ 1515 h 90686"/>
                  <a:gd name="connsiteX14" fmla="*/ 6325 w 102257"/>
                  <a:gd name="connsiteY14" fmla="*/ 29957 h 90686"/>
                  <a:gd name="connsiteX15" fmla="*/ 147 w 102257"/>
                  <a:gd name="connsiteY15" fmla="*/ 37417 h 90686"/>
                  <a:gd name="connsiteX16" fmla="*/ 3295 w 102257"/>
                  <a:gd name="connsiteY16" fmla="*/ 46509 h 90686"/>
                  <a:gd name="connsiteX17" fmla="*/ 43626 w 102257"/>
                  <a:gd name="connsiteY17" fmla="*/ 86374 h 90686"/>
                  <a:gd name="connsiteX18" fmla="*/ 54583 w 102257"/>
                  <a:gd name="connsiteY18" fmla="*/ 90686 h 90686"/>
                  <a:gd name="connsiteX19" fmla="*/ 61810 w 102257"/>
                  <a:gd name="connsiteY19" fmla="*/ 88821 h 90686"/>
                  <a:gd name="connsiteX20" fmla="*/ 85938 w 102257"/>
                  <a:gd name="connsiteY20" fmla="*/ 75300 h 90686"/>
                  <a:gd name="connsiteX21" fmla="*/ 79760 w 102257"/>
                  <a:gd name="connsiteY21" fmla="*/ 69588 h 90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257" h="90686">
                    <a:moveTo>
                      <a:pt x="79760" y="69588"/>
                    </a:moveTo>
                    <a:lnTo>
                      <a:pt x="57963" y="81828"/>
                    </a:lnTo>
                    <a:cubicBezTo>
                      <a:pt x="55515" y="83110"/>
                      <a:pt x="51319" y="82527"/>
                      <a:pt x="49337" y="80545"/>
                    </a:cubicBezTo>
                    <a:lnTo>
                      <a:pt x="9006" y="40797"/>
                    </a:lnTo>
                    <a:cubicBezTo>
                      <a:pt x="8540" y="40331"/>
                      <a:pt x="7957" y="39515"/>
                      <a:pt x="8074" y="38816"/>
                    </a:cubicBezTo>
                    <a:cubicBezTo>
                      <a:pt x="8190" y="38000"/>
                      <a:pt x="9123" y="37417"/>
                      <a:pt x="9589" y="37184"/>
                    </a:cubicBezTo>
                    <a:lnTo>
                      <a:pt x="71368" y="8859"/>
                    </a:lnTo>
                    <a:cubicBezTo>
                      <a:pt x="72533" y="8393"/>
                      <a:pt x="74049" y="8043"/>
                      <a:pt x="75681" y="8043"/>
                    </a:cubicBezTo>
                    <a:cubicBezTo>
                      <a:pt x="78128" y="8043"/>
                      <a:pt x="80460" y="8626"/>
                      <a:pt x="82092" y="9675"/>
                    </a:cubicBezTo>
                    <a:lnTo>
                      <a:pt x="96429" y="19233"/>
                    </a:lnTo>
                    <a:cubicBezTo>
                      <a:pt x="98644" y="17485"/>
                      <a:pt x="100625" y="15503"/>
                      <a:pt x="102257" y="13521"/>
                    </a:cubicBezTo>
                    <a:lnTo>
                      <a:pt x="86521" y="3031"/>
                    </a:lnTo>
                    <a:cubicBezTo>
                      <a:pt x="83607" y="1049"/>
                      <a:pt x="79760" y="0"/>
                      <a:pt x="75681" y="0"/>
                    </a:cubicBezTo>
                    <a:cubicBezTo>
                      <a:pt x="72883" y="0"/>
                      <a:pt x="70202" y="583"/>
                      <a:pt x="68104" y="1515"/>
                    </a:cubicBezTo>
                    <a:lnTo>
                      <a:pt x="6325" y="29957"/>
                    </a:lnTo>
                    <a:cubicBezTo>
                      <a:pt x="2945" y="31472"/>
                      <a:pt x="730" y="34153"/>
                      <a:pt x="147" y="37417"/>
                    </a:cubicBezTo>
                    <a:cubicBezTo>
                      <a:pt x="-435" y="40681"/>
                      <a:pt x="730" y="43944"/>
                      <a:pt x="3295" y="46509"/>
                    </a:cubicBezTo>
                    <a:lnTo>
                      <a:pt x="43626" y="86374"/>
                    </a:lnTo>
                    <a:cubicBezTo>
                      <a:pt x="46307" y="89055"/>
                      <a:pt x="50386" y="90686"/>
                      <a:pt x="54583" y="90686"/>
                    </a:cubicBezTo>
                    <a:cubicBezTo>
                      <a:pt x="57264" y="90686"/>
                      <a:pt x="59711" y="90104"/>
                      <a:pt x="61810" y="88821"/>
                    </a:cubicBezTo>
                    <a:lnTo>
                      <a:pt x="85938" y="75300"/>
                    </a:lnTo>
                    <a:cubicBezTo>
                      <a:pt x="84073" y="73435"/>
                      <a:pt x="81975" y="71453"/>
                      <a:pt x="79760" y="69588"/>
                    </a:cubicBezTo>
                    <a:close/>
                  </a:path>
                </a:pathLst>
              </a:custGeom>
              <a:solidFill>
                <a:srgbClr val="233541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9" name="Freeform: Shape 39">
                <a:extLst>
                  <a:ext uri="{FF2B5EF4-FFF2-40B4-BE49-F238E27FC236}">
                    <a16:creationId xmlns:a16="http://schemas.microsoft.com/office/drawing/2014/main" id="{E1C440F5-20D1-8306-087E-FC926B999259}"/>
                  </a:ext>
                </a:extLst>
              </p:cNvPr>
              <p:cNvSpPr/>
              <p:nvPr/>
            </p:nvSpPr>
            <p:spPr>
              <a:xfrm>
                <a:off x="431434" y="6478693"/>
                <a:ext cx="26115" cy="27625"/>
              </a:xfrm>
              <a:custGeom>
                <a:avLst/>
                <a:gdLst>
                  <a:gd name="connsiteX0" fmla="*/ 16902 w 26115"/>
                  <a:gd name="connsiteY0" fmla="*/ 10724 h 27625"/>
                  <a:gd name="connsiteX1" fmla="*/ 18067 w 26115"/>
                  <a:gd name="connsiteY1" fmla="*/ 12123 h 27625"/>
                  <a:gd name="connsiteX2" fmla="*/ 16785 w 26115"/>
                  <a:gd name="connsiteY2" fmla="*/ 13405 h 27625"/>
                  <a:gd name="connsiteX3" fmla="*/ 0 w 26115"/>
                  <a:gd name="connsiteY3" fmla="*/ 22846 h 27625"/>
                  <a:gd name="connsiteX4" fmla="*/ 7926 w 26115"/>
                  <a:gd name="connsiteY4" fmla="*/ 27626 h 27625"/>
                  <a:gd name="connsiteX5" fmla="*/ 20748 w 26115"/>
                  <a:gd name="connsiteY5" fmla="*/ 20515 h 27625"/>
                  <a:gd name="connsiteX6" fmla="*/ 26110 w 26115"/>
                  <a:gd name="connsiteY6" fmla="*/ 12589 h 27625"/>
                  <a:gd name="connsiteX7" fmla="*/ 21331 w 26115"/>
                  <a:gd name="connsiteY7" fmla="*/ 4196 h 27625"/>
                  <a:gd name="connsiteX8" fmla="*/ 15153 w 26115"/>
                  <a:gd name="connsiteY8" fmla="*/ 0 h 27625"/>
                  <a:gd name="connsiteX9" fmla="*/ 7344 w 26115"/>
                  <a:gd name="connsiteY9" fmla="*/ 4429 h 27625"/>
                  <a:gd name="connsiteX10" fmla="*/ 16902 w 26115"/>
                  <a:gd name="connsiteY10" fmla="*/ 10724 h 2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115" h="27625">
                    <a:moveTo>
                      <a:pt x="16902" y="10724"/>
                    </a:moveTo>
                    <a:cubicBezTo>
                      <a:pt x="17718" y="11307"/>
                      <a:pt x="18067" y="11773"/>
                      <a:pt x="18067" y="12123"/>
                    </a:cubicBezTo>
                    <a:cubicBezTo>
                      <a:pt x="18067" y="12472"/>
                      <a:pt x="17601" y="12939"/>
                      <a:pt x="16785" y="13405"/>
                    </a:cubicBezTo>
                    <a:lnTo>
                      <a:pt x="0" y="22846"/>
                    </a:lnTo>
                    <a:cubicBezTo>
                      <a:pt x="2798" y="24245"/>
                      <a:pt x="5478" y="25877"/>
                      <a:pt x="7926" y="27626"/>
                    </a:cubicBezTo>
                    <a:lnTo>
                      <a:pt x="20748" y="20515"/>
                    </a:lnTo>
                    <a:cubicBezTo>
                      <a:pt x="24012" y="18650"/>
                      <a:pt x="25994" y="15736"/>
                      <a:pt x="26110" y="12589"/>
                    </a:cubicBezTo>
                    <a:cubicBezTo>
                      <a:pt x="26227" y="9325"/>
                      <a:pt x="24478" y="6294"/>
                      <a:pt x="21331" y="4196"/>
                    </a:cubicBezTo>
                    <a:lnTo>
                      <a:pt x="15153" y="0"/>
                    </a:lnTo>
                    <a:cubicBezTo>
                      <a:pt x="12705" y="1865"/>
                      <a:pt x="10024" y="3264"/>
                      <a:pt x="7344" y="4429"/>
                    </a:cubicBezTo>
                    <a:lnTo>
                      <a:pt x="16902" y="10724"/>
                    </a:lnTo>
                    <a:close/>
                  </a:path>
                </a:pathLst>
              </a:custGeom>
              <a:solidFill>
                <a:srgbClr val="233541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56" name="Freeform: Shape 40">
              <a:extLst>
                <a:ext uri="{FF2B5EF4-FFF2-40B4-BE49-F238E27FC236}">
                  <a16:creationId xmlns:a16="http://schemas.microsoft.com/office/drawing/2014/main" id="{658DDA12-E81D-58B0-C1E2-98ECEB459455}"/>
                </a:ext>
              </a:extLst>
            </p:cNvPr>
            <p:cNvSpPr/>
            <p:nvPr/>
          </p:nvSpPr>
          <p:spPr>
            <a:xfrm>
              <a:off x="405790" y="6434866"/>
              <a:ext cx="51363" cy="46484"/>
            </a:xfrm>
            <a:custGeom>
              <a:avLst/>
              <a:gdLst>
                <a:gd name="connsiteX0" fmla="*/ 0 w 51363"/>
                <a:gd name="connsiteY0" fmla="*/ 46392 h 46484"/>
                <a:gd name="connsiteX1" fmla="*/ 51288 w 51363"/>
                <a:gd name="connsiteY1" fmla="*/ 0 h 46484"/>
                <a:gd name="connsiteX2" fmla="*/ 33687 w 51363"/>
                <a:gd name="connsiteY2" fmla="*/ 233 h 46484"/>
                <a:gd name="connsiteX3" fmla="*/ 0 w 51363"/>
                <a:gd name="connsiteY3" fmla="*/ 46392 h 4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63" h="46484">
                  <a:moveTo>
                    <a:pt x="0" y="46392"/>
                  </a:moveTo>
                  <a:cubicBezTo>
                    <a:pt x="15503" y="46509"/>
                    <a:pt x="53270" y="50006"/>
                    <a:pt x="51288" y="0"/>
                  </a:cubicBezTo>
                  <a:lnTo>
                    <a:pt x="33687" y="233"/>
                  </a:lnTo>
                  <a:cubicBezTo>
                    <a:pt x="33803" y="-233"/>
                    <a:pt x="34503" y="35552"/>
                    <a:pt x="0" y="46392"/>
                  </a:cubicBezTo>
                  <a:close/>
                </a:path>
              </a:pathLst>
            </a:custGeom>
            <a:solidFill>
              <a:srgbClr val="FAC649"/>
            </a:solidFill>
            <a:ln w="11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7" name="Freeform: Shape 41">
              <a:extLst>
                <a:ext uri="{FF2B5EF4-FFF2-40B4-BE49-F238E27FC236}">
                  <a16:creationId xmlns:a16="http://schemas.microsoft.com/office/drawing/2014/main" id="{D54AF75C-3781-BB35-C08A-9557647F33C8}"/>
                </a:ext>
              </a:extLst>
            </p:cNvPr>
            <p:cNvSpPr/>
            <p:nvPr/>
          </p:nvSpPr>
          <p:spPr>
            <a:xfrm>
              <a:off x="381195" y="6500652"/>
              <a:ext cx="74511" cy="65813"/>
            </a:xfrm>
            <a:custGeom>
              <a:avLst/>
              <a:gdLst>
                <a:gd name="connsiteX0" fmla="*/ 0 w 74511"/>
                <a:gd name="connsiteY0" fmla="*/ 1004 h 65813"/>
                <a:gd name="connsiteX1" fmla="*/ 74368 w 74511"/>
                <a:gd name="connsiteY1" fmla="*/ 65813 h 65813"/>
                <a:gd name="connsiteX2" fmla="*/ 46859 w 74511"/>
                <a:gd name="connsiteY2" fmla="*/ 65464 h 65813"/>
                <a:gd name="connsiteX3" fmla="*/ 0 w 74511"/>
                <a:gd name="connsiteY3" fmla="*/ 1004 h 6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511" h="65813">
                  <a:moveTo>
                    <a:pt x="0" y="1004"/>
                  </a:moveTo>
                  <a:cubicBezTo>
                    <a:pt x="8393" y="305"/>
                    <a:pt x="78098" y="-11235"/>
                    <a:pt x="74368" y="65813"/>
                  </a:cubicBezTo>
                  <a:lnTo>
                    <a:pt x="46859" y="65464"/>
                  </a:lnTo>
                  <a:cubicBezTo>
                    <a:pt x="46742" y="65464"/>
                    <a:pt x="51405" y="20004"/>
                    <a:pt x="0" y="1004"/>
                  </a:cubicBezTo>
                  <a:close/>
                </a:path>
              </a:pathLst>
            </a:custGeom>
            <a:solidFill>
              <a:srgbClr val="FAC649"/>
            </a:solidFill>
            <a:ln w="11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85" name="Rectangle : coins arrondis 84">
            <a:extLst>
              <a:ext uri="{FF2B5EF4-FFF2-40B4-BE49-F238E27FC236}">
                <a16:creationId xmlns:a16="http://schemas.microsoft.com/office/drawing/2014/main" id="{4F8FA903-F465-9652-F116-FADDEE78CAEB}"/>
              </a:ext>
            </a:extLst>
          </p:cNvPr>
          <p:cNvSpPr/>
          <p:nvPr userDrawn="1"/>
        </p:nvSpPr>
        <p:spPr>
          <a:xfrm>
            <a:off x="11609053" y="288974"/>
            <a:ext cx="300280" cy="305618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space réservé du numéro de diapositive 7">
            <a:extLst>
              <a:ext uri="{FF2B5EF4-FFF2-40B4-BE49-F238E27FC236}">
                <a16:creationId xmlns:a16="http://schemas.microsoft.com/office/drawing/2014/main" id="{D2A96C32-074D-6E6F-C74D-F7968C091C6C}"/>
              </a:ext>
            </a:extLst>
          </p:cNvPr>
          <p:cNvSpPr txBox="1">
            <a:spLocks/>
          </p:cNvSpPr>
          <p:nvPr userDrawn="1"/>
        </p:nvSpPr>
        <p:spPr>
          <a:xfrm>
            <a:off x="11375991" y="270399"/>
            <a:ext cx="581737" cy="342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Co Headline" panose="020B0603060202020204" pitchFamily="34" charset="0"/>
                <a:ea typeface="+mn-ea"/>
                <a:cs typeface="Co Headline" panose="020B060306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72FD09-1C36-EC48-8EF0-4323CF1A150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CBFF678E-917F-C882-564E-2B04965C84E9}"/>
              </a:ext>
            </a:extLst>
          </p:cNvPr>
          <p:cNvCxnSpPr>
            <a:cxnSpLocks/>
          </p:cNvCxnSpPr>
          <p:nvPr userDrawn="1"/>
        </p:nvCxnSpPr>
        <p:spPr>
          <a:xfrm flipH="1">
            <a:off x="339848" y="6543227"/>
            <a:ext cx="10329501" cy="0"/>
          </a:xfrm>
          <a:prstGeom prst="line">
            <a:avLst/>
          </a:prstGeom>
          <a:ln w="1905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space réservé pour une image  4">
            <a:extLst>
              <a:ext uri="{FF2B5EF4-FFF2-40B4-BE49-F238E27FC236}">
                <a16:creationId xmlns:a16="http://schemas.microsoft.com/office/drawing/2014/main" id="{82EFE95E-E7EF-B539-F3C4-85B11049BB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30970" y="693435"/>
            <a:ext cx="4530861" cy="553136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8" name="Espace réservé du numéro de diapositive 7">
            <a:extLst>
              <a:ext uri="{FF2B5EF4-FFF2-40B4-BE49-F238E27FC236}">
                <a16:creationId xmlns:a16="http://schemas.microsoft.com/office/drawing/2014/main" id="{619B77C2-6398-92C4-BE9B-015375FDA766}"/>
              </a:ext>
            </a:extLst>
          </p:cNvPr>
          <p:cNvSpPr txBox="1">
            <a:spLocks/>
          </p:cNvSpPr>
          <p:nvPr userDrawn="1"/>
        </p:nvSpPr>
        <p:spPr>
          <a:xfrm>
            <a:off x="11372913" y="268693"/>
            <a:ext cx="581737" cy="342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Co Headline" panose="020B0603060202020204" pitchFamily="34" charset="0"/>
                <a:ea typeface="+mn-ea"/>
                <a:cs typeface="Co Headline" panose="020B060306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72FD09-1C36-EC48-8EF0-4323CF1A1505}" type="slidenum">
              <a:rPr lang="fr-FR" sz="1100" b="0" smtClean="0">
                <a:solidFill>
                  <a:schemeClr val="bg1"/>
                </a:solidFill>
              </a:rPr>
              <a:pPr/>
              <a:t>‹N°›</a:t>
            </a:fld>
            <a:endParaRPr lang="fr-FR" sz="1200" b="0">
              <a:solidFill>
                <a:schemeClr val="bg1"/>
              </a:solidFill>
            </a:endParaRPr>
          </a:p>
        </p:txBody>
      </p: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35D1943B-B43F-B8E9-F2B3-7A0290324C83}"/>
              </a:ext>
            </a:extLst>
          </p:cNvPr>
          <p:cNvCxnSpPr/>
          <p:nvPr userDrawn="1"/>
        </p:nvCxnSpPr>
        <p:spPr>
          <a:xfrm>
            <a:off x="11624317" y="360218"/>
            <a:ext cx="0" cy="164154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itre 1">
            <a:extLst>
              <a:ext uri="{FF2B5EF4-FFF2-40B4-BE49-F238E27FC236}">
                <a16:creationId xmlns:a16="http://schemas.microsoft.com/office/drawing/2014/main" id="{9D1BD6F4-4C0E-BDF6-F801-8FCB38281B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76987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1F8E30F-4AE4-8F9C-D8D8-9DE0B4FCFD0B}"/>
              </a:ext>
            </a:extLst>
          </p:cNvPr>
          <p:cNvSpPr txBox="1"/>
          <p:nvPr userDrawn="1"/>
        </p:nvSpPr>
        <p:spPr>
          <a:xfrm>
            <a:off x="9543224" y="308167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 err="1">
                <a:solidFill>
                  <a:schemeClr val="bg1"/>
                </a:solidFill>
                <a:latin typeface="Futura Std Book" panose="020B0502020204020303" pitchFamily="34" charset="77"/>
              </a:rPr>
              <a:t>Confidential</a:t>
            </a:r>
            <a:endParaRPr lang="fr-FR" sz="1100" dirty="0">
              <a:solidFill>
                <a:schemeClr val="bg1"/>
              </a:solidFill>
              <a:latin typeface="Futura Std Book" panose="020B0502020204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79846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>
          <p15:clr>
            <a:srgbClr val="FBAE40"/>
          </p15:clr>
        </p15:guide>
        <p15:guide id="4" pos="2026">
          <p15:clr>
            <a:srgbClr val="FBAE40"/>
          </p15:clr>
        </p15:guide>
        <p15:guide id="5" pos="5654">
          <p15:clr>
            <a:srgbClr val="FBAE40"/>
          </p15:clr>
        </p15:guide>
        <p15:guide id="6" orient="horz" pos="1026">
          <p15:clr>
            <a:srgbClr val="FBAE40"/>
          </p15:clr>
        </p15:guide>
        <p15:guide id="7" orient="horz" pos="329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586EBB-CF38-F740-EF09-CE298AE26A44}"/>
              </a:ext>
            </a:extLst>
          </p:cNvPr>
          <p:cNvSpPr/>
          <p:nvPr userDrawn="1"/>
        </p:nvSpPr>
        <p:spPr>
          <a:xfrm>
            <a:off x="266007" y="116378"/>
            <a:ext cx="1379913" cy="495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C70B67-776D-54FF-9596-888135F66F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5963" y="2241420"/>
            <a:ext cx="3333404" cy="2375159"/>
          </a:xfrm>
          <a:noFill/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9900" b="1">
                <a:ln w="38100"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129B5FA-7EC1-7FFB-6379-1D5AA1DFC1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1988" y="3192463"/>
            <a:ext cx="6351587" cy="1424116"/>
          </a:xfrm>
        </p:spPr>
        <p:txBody>
          <a:bodyPr anchor="b">
            <a:noAutofit/>
          </a:bodyPr>
          <a:lstStyle>
            <a:lvl1pPr marL="0" indent="0" algn="l">
              <a:buNone/>
              <a:defRPr sz="4400">
                <a:latin typeface="Co Headline" panose="020B0603060202020204" pitchFamily="34" charset="0"/>
                <a:cs typeface="Co Headline" panose="020B0603060202020204" pitchFamily="34" charset="0"/>
              </a:defRPr>
            </a:lvl1pPr>
          </a:lstStyle>
          <a:p>
            <a:pPr lvl="0"/>
            <a:r>
              <a:rPr lang="fr-FR" dirty="0"/>
              <a:t>Part </a:t>
            </a:r>
            <a:r>
              <a:rPr lang="fr-FR" dirty="0" err="1"/>
              <a:t>name</a:t>
            </a:r>
            <a:endParaRPr lang="fr-FR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61269B5-2075-E94F-3ECB-F5FDB209C839}"/>
              </a:ext>
            </a:extLst>
          </p:cNvPr>
          <p:cNvCxnSpPr>
            <a:cxnSpLocks/>
          </p:cNvCxnSpPr>
          <p:nvPr userDrawn="1"/>
        </p:nvCxnSpPr>
        <p:spPr>
          <a:xfrm>
            <a:off x="2610197" y="1147155"/>
            <a:ext cx="0" cy="725978"/>
          </a:xfrm>
          <a:prstGeom prst="line">
            <a:avLst/>
          </a:prstGeom>
          <a:ln w="1143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B190D48-96D4-DCE9-71C8-FFBAFB0EC841}"/>
              </a:ext>
            </a:extLst>
          </p:cNvPr>
          <p:cNvCxnSpPr>
            <a:cxnSpLocks/>
          </p:cNvCxnSpPr>
          <p:nvPr userDrawn="1"/>
        </p:nvCxnSpPr>
        <p:spPr>
          <a:xfrm>
            <a:off x="2610197" y="4937758"/>
            <a:ext cx="0" cy="725978"/>
          </a:xfrm>
          <a:prstGeom prst="line">
            <a:avLst/>
          </a:prstGeom>
          <a:ln w="1143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262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117A81-8D6A-E525-401A-A52613DD5FE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1D7B6-2F3E-7CC3-3461-7187E5A126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2480" y="1828498"/>
            <a:ext cx="4667641" cy="4351338"/>
          </a:xfrm>
        </p:spPr>
        <p:txBody>
          <a:bodyPr>
            <a:normAutofit/>
          </a:bodyPr>
          <a:lstStyle>
            <a:lvl1pPr algn="just"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 algn="just"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 algn="just"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 algn="just"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 algn="just"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98CEBF36-BB19-993B-381F-385D0372A8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80413" y="694948"/>
            <a:ext cx="4419939" cy="5484885"/>
          </a:xfrm>
        </p:spPr>
        <p:txBody>
          <a:bodyPr/>
          <a:lstStyle/>
          <a:p>
            <a:endParaRPr lang="fr-FR"/>
          </a:p>
        </p:txBody>
      </p: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CBFF678E-917F-C882-564E-2B04965C84E9}"/>
              </a:ext>
            </a:extLst>
          </p:cNvPr>
          <p:cNvCxnSpPr>
            <a:cxnSpLocks/>
          </p:cNvCxnSpPr>
          <p:nvPr userDrawn="1"/>
        </p:nvCxnSpPr>
        <p:spPr>
          <a:xfrm flipH="1">
            <a:off x="339848" y="6543227"/>
            <a:ext cx="10329501" cy="0"/>
          </a:xfrm>
          <a:prstGeom prst="line">
            <a:avLst/>
          </a:prstGeom>
          <a:ln w="1905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97383CD3-17E6-4E8D-BF5D-913D0ABCEDB2}"/>
              </a:ext>
            </a:extLst>
          </p:cNvPr>
          <p:cNvCxnSpPr>
            <a:cxnSpLocks/>
          </p:cNvCxnSpPr>
          <p:nvPr userDrawn="1"/>
        </p:nvCxnSpPr>
        <p:spPr>
          <a:xfrm flipH="1">
            <a:off x="460760" y="360218"/>
            <a:ext cx="768732" cy="0"/>
          </a:xfrm>
          <a:prstGeom prst="line">
            <a:avLst/>
          </a:prstGeom>
          <a:ln w="6032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1">
            <a:extLst>
              <a:ext uri="{FF2B5EF4-FFF2-40B4-BE49-F238E27FC236}">
                <a16:creationId xmlns:a16="http://schemas.microsoft.com/office/drawing/2014/main" id="{8A4C5B55-2596-9126-9B60-E8DC5FDE3D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76987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6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>
          <p15:clr>
            <a:srgbClr val="FBAE40"/>
          </p15:clr>
        </p15:guide>
        <p15:guide id="4" pos="2026">
          <p15:clr>
            <a:srgbClr val="FBAE40"/>
          </p15:clr>
        </p15:guide>
        <p15:guide id="5" pos="5654">
          <p15:clr>
            <a:srgbClr val="FBAE40"/>
          </p15:clr>
        </p15:guide>
        <p15:guide id="6" orient="horz" pos="1026">
          <p15:clr>
            <a:srgbClr val="FBAE40"/>
          </p15:clr>
        </p15:guide>
        <p15:guide id="7" orient="horz" pos="329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 im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1D7B6-2F3E-7CC3-3461-7187E5A126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2480" y="3816319"/>
            <a:ext cx="5111496" cy="2224717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21FFDE-A6E9-FF26-B01A-A1715AD27A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2304" y="3816319"/>
            <a:ext cx="5111496" cy="2224717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6C6FA25E-82AB-4406-4FDD-3C50C9898A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2305" y="1642745"/>
            <a:ext cx="5111496" cy="196141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pour une image  4">
            <a:extLst>
              <a:ext uri="{FF2B5EF4-FFF2-40B4-BE49-F238E27FC236}">
                <a16:creationId xmlns:a16="http://schemas.microsoft.com/office/drawing/2014/main" id="{5C1E6DAA-DEC3-28E7-5153-90A2864ED7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479" y="1642745"/>
            <a:ext cx="5111496" cy="1961411"/>
          </a:xfrm>
        </p:spPr>
        <p:txBody>
          <a:bodyPr/>
          <a:lstStyle/>
          <a:p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D749FD3-578D-9933-37E5-D6A2DFCAFF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76987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0769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lonnes im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39D2869-3779-186B-41D7-C8445093FE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2480" y="3312827"/>
            <a:ext cx="3327728" cy="2681256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BF1EE08-E209-48EB-3DA6-124AA5E9B63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352716" y="3312827"/>
            <a:ext cx="3327728" cy="2681256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71FA4E24-23FC-37B3-6700-082B58A869C0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082953" y="3312827"/>
            <a:ext cx="3327728" cy="2681256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54B91060-398E-7FD3-C60C-19E8E19139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52716" y="1642746"/>
            <a:ext cx="3327728" cy="1452724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  4">
            <a:extLst>
              <a:ext uri="{FF2B5EF4-FFF2-40B4-BE49-F238E27FC236}">
                <a16:creationId xmlns:a16="http://schemas.microsoft.com/office/drawing/2014/main" id="{2603C386-0ECA-F336-4B2A-F9C9BB1659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479" y="1642746"/>
            <a:ext cx="3327728" cy="1452724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878EF5AA-92AA-143B-B64A-1CA27050E6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82953" y="1642746"/>
            <a:ext cx="3327728" cy="1452724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BF057FA0-222D-67E6-077F-E0F521444E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76987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0744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1D7B6-2F3E-7CC3-3461-7187E5A126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2480" y="1338263"/>
            <a:ext cx="4323593" cy="4655820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534CE122-AF17-EE96-0F3C-2B5C7F6162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8774" y="1338263"/>
            <a:ext cx="2987675" cy="2198757"/>
          </a:xfr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96DF4E10-30D0-E92E-6383-A4297DBE7CA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44739" y="1338263"/>
            <a:ext cx="2987675" cy="2198757"/>
          </a:xfrm>
        </p:spPr>
        <p:txBody>
          <a:bodyPr/>
          <a:lstStyle/>
          <a:p>
            <a:endParaRPr lang="fr-FR"/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C57DA57-1F6A-43FF-5EC1-807CA2CB29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08774" y="3795643"/>
            <a:ext cx="3002120" cy="2198757"/>
          </a:xfrm>
        </p:spPr>
        <p:txBody>
          <a:bodyPr/>
          <a:lstStyle/>
          <a:p>
            <a:endParaRPr lang="fr-FR"/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4AFBB6B4-406A-F567-2BC7-CF96247559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44739" y="3795645"/>
            <a:ext cx="2987675" cy="2198756"/>
          </a:xfrm>
        </p:spPr>
        <p:txBody>
          <a:bodyPr/>
          <a:lstStyle/>
          <a:p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F984BCE-D43E-7DE8-D5FA-E46CB3AA54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76987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0347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55ED50-B2E5-F7EE-7EC0-635E8EDADBFD}"/>
              </a:ext>
            </a:extLst>
          </p:cNvPr>
          <p:cNvSpPr/>
          <p:nvPr userDrawn="1"/>
        </p:nvSpPr>
        <p:spPr>
          <a:xfrm>
            <a:off x="0" y="0"/>
            <a:ext cx="5029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1D7B6-2F3E-7CC3-3461-7187E5A126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9586" y="1346807"/>
            <a:ext cx="4087292" cy="4655820"/>
          </a:xfrm>
        </p:spPr>
        <p:txBody>
          <a:bodyPr/>
          <a:lstStyle>
            <a:lvl1pPr algn="just">
              <a:defRPr>
                <a:solidFill>
                  <a:schemeClr val="bg1"/>
                </a:solidFill>
              </a:defRPr>
            </a:lvl1pPr>
            <a:lvl2pPr algn="just">
              <a:defRPr>
                <a:solidFill>
                  <a:schemeClr val="bg1"/>
                </a:solidFill>
              </a:defRPr>
            </a:lvl2pPr>
            <a:lvl3pPr algn="just">
              <a:defRPr>
                <a:solidFill>
                  <a:schemeClr val="bg1"/>
                </a:solidFill>
              </a:defRPr>
            </a:lvl3pPr>
            <a:lvl4pPr algn="just">
              <a:defRPr>
                <a:solidFill>
                  <a:schemeClr val="bg1"/>
                </a:solidFill>
              </a:defRPr>
            </a:lvl4pPr>
            <a:lvl5pPr algn="just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534CE122-AF17-EE96-0F3C-2B5C7F6162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8774" y="1338263"/>
            <a:ext cx="2987675" cy="2198757"/>
          </a:xfr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96DF4E10-30D0-E92E-6383-A4297DBE7CA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44739" y="1338263"/>
            <a:ext cx="2987675" cy="2198757"/>
          </a:xfrm>
        </p:spPr>
        <p:txBody>
          <a:bodyPr/>
          <a:lstStyle/>
          <a:p>
            <a:endParaRPr lang="fr-FR"/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C57DA57-1F6A-43FF-5EC1-807CA2CB29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08774" y="3795643"/>
            <a:ext cx="3002120" cy="2198757"/>
          </a:xfrm>
        </p:spPr>
        <p:txBody>
          <a:bodyPr/>
          <a:lstStyle/>
          <a:p>
            <a:endParaRPr lang="fr-FR"/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4AFBB6B4-406A-F567-2BC7-CF96247559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44739" y="3795645"/>
            <a:ext cx="2987675" cy="2198756"/>
          </a:xfrm>
        </p:spPr>
        <p:txBody>
          <a:bodyPr/>
          <a:lstStyle/>
          <a:p>
            <a:endParaRPr lang="fr-FR"/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173A8C63-A71D-5DDA-51F8-C1C680C33669}"/>
              </a:ext>
            </a:extLst>
          </p:cNvPr>
          <p:cNvCxnSpPr>
            <a:cxnSpLocks/>
          </p:cNvCxnSpPr>
          <p:nvPr userDrawn="1"/>
        </p:nvCxnSpPr>
        <p:spPr>
          <a:xfrm flipH="1">
            <a:off x="339848" y="6543227"/>
            <a:ext cx="10329501" cy="0"/>
          </a:xfrm>
          <a:prstGeom prst="line">
            <a:avLst/>
          </a:prstGeom>
          <a:ln w="1905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92374A99-1DCD-9C93-B2EC-7660A4C4497F}"/>
              </a:ext>
            </a:extLst>
          </p:cNvPr>
          <p:cNvCxnSpPr>
            <a:cxnSpLocks/>
          </p:cNvCxnSpPr>
          <p:nvPr userDrawn="1"/>
        </p:nvCxnSpPr>
        <p:spPr>
          <a:xfrm flipH="1">
            <a:off x="460760" y="360218"/>
            <a:ext cx="768732" cy="0"/>
          </a:xfrm>
          <a:prstGeom prst="line">
            <a:avLst/>
          </a:prstGeom>
          <a:ln w="6032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">
            <a:extLst>
              <a:ext uri="{FF2B5EF4-FFF2-40B4-BE49-F238E27FC236}">
                <a16:creationId xmlns:a16="http://schemas.microsoft.com/office/drawing/2014/main" id="{1176DFF4-9008-1171-15E6-5A541579DE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5769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4 imag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5">
            <a:extLst>
              <a:ext uri="{FF2B5EF4-FFF2-40B4-BE49-F238E27FC236}">
                <a16:creationId xmlns:a16="http://schemas.microsoft.com/office/drawing/2014/main" id="{8051262D-CA67-A042-57D7-0F6C1710F5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479" y="1338263"/>
            <a:ext cx="2987675" cy="2198757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  17">
            <a:extLst>
              <a:ext uri="{FF2B5EF4-FFF2-40B4-BE49-F238E27FC236}">
                <a16:creationId xmlns:a16="http://schemas.microsoft.com/office/drawing/2014/main" id="{3F224AC6-9F0C-8E7C-D96E-520AB0B9C0F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8444" y="1338263"/>
            <a:ext cx="2987675" cy="2198757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  19">
            <a:extLst>
              <a:ext uri="{FF2B5EF4-FFF2-40B4-BE49-F238E27FC236}">
                <a16:creationId xmlns:a16="http://schemas.microsoft.com/office/drawing/2014/main" id="{A38204C6-529A-8D1D-A9EF-96080F5D6FF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2479" y="3795643"/>
            <a:ext cx="3002120" cy="2198757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pour une image  21">
            <a:extLst>
              <a:ext uri="{FF2B5EF4-FFF2-40B4-BE49-F238E27FC236}">
                <a16:creationId xmlns:a16="http://schemas.microsoft.com/office/drawing/2014/main" id="{624B0392-F8BB-65BD-7E4B-854ACA85B6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58444" y="3795645"/>
            <a:ext cx="2987675" cy="2198756"/>
          </a:xfrm>
        </p:spPr>
        <p:txBody>
          <a:bodyPr/>
          <a:lstStyle/>
          <a:p>
            <a:endParaRPr lang="fr-FR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360DA09B-E5AD-C6CE-A21D-A26980FED6D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245928" y="1338263"/>
            <a:ext cx="4323593" cy="4655820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DF2908B-C62C-F0B0-3D95-FD2CE31C2A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9985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nce texte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1D7B6-2F3E-7CC3-3461-7187E5A126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993492" y="1330014"/>
            <a:ext cx="4228003" cy="4847865"/>
          </a:xfrm>
        </p:spPr>
        <p:txBody>
          <a:bodyPr/>
          <a:lstStyle/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9B2AC80-D357-6FCA-13E0-D6DF1D01A72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5897" y="1330014"/>
            <a:ext cx="2886075" cy="2303448"/>
          </a:xfrm>
        </p:spPr>
        <p:txBody>
          <a:bodyPr/>
          <a:lstStyle/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3" name="Espace réservé du contenu 6">
            <a:extLst>
              <a:ext uri="{FF2B5EF4-FFF2-40B4-BE49-F238E27FC236}">
                <a16:creationId xmlns:a16="http://schemas.microsoft.com/office/drawing/2014/main" id="{088B9073-63C6-1EAB-3995-BF32EEF2F4E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591339" y="3874431"/>
            <a:ext cx="2886075" cy="2303448"/>
          </a:xfrm>
        </p:spPr>
        <p:txBody>
          <a:bodyPr/>
          <a:lstStyle/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1683735B-F370-ECF1-C4F8-B3EFD08457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91340" y="1330325"/>
            <a:ext cx="2886075" cy="2303463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410E8B0E-CC44-3749-5BEE-E47E2D886B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5897" y="3852808"/>
            <a:ext cx="2886075" cy="2303463"/>
          </a:xfrm>
        </p:spPr>
        <p:txBody>
          <a:bodyPr/>
          <a:lstStyle/>
          <a:p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6A8AF5C9-D72F-189B-186E-D1F2A2F9C1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9229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 chr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texte 33">
            <a:extLst>
              <a:ext uri="{FF2B5EF4-FFF2-40B4-BE49-F238E27FC236}">
                <a16:creationId xmlns:a16="http://schemas.microsoft.com/office/drawing/2014/main" id="{0C67F199-18C3-AC6D-0D67-8C4799EAEEE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33839" y="3207344"/>
            <a:ext cx="2000250" cy="206375"/>
          </a:xfrm>
        </p:spPr>
        <p:txBody>
          <a:bodyPr>
            <a:no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
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948658FB-4AE7-4C7A-43C0-747F9357D6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72732" y="2035941"/>
            <a:ext cx="2000250" cy="206375"/>
          </a:xfrm>
        </p:spPr>
        <p:txBody>
          <a:bodyPr>
            <a:no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
</a:t>
            </a:r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FB646B02-39DB-3EBF-8673-000AAF4DD7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66610" y="1404293"/>
            <a:ext cx="1198884" cy="500373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ln w="22225"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0B1BB3C-1710-A171-7D0E-D3108C1C56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2158" y="2563893"/>
            <a:ext cx="874229" cy="544637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ln w="22225"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01</a:t>
            </a:r>
          </a:p>
        </p:txBody>
      </p:sp>
      <p:cxnSp>
        <p:nvCxnSpPr>
          <p:cNvPr id="7" name="Straight Connector 81">
            <a:extLst>
              <a:ext uri="{FF2B5EF4-FFF2-40B4-BE49-F238E27FC236}">
                <a16:creationId xmlns:a16="http://schemas.microsoft.com/office/drawing/2014/main" id="{097BE74E-7F35-F9AD-69A5-767A7B367144}"/>
              </a:ext>
            </a:extLst>
          </p:cNvPr>
          <p:cNvCxnSpPr>
            <a:cxnSpLocks/>
          </p:cNvCxnSpPr>
          <p:nvPr userDrawn="1"/>
        </p:nvCxnSpPr>
        <p:spPr>
          <a:xfrm>
            <a:off x="3065436" y="2555560"/>
            <a:ext cx="0" cy="3745675"/>
          </a:xfrm>
          <a:prstGeom prst="line">
            <a:avLst/>
          </a:prstGeom>
          <a:ln w="28575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86">
            <a:extLst>
              <a:ext uri="{FF2B5EF4-FFF2-40B4-BE49-F238E27FC236}">
                <a16:creationId xmlns:a16="http://schemas.microsoft.com/office/drawing/2014/main" id="{EF07399F-3C1E-8770-09A5-88478838FBEC}"/>
              </a:ext>
            </a:extLst>
          </p:cNvPr>
          <p:cNvCxnSpPr>
            <a:cxnSpLocks/>
          </p:cNvCxnSpPr>
          <p:nvPr userDrawn="1"/>
        </p:nvCxnSpPr>
        <p:spPr>
          <a:xfrm>
            <a:off x="5111950" y="3709445"/>
            <a:ext cx="0" cy="2591790"/>
          </a:xfrm>
          <a:prstGeom prst="line">
            <a:avLst/>
          </a:prstGeom>
          <a:ln w="28575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11">
            <a:extLst>
              <a:ext uri="{FF2B5EF4-FFF2-40B4-BE49-F238E27FC236}">
                <a16:creationId xmlns:a16="http://schemas.microsoft.com/office/drawing/2014/main" id="{59CA06FC-8125-8D89-55EB-7E4F0735A447}"/>
              </a:ext>
            </a:extLst>
          </p:cNvPr>
          <p:cNvCxnSpPr>
            <a:cxnSpLocks/>
          </p:cNvCxnSpPr>
          <p:nvPr userDrawn="1"/>
        </p:nvCxnSpPr>
        <p:spPr>
          <a:xfrm>
            <a:off x="7173302" y="2555560"/>
            <a:ext cx="0" cy="3742645"/>
          </a:xfrm>
          <a:prstGeom prst="line">
            <a:avLst/>
          </a:prstGeom>
          <a:ln w="28575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6">
            <a:extLst>
              <a:ext uri="{FF2B5EF4-FFF2-40B4-BE49-F238E27FC236}">
                <a16:creationId xmlns:a16="http://schemas.microsoft.com/office/drawing/2014/main" id="{6CDAFBDD-E840-505A-4EB5-05E1A0A7072C}"/>
              </a:ext>
            </a:extLst>
          </p:cNvPr>
          <p:cNvCxnSpPr>
            <a:cxnSpLocks/>
          </p:cNvCxnSpPr>
          <p:nvPr userDrawn="1"/>
        </p:nvCxnSpPr>
        <p:spPr>
          <a:xfrm>
            <a:off x="1010493" y="3709445"/>
            <a:ext cx="0" cy="2591790"/>
          </a:xfrm>
          <a:prstGeom prst="line">
            <a:avLst/>
          </a:prstGeom>
          <a:ln w="28575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21">
            <a:extLst>
              <a:ext uri="{FF2B5EF4-FFF2-40B4-BE49-F238E27FC236}">
                <a16:creationId xmlns:a16="http://schemas.microsoft.com/office/drawing/2014/main" id="{8580D6C5-9D60-2ADD-8E43-06970613BE29}"/>
              </a:ext>
            </a:extLst>
          </p:cNvPr>
          <p:cNvCxnSpPr>
            <a:cxnSpLocks/>
          </p:cNvCxnSpPr>
          <p:nvPr userDrawn="1"/>
        </p:nvCxnSpPr>
        <p:spPr>
          <a:xfrm>
            <a:off x="9236364" y="3709445"/>
            <a:ext cx="0" cy="258876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D3898D56-9E68-79EA-7232-486E00290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9321" y="2563893"/>
            <a:ext cx="989754" cy="500373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ln w="22225"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A805FA84-BD8F-7B65-B9E3-D3E1297BEA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72732" y="1404543"/>
            <a:ext cx="1443813" cy="500124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ln w="22225"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BA8FCEC1-426F-2E14-7441-414A41E57E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33839" y="2563893"/>
            <a:ext cx="1443813" cy="544637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ln w="22225"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05</a:t>
            </a:r>
          </a:p>
        </p:txBody>
      </p:sp>
      <p:sp>
        <p:nvSpPr>
          <p:cNvPr id="36" name="Espace réservé du texte 33">
            <a:extLst>
              <a:ext uri="{FF2B5EF4-FFF2-40B4-BE49-F238E27FC236}">
                <a16:creationId xmlns:a16="http://schemas.microsoft.com/office/drawing/2014/main" id="{8C2A5106-8E55-D240-E586-ED7C239325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4385" y="3177200"/>
            <a:ext cx="2000250" cy="206375"/>
          </a:xfrm>
        </p:spPr>
        <p:txBody>
          <a:bodyPr>
            <a:no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
</a:t>
            </a:r>
          </a:p>
        </p:txBody>
      </p:sp>
      <p:sp>
        <p:nvSpPr>
          <p:cNvPr id="37" name="Espace réservé du texte 33">
            <a:extLst>
              <a:ext uri="{FF2B5EF4-FFF2-40B4-BE49-F238E27FC236}">
                <a16:creationId xmlns:a16="http://schemas.microsoft.com/office/drawing/2014/main" id="{3923D6E8-E308-1E23-DB01-240EDD5A4E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66610" y="2020843"/>
            <a:ext cx="2000250" cy="206375"/>
          </a:xfrm>
        </p:spPr>
        <p:txBody>
          <a:bodyPr>
            <a:no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
</a:t>
            </a:r>
          </a:p>
        </p:txBody>
      </p:sp>
      <p:sp>
        <p:nvSpPr>
          <p:cNvPr id="38" name="Espace réservé du texte 33">
            <a:extLst>
              <a:ext uri="{FF2B5EF4-FFF2-40B4-BE49-F238E27FC236}">
                <a16:creationId xmlns:a16="http://schemas.microsoft.com/office/drawing/2014/main" id="{2D6AE430-4096-EE1A-E327-21FFDA9680C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12158" y="3194108"/>
            <a:ext cx="2000250" cy="206375"/>
          </a:xfrm>
        </p:spPr>
        <p:txBody>
          <a:bodyPr>
            <a:no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
</a:t>
            </a:r>
          </a:p>
        </p:txBody>
      </p:sp>
      <p:sp>
        <p:nvSpPr>
          <p:cNvPr id="40" name="Espace réservé du texte 39">
            <a:extLst>
              <a:ext uri="{FF2B5EF4-FFF2-40B4-BE49-F238E27FC236}">
                <a16:creationId xmlns:a16="http://schemas.microsoft.com/office/drawing/2014/main" id="{D81A8EE1-496C-486F-285F-E77FE809D40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87793" y="3681413"/>
            <a:ext cx="1597345" cy="1947862"/>
          </a:xfr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</a:defRPr>
            </a:lvl1pPr>
            <a:lvl2pPr marL="457200" indent="0" algn="l">
              <a:buNone/>
              <a:defRPr sz="1000">
                <a:solidFill>
                  <a:schemeClr val="tx2"/>
                </a:solidFill>
              </a:defRPr>
            </a:lvl2pPr>
            <a:lvl3pPr marL="914400" indent="0" algn="l">
              <a:buNone/>
              <a:defRPr sz="1000">
                <a:solidFill>
                  <a:schemeClr val="tx2"/>
                </a:solidFill>
              </a:defRPr>
            </a:lvl3pPr>
            <a:lvl4pPr marL="1371600" indent="0" algn="l">
              <a:buNone/>
              <a:defRPr sz="1000">
                <a:solidFill>
                  <a:schemeClr val="tx2"/>
                </a:solidFill>
              </a:defRPr>
            </a:lvl4pPr>
            <a:lvl5pPr marL="1828800" indent="0" algn="l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
</a:t>
            </a:r>
          </a:p>
        </p:txBody>
      </p:sp>
      <p:sp>
        <p:nvSpPr>
          <p:cNvPr id="41" name="Espace réservé du texte 39">
            <a:extLst>
              <a:ext uri="{FF2B5EF4-FFF2-40B4-BE49-F238E27FC236}">
                <a16:creationId xmlns:a16="http://schemas.microsoft.com/office/drawing/2014/main" id="{F53FFBA7-0AD5-BB08-9936-10922E2839E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194889" y="2508596"/>
            <a:ext cx="1638731" cy="1947862"/>
          </a:xfr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</a:defRPr>
            </a:lvl1pPr>
            <a:lvl2pPr marL="457200" indent="0" algn="l">
              <a:buNone/>
              <a:defRPr sz="1000">
                <a:solidFill>
                  <a:schemeClr val="tx2"/>
                </a:solidFill>
              </a:defRPr>
            </a:lvl2pPr>
            <a:lvl3pPr marL="914400" indent="0" algn="l">
              <a:buNone/>
              <a:defRPr sz="1000">
                <a:solidFill>
                  <a:schemeClr val="tx2"/>
                </a:solidFill>
              </a:defRPr>
            </a:lvl3pPr>
            <a:lvl4pPr marL="1371600" indent="0" algn="l">
              <a:buNone/>
              <a:defRPr sz="1000">
                <a:solidFill>
                  <a:schemeClr val="tx2"/>
                </a:solidFill>
              </a:defRPr>
            </a:lvl4pPr>
            <a:lvl5pPr marL="1828800" indent="0" algn="l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42" name="Espace réservé du texte 39">
            <a:extLst>
              <a:ext uri="{FF2B5EF4-FFF2-40B4-BE49-F238E27FC236}">
                <a16:creationId xmlns:a16="http://schemas.microsoft.com/office/drawing/2014/main" id="{B67A4ADD-AB86-5809-50BD-5A9FC1523D9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09220" y="3661535"/>
            <a:ext cx="1638731" cy="1947862"/>
          </a:xfr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</a:defRPr>
            </a:lvl1pPr>
            <a:lvl2pPr marL="457200" indent="0" algn="l">
              <a:buNone/>
              <a:defRPr sz="1000">
                <a:solidFill>
                  <a:schemeClr val="tx2"/>
                </a:solidFill>
              </a:defRPr>
            </a:lvl2pPr>
            <a:lvl3pPr marL="914400" indent="0" algn="l">
              <a:buNone/>
              <a:defRPr sz="1000">
                <a:solidFill>
                  <a:schemeClr val="tx2"/>
                </a:solidFill>
              </a:defRPr>
            </a:lvl3pPr>
            <a:lvl4pPr marL="1371600" indent="0" algn="l">
              <a:buNone/>
              <a:defRPr sz="1000">
                <a:solidFill>
                  <a:schemeClr val="tx2"/>
                </a:solidFill>
              </a:defRPr>
            </a:lvl4pPr>
            <a:lvl5pPr marL="1828800" indent="0" algn="l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43" name="Espace réservé du texte 39">
            <a:extLst>
              <a:ext uri="{FF2B5EF4-FFF2-40B4-BE49-F238E27FC236}">
                <a16:creationId xmlns:a16="http://schemas.microsoft.com/office/drawing/2014/main" id="{B754E0FD-0AC0-782D-7205-18E81252AD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83185" y="2521848"/>
            <a:ext cx="1638731" cy="1947862"/>
          </a:xfr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</a:defRPr>
            </a:lvl1pPr>
            <a:lvl2pPr marL="457200" indent="0" algn="l">
              <a:buNone/>
              <a:defRPr sz="1000">
                <a:solidFill>
                  <a:schemeClr val="tx2"/>
                </a:solidFill>
              </a:defRPr>
            </a:lvl2pPr>
            <a:lvl3pPr marL="914400" indent="0" algn="l">
              <a:buNone/>
              <a:defRPr sz="1000">
                <a:solidFill>
                  <a:schemeClr val="tx2"/>
                </a:solidFill>
              </a:defRPr>
            </a:lvl3pPr>
            <a:lvl4pPr marL="1371600" indent="0" algn="l">
              <a:buNone/>
              <a:defRPr sz="1000">
                <a:solidFill>
                  <a:schemeClr val="tx2"/>
                </a:solidFill>
              </a:defRPr>
            </a:lvl4pPr>
            <a:lvl5pPr marL="1828800" indent="0" algn="l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44" name="Espace réservé du texte 39">
            <a:extLst>
              <a:ext uri="{FF2B5EF4-FFF2-40B4-BE49-F238E27FC236}">
                <a16:creationId xmlns:a16="http://schemas.microsoft.com/office/drawing/2014/main" id="{3E118E16-76B0-8694-0320-97FADB22B65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330646" y="3668161"/>
            <a:ext cx="1638731" cy="1947862"/>
          </a:xfr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</a:defRPr>
            </a:lvl1pPr>
            <a:lvl2pPr marL="457200" indent="0" algn="l">
              <a:buNone/>
              <a:defRPr sz="1000">
                <a:solidFill>
                  <a:schemeClr val="tx2"/>
                </a:solidFill>
              </a:defRPr>
            </a:lvl2pPr>
            <a:lvl3pPr marL="914400" indent="0" algn="l">
              <a:buNone/>
              <a:defRPr sz="1000">
                <a:solidFill>
                  <a:schemeClr val="tx2"/>
                </a:solidFill>
              </a:defRPr>
            </a:lvl3pPr>
            <a:lvl4pPr marL="1371600" indent="0" algn="l">
              <a:buNone/>
              <a:defRPr sz="1000">
                <a:solidFill>
                  <a:schemeClr val="tx2"/>
                </a:solidFill>
              </a:defRPr>
            </a:lvl4pPr>
            <a:lvl5pPr marL="1828800" indent="0" algn="l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FEB03630-A542-1B7B-84C5-8AE06A17CE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18372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A4E4A787-670C-CE7C-72AC-B73BED7DA8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01670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D86D86-84F0-2DC1-F236-714197696988}"/>
              </a:ext>
            </a:extLst>
          </p:cNvPr>
          <p:cNvSpPr/>
          <p:nvPr userDrawn="1"/>
        </p:nvSpPr>
        <p:spPr>
          <a:xfrm>
            <a:off x="228600" y="0"/>
            <a:ext cx="1389185" cy="6114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24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interven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répuscule, ciel, extérieur, oiseau&#10;&#10;Description générée automatiquement">
            <a:extLst>
              <a:ext uri="{FF2B5EF4-FFF2-40B4-BE49-F238E27FC236}">
                <a16:creationId xmlns:a16="http://schemas.microsoft.com/office/drawing/2014/main" id="{921CE1C1-8C5A-EBB7-7950-20B560DBD5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-33834"/>
            <a:ext cx="6289928" cy="6891834"/>
          </a:xfrm>
          <a:prstGeom prst="rect">
            <a:avLst/>
          </a:prstGeom>
        </p:spPr>
      </p:pic>
      <p:grpSp>
        <p:nvGrpSpPr>
          <p:cNvPr id="10" name="Graphic 14">
            <a:extLst>
              <a:ext uri="{FF2B5EF4-FFF2-40B4-BE49-F238E27FC236}">
                <a16:creationId xmlns:a16="http://schemas.microsoft.com/office/drawing/2014/main" id="{585614CF-C594-3F3A-C746-909EDF0DAF1E}"/>
              </a:ext>
            </a:extLst>
          </p:cNvPr>
          <p:cNvGrpSpPr/>
          <p:nvPr userDrawn="1"/>
        </p:nvGrpSpPr>
        <p:grpSpPr>
          <a:xfrm>
            <a:off x="10758488" y="6382369"/>
            <a:ext cx="1093664" cy="197692"/>
            <a:chOff x="7728536" y="711200"/>
            <a:chExt cx="3655169" cy="660715"/>
          </a:xfrm>
        </p:grpSpPr>
        <p:grpSp>
          <p:nvGrpSpPr>
            <p:cNvPr id="11" name="Graphic 14">
              <a:extLst>
                <a:ext uri="{FF2B5EF4-FFF2-40B4-BE49-F238E27FC236}">
                  <a16:creationId xmlns:a16="http://schemas.microsoft.com/office/drawing/2014/main" id="{5CF63457-6F9A-6419-58E7-E2F7E86A55D0}"/>
                </a:ext>
              </a:extLst>
            </p:cNvPr>
            <p:cNvGrpSpPr/>
            <p:nvPr/>
          </p:nvGrpSpPr>
          <p:grpSpPr>
            <a:xfrm>
              <a:off x="9039563" y="1184091"/>
              <a:ext cx="2308841" cy="187824"/>
              <a:chOff x="9039563" y="1184091"/>
              <a:chExt cx="2308841" cy="187824"/>
            </a:xfrm>
            <a:solidFill>
              <a:srgbClr val="F2F2F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69C9402-B750-870C-7FB6-DF492EE3BEE2}"/>
                  </a:ext>
                </a:extLst>
              </p:cNvPr>
              <p:cNvSpPr/>
              <p:nvPr/>
            </p:nvSpPr>
            <p:spPr>
              <a:xfrm>
                <a:off x="9039563" y="1191084"/>
                <a:ext cx="140202" cy="140535"/>
              </a:xfrm>
              <a:custGeom>
                <a:avLst/>
                <a:gdLst>
                  <a:gd name="connsiteX0" fmla="*/ 0 w 140202"/>
                  <a:gd name="connsiteY0" fmla="*/ 139869 h 140535"/>
                  <a:gd name="connsiteX1" fmla="*/ 10990 w 140202"/>
                  <a:gd name="connsiteY1" fmla="*/ 111229 h 140535"/>
                  <a:gd name="connsiteX2" fmla="*/ 23645 w 140202"/>
                  <a:gd name="connsiteY2" fmla="*/ 79592 h 140535"/>
                  <a:gd name="connsiteX3" fmla="*/ 37299 w 140202"/>
                  <a:gd name="connsiteY3" fmla="*/ 46623 h 140535"/>
                  <a:gd name="connsiteX4" fmla="*/ 51285 w 140202"/>
                  <a:gd name="connsiteY4" fmla="*/ 13987 h 140535"/>
                  <a:gd name="connsiteX5" fmla="*/ 59278 w 140202"/>
                  <a:gd name="connsiteY5" fmla="*/ 2997 h 140535"/>
                  <a:gd name="connsiteX6" fmla="*/ 70601 w 140202"/>
                  <a:gd name="connsiteY6" fmla="*/ 0 h 140535"/>
                  <a:gd name="connsiteX7" fmla="*/ 75596 w 140202"/>
                  <a:gd name="connsiteY7" fmla="*/ 666 h 140535"/>
                  <a:gd name="connsiteX8" fmla="*/ 79925 w 140202"/>
                  <a:gd name="connsiteY8" fmla="*/ 1998 h 140535"/>
                  <a:gd name="connsiteX9" fmla="*/ 82923 w 140202"/>
                  <a:gd name="connsiteY9" fmla="*/ 3330 h 140535"/>
                  <a:gd name="connsiteX10" fmla="*/ 84255 w 140202"/>
                  <a:gd name="connsiteY10" fmla="*/ 4329 h 140535"/>
                  <a:gd name="connsiteX11" fmla="*/ 92247 w 140202"/>
                  <a:gd name="connsiteY11" fmla="*/ 20980 h 140535"/>
                  <a:gd name="connsiteX12" fmla="*/ 102904 w 140202"/>
                  <a:gd name="connsiteY12" fmla="*/ 45624 h 140535"/>
                  <a:gd name="connsiteX13" fmla="*/ 114560 w 140202"/>
                  <a:gd name="connsiteY13" fmla="*/ 73931 h 140535"/>
                  <a:gd name="connsiteX14" fmla="*/ 125882 w 140202"/>
                  <a:gd name="connsiteY14" fmla="*/ 101905 h 140535"/>
                  <a:gd name="connsiteX15" fmla="*/ 134874 w 140202"/>
                  <a:gd name="connsiteY15" fmla="*/ 125549 h 140535"/>
                  <a:gd name="connsiteX16" fmla="*/ 140202 w 140202"/>
                  <a:gd name="connsiteY16" fmla="*/ 140202 h 140535"/>
                  <a:gd name="connsiteX17" fmla="*/ 114560 w 140202"/>
                  <a:gd name="connsiteY17" fmla="*/ 140202 h 140535"/>
                  <a:gd name="connsiteX18" fmla="*/ 111895 w 140202"/>
                  <a:gd name="connsiteY18" fmla="*/ 133542 h 140535"/>
                  <a:gd name="connsiteX19" fmla="*/ 108565 w 140202"/>
                  <a:gd name="connsiteY19" fmla="*/ 124217 h 140535"/>
                  <a:gd name="connsiteX20" fmla="*/ 104902 w 140202"/>
                  <a:gd name="connsiteY20" fmla="*/ 113894 h 140535"/>
                  <a:gd name="connsiteX21" fmla="*/ 101239 w 140202"/>
                  <a:gd name="connsiteY21" fmla="*/ 104902 h 140535"/>
                  <a:gd name="connsiteX22" fmla="*/ 35966 w 140202"/>
                  <a:gd name="connsiteY22" fmla="*/ 104902 h 140535"/>
                  <a:gd name="connsiteX23" fmla="*/ 28307 w 140202"/>
                  <a:gd name="connsiteY23" fmla="*/ 125216 h 140535"/>
                  <a:gd name="connsiteX24" fmla="*/ 22646 w 140202"/>
                  <a:gd name="connsiteY24" fmla="*/ 140535 h 140535"/>
                  <a:gd name="connsiteX25" fmla="*/ 0 w 140202"/>
                  <a:gd name="connsiteY25" fmla="*/ 140535 h 140535"/>
                  <a:gd name="connsiteX26" fmla="*/ 93912 w 140202"/>
                  <a:gd name="connsiteY26" fmla="*/ 83256 h 140535"/>
                  <a:gd name="connsiteX27" fmla="*/ 87585 w 140202"/>
                  <a:gd name="connsiteY27" fmla="*/ 66937 h 140535"/>
                  <a:gd name="connsiteX28" fmla="*/ 80591 w 140202"/>
                  <a:gd name="connsiteY28" fmla="*/ 49620 h 140535"/>
                  <a:gd name="connsiteX29" fmla="*/ 74264 w 140202"/>
                  <a:gd name="connsiteY29" fmla="*/ 34301 h 140535"/>
                  <a:gd name="connsiteX30" fmla="*/ 69602 w 140202"/>
                  <a:gd name="connsiteY30" fmla="*/ 23645 h 140535"/>
                  <a:gd name="connsiteX31" fmla="*/ 63940 w 140202"/>
                  <a:gd name="connsiteY31" fmla="*/ 36299 h 140535"/>
                  <a:gd name="connsiteX32" fmla="*/ 57613 w 140202"/>
                  <a:gd name="connsiteY32" fmla="*/ 51285 h 140535"/>
                  <a:gd name="connsiteX33" fmla="*/ 50952 w 140202"/>
                  <a:gd name="connsiteY33" fmla="*/ 67270 h 140535"/>
                  <a:gd name="connsiteX34" fmla="*/ 44625 w 140202"/>
                  <a:gd name="connsiteY34" fmla="*/ 83256 h 140535"/>
                  <a:gd name="connsiteX35" fmla="*/ 93912 w 140202"/>
                  <a:gd name="connsiteY35" fmla="*/ 83256 h 140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0202" h="140535">
                    <a:moveTo>
                      <a:pt x="0" y="139869"/>
                    </a:moveTo>
                    <a:cubicBezTo>
                      <a:pt x="3330" y="130878"/>
                      <a:pt x="6994" y="121553"/>
                      <a:pt x="10990" y="111229"/>
                    </a:cubicBezTo>
                    <a:cubicBezTo>
                      <a:pt x="14986" y="100906"/>
                      <a:pt x="19315" y="90249"/>
                      <a:pt x="23645" y="79592"/>
                    </a:cubicBezTo>
                    <a:cubicBezTo>
                      <a:pt x="27974" y="68936"/>
                      <a:pt x="32636" y="57946"/>
                      <a:pt x="37299" y="46623"/>
                    </a:cubicBezTo>
                    <a:cubicBezTo>
                      <a:pt x="41961" y="35633"/>
                      <a:pt x="46623" y="24644"/>
                      <a:pt x="51285" y="13987"/>
                    </a:cubicBezTo>
                    <a:cubicBezTo>
                      <a:pt x="53617" y="8659"/>
                      <a:pt x="56281" y="4995"/>
                      <a:pt x="59278" y="2997"/>
                    </a:cubicBezTo>
                    <a:cubicBezTo>
                      <a:pt x="62275" y="999"/>
                      <a:pt x="65938" y="0"/>
                      <a:pt x="70601" y="0"/>
                    </a:cubicBezTo>
                    <a:cubicBezTo>
                      <a:pt x="72266" y="0"/>
                      <a:pt x="73931" y="333"/>
                      <a:pt x="75596" y="666"/>
                    </a:cubicBezTo>
                    <a:cubicBezTo>
                      <a:pt x="77261" y="999"/>
                      <a:pt x="78593" y="1665"/>
                      <a:pt x="79925" y="1998"/>
                    </a:cubicBezTo>
                    <a:cubicBezTo>
                      <a:pt x="81257" y="2664"/>
                      <a:pt x="82256" y="2997"/>
                      <a:pt x="82923" y="3330"/>
                    </a:cubicBezTo>
                    <a:cubicBezTo>
                      <a:pt x="83922" y="3663"/>
                      <a:pt x="84255" y="3996"/>
                      <a:pt x="84255" y="4329"/>
                    </a:cubicBezTo>
                    <a:cubicBezTo>
                      <a:pt x="86253" y="7993"/>
                      <a:pt x="88917" y="13654"/>
                      <a:pt x="92247" y="20980"/>
                    </a:cubicBezTo>
                    <a:cubicBezTo>
                      <a:pt x="95577" y="28307"/>
                      <a:pt x="99241" y="36632"/>
                      <a:pt x="102904" y="45624"/>
                    </a:cubicBezTo>
                    <a:cubicBezTo>
                      <a:pt x="106567" y="54616"/>
                      <a:pt x="110563" y="64273"/>
                      <a:pt x="114560" y="73931"/>
                    </a:cubicBezTo>
                    <a:cubicBezTo>
                      <a:pt x="118556" y="83922"/>
                      <a:pt x="122219" y="93246"/>
                      <a:pt x="125882" y="101905"/>
                    </a:cubicBezTo>
                    <a:cubicBezTo>
                      <a:pt x="129213" y="110563"/>
                      <a:pt x="132210" y="118556"/>
                      <a:pt x="134874" y="125549"/>
                    </a:cubicBezTo>
                    <a:cubicBezTo>
                      <a:pt x="137538" y="132543"/>
                      <a:pt x="139203" y="137205"/>
                      <a:pt x="140202" y="140202"/>
                    </a:cubicBezTo>
                    <a:lnTo>
                      <a:pt x="114560" y="140202"/>
                    </a:lnTo>
                    <a:cubicBezTo>
                      <a:pt x="113894" y="138537"/>
                      <a:pt x="113228" y="136206"/>
                      <a:pt x="111895" y="133542"/>
                    </a:cubicBezTo>
                    <a:cubicBezTo>
                      <a:pt x="110896" y="130545"/>
                      <a:pt x="109564" y="127547"/>
                      <a:pt x="108565" y="124217"/>
                    </a:cubicBezTo>
                    <a:cubicBezTo>
                      <a:pt x="107233" y="120887"/>
                      <a:pt x="105901" y="117557"/>
                      <a:pt x="104902" y="113894"/>
                    </a:cubicBezTo>
                    <a:cubicBezTo>
                      <a:pt x="103570" y="110563"/>
                      <a:pt x="102571" y="107233"/>
                      <a:pt x="101239" y="104902"/>
                    </a:cubicBezTo>
                    <a:lnTo>
                      <a:pt x="35966" y="104902"/>
                    </a:lnTo>
                    <a:cubicBezTo>
                      <a:pt x="32969" y="112228"/>
                      <a:pt x="30638" y="118889"/>
                      <a:pt x="28307" y="125216"/>
                    </a:cubicBezTo>
                    <a:cubicBezTo>
                      <a:pt x="25976" y="131544"/>
                      <a:pt x="24311" y="136539"/>
                      <a:pt x="22646" y="140535"/>
                    </a:cubicBezTo>
                    <a:lnTo>
                      <a:pt x="0" y="140535"/>
                    </a:lnTo>
                    <a:close/>
                    <a:moveTo>
                      <a:pt x="93912" y="83256"/>
                    </a:moveTo>
                    <a:cubicBezTo>
                      <a:pt x="92247" y="78260"/>
                      <a:pt x="89916" y="72932"/>
                      <a:pt x="87585" y="66937"/>
                    </a:cubicBezTo>
                    <a:cubicBezTo>
                      <a:pt x="85254" y="60943"/>
                      <a:pt x="82923" y="55282"/>
                      <a:pt x="80591" y="49620"/>
                    </a:cubicBezTo>
                    <a:cubicBezTo>
                      <a:pt x="78260" y="43959"/>
                      <a:pt x="76262" y="38964"/>
                      <a:pt x="74264" y="34301"/>
                    </a:cubicBezTo>
                    <a:cubicBezTo>
                      <a:pt x="72266" y="29639"/>
                      <a:pt x="70601" y="26309"/>
                      <a:pt x="69602" y="23645"/>
                    </a:cubicBezTo>
                    <a:cubicBezTo>
                      <a:pt x="67937" y="27308"/>
                      <a:pt x="65938" y="31637"/>
                      <a:pt x="63940" y="36299"/>
                    </a:cubicBezTo>
                    <a:cubicBezTo>
                      <a:pt x="61942" y="40962"/>
                      <a:pt x="59611" y="45957"/>
                      <a:pt x="57613" y="51285"/>
                    </a:cubicBezTo>
                    <a:cubicBezTo>
                      <a:pt x="55282" y="56614"/>
                      <a:pt x="53284" y="61942"/>
                      <a:pt x="50952" y="67270"/>
                    </a:cubicBezTo>
                    <a:cubicBezTo>
                      <a:pt x="48621" y="72599"/>
                      <a:pt x="46623" y="77927"/>
                      <a:pt x="44625" y="83256"/>
                    </a:cubicBezTo>
                    <a:lnTo>
                      <a:pt x="93912" y="83256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1BABF3A-E55F-0CBC-53FD-27E2CCFE9173}"/>
                  </a:ext>
                </a:extLst>
              </p:cNvPr>
              <p:cNvSpPr/>
              <p:nvPr/>
            </p:nvSpPr>
            <p:spPr>
              <a:xfrm>
                <a:off x="9188424" y="1184091"/>
                <a:ext cx="105234" cy="149526"/>
              </a:xfrm>
              <a:custGeom>
                <a:avLst/>
                <a:gdLst>
                  <a:gd name="connsiteX0" fmla="*/ 83256 w 105234"/>
                  <a:gd name="connsiteY0" fmla="*/ 10657 h 149526"/>
                  <a:gd name="connsiteX1" fmla="*/ 86253 w 105234"/>
                  <a:gd name="connsiteY1" fmla="*/ 2664 h 149526"/>
                  <a:gd name="connsiteX2" fmla="*/ 94911 w 105234"/>
                  <a:gd name="connsiteY2" fmla="*/ 0 h 149526"/>
                  <a:gd name="connsiteX3" fmla="*/ 101239 w 105234"/>
                  <a:gd name="connsiteY3" fmla="*/ 999 h 149526"/>
                  <a:gd name="connsiteX4" fmla="*/ 105235 w 105234"/>
                  <a:gd name="connsiteY4" fmla="*/ 2331 h 149526"/>
                  <a:gd name="connsiteX5" fmla="*/ 105235 w 105234"/>
                  <a:gd name="connsiteY5" fmla="*/ 91914 h 149526"/>
                  <a:gd name="connsiteX6" fmla="*/ 101239 w 105234"/>
                  <a:gd name="connsiteY6" fmla="*/ 117224 h 149526"/>
                  <a:gd name="connsiteX7" fmla="*/ 90249 w 105234"/>
                  <a:gd name="connsiteY7" fmla="*/ 135207 h 149526"/>
                  <a:gd name="connsiteX8" fmla="*/ 73598 w 105234"/>
                  <a:gd name="connsiteY8" fmla="*/ 145864 h 149526"/>
                  <a:gd name="connsiteX9" fmla="*/ 52617 w 105234"/>
                  <a:gd name="connsiteY9" fmla="*/ 149527 h 149526"/>
                  <a:gd name="connsiteX10" fmla="*/ 31637 w 105234"/>
                  <a:gd name="connsiteY10" fmla="*/ 145531 h 149526"/>
                  <a:gd name="connsiteX11" fmla="*/ 14986 w 105234"/>
                  <a:gd name="connsiteY11" fmla="*/ 134541 h 149526"/>
                  <a:gd name="connsiteX12" fmla="*/ 3996 w 105234"/>
                  <a:gd name="connsiteY12" fmla="*/ 117890 h 149526"/>
                  <a:gd name="connsiteX13" fmla="*/ 0 w 105234"/>
                  <a:gd name="connsiteY13" fmla="*/ 96909 h 149526"/>
                  <a:gd name="connsiteX14" fmla="*/ 3663 w 105234"/>
                  <a:gd name="connsiteY14" fmla="*/ 75596 h 149526"/>
                  <a:gd name="connsiteX15" fmla="*/ 14320 w 105234"/>
                  <a:gd name="connsiteY15" fmla="*/ 58945 h 149526"/>
                  <a:gd name="connsiteX16" fmla="*/ 29972 w 105234"/>
                  <a:gd name="connsiteY16" fmla="*/ 47955 h 149526"/>
                  <a:gd name="connsiteX17" fmla="*/ 49620 w 105234"/>
                  <a:gd name="connsiteY17" fmla="*/ 43959 h 149526"/>
                  <a:gd name="connsiteX18" fmla="*/ 69602 w 105234"/>
                  <a:gd name="connsiteY18" fmla="*/ 48288 h 149526"/>
                  <a:gd name="connsiteX19" fmla="*/ 82923 w 105234"/>
                  <a:gd name="connsiteY19" fmla="*/ 59278 h 149526"/>
                  <a:gd name="connsiteX20" fmla="*/ 82923 w 105234"/>
                  <a:gd name="connsiteY20" fmla="*/ 10657 h 149526"/>
                  <a:gd name="connsiteX21" fmla="*/ 83256 w 105234"/>
                  <a:gd name="connsiteY21" fmla="*/ 96909 h 149526"/>
                  <a:gd name="connsiteX22" fmla="*/ 80924 w 105234"/>
                  <a:gd name="connsiteY22" fmla="*/ 84255 h 149526"/>
                  <a:gd name="connsiteX23" fmla="*/ 74930 w 105234"/>
                  <a:gd name="connsiteY23" fmla="*/ 73931 h 149526"/>
                  <a:gd name="connsiteX24" fmla="*/ 65605 w 105234"/>
                  <a:gd name="connsiteY24" fmla="*/ 66937 h 149526"/>
                  <a:gd name="connsiteX25" fmla="*/ 53283 w 105234"/>
                  <a:gd name="connsiteY25" fmla="*/ 64606 h 149526"/>
                  <a:gd name="connsiteX26" fmla="*/ 40962 w 105234"/>
                  <a:gd name="connsiteY26" fmla="*/ 66937 h 149526"/>
                  <a:gd name="connsiteX27" fmla="*/ 31637 w 105234"/>
                  <a:gd name="connsiteY27" fmla="*/ 73598 h 149526"/>
                  <a:gd name="connsiteX28" fmla="*/ 25643 w 105234"/>
                  <a:gd name="connsiteY28" fmla="*/ 83922 h 149526"/>
                  <a:gd name="connsiteX29" fmla="*/ 23645 w 105234"/>
                  <a:gd name="connsiteY29" fmla="*/ 96909 h 149526"/>
                  <a:gd name="connsiteX30" fmla="*/ 25643 w 105234"/>
                  <a:gd name="connsiteY30" fmla="*/ 109897 h 149526"/>
                  <a:gd name="connsiteX31" fmla="*/ 31637 w 105234"/>
                  <a:gd name="connsiteY31" fmla="*/ 119888 h 149526"/>
                  <a:gd name="connsiteX32" fmla="*/ 40962 w 105234"/>
                  <a:gd name="connsiteY32" fmla="*/ 126548 h 149526"/>
                  <a:gd name="connsiteX33" fmla="*/ 53283 w 105234"/>
                  <a:gd name="connsiteY33" fmla="*/ 128880 h 149526"/>
                  <a:gd name="connsiteX34" fmla="*/ 65605 w 105234"/>
                  <a:gd name="connsiteY34" fmla="*/ 126548 h 149526"/>
                  <a:gd name="connsiteX35" fmla="*/ 74930 w 105234"/>
                  <a:gd name="connsiteY35" fmla="*/ 119888 h 149526"/>
                  <a:gd name="connsiteX36" fmla="*/ 80924 w 105234"/>
                  <a:gd name="connsiteY36" fmla="*/ 109897 h 149526"/>
                  <a:gd name="connsiteX37" fmla="*/ 83256 w 105234"/>
                  <a:gd name="connsiteY37" fmla="*/ 96909 h 14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5234" h="149526">
                    <a:moveTo>
                      <a:pt x="83256" y="10657"/>
                    </a:moveTo>
                    <a:cubicBezTo>
                      <a:pt x="83256" y="6993"/>
                      <a:pt x="84255" y="4329"/>
                      <a:pt x="86253" y="2664"/>
                    </a:cubicBezTo>
                    <a:cubicBezTo>
                      <a:pt x="88251" y="999"/>
                      <a:pt x="91248" y="0"/>
                      <a:pt x="94911" y="0"/>
                    </a:cubicBezTo>
                    <a:cubicBezTo>
                      <a:pt x="97242" y="0"/>
                      <a:pt x="99241" y="333"/>
                      <a:pt x="101239" y="999"/>
                    </a:cubicBezTo>
                    <a:cubicBezTo>
                      <a:pt x="103237" y="1665"/>
                      <a:pt x="104569" y="1998"/>
                      <a:pt x="105235" y="2331"/>
                    </a:cubicBezTo>
                    <a:lnTo>
                      <a:pt x="105235" y="91914"/>
                    </a:lnTo>
                    <a:cubicBezTo>
                      <a:pt x="105235" y="101572"/>
                      <a:pt x="103903" y="109897"/>
                      <a:pt x="101239" y="117224"/>
                    </a:cubicBezTo>
                    <a:cubicBezTo>
                      <a:pt x="98574" y="124550"/>
                      <a:pt x="94911" y="130212"/>
                      <a:pt x="90249" y="135207"/>
                    </a:cubicBezTo>
                    <a:cubicBezTo>
                      <a:pt x="85587" y="139869"/>
                      <a:pt x="79925" y="143533"/>
                      <a:pt x="73598" y="145864"/>
                    </a:cubicBezTo>
                    <a:cubicBezTo>
                      <a:pt x="67270" y="148195"/>
                      <a:pt x="60277" y="149527"/>
                      <a:pt x="52617" y="149527"/>
                    </a:cubicBezTo>
                    <a:cubicBezTo>
                      <a:pt x="44958" y="149527"/>
                      <a:pt x="37964" y="148195"/>
                      <a:pt x="31637" y="145531"/>
                    </a:cubicBezTo>
                    <a:cubicBezTo>
                      <a:pt x="25310" y="142866"/>
                      <a:pt x="19648" y="139203"/>
                      <a:pt x="14986" y="134541"/>
                    </a:cubicBezTo>
                    <a:cubicBezTo>
                      <a:pt x="10324" y="129879"/>
                      <a:pt x="6660" y="124217"/>
                      <a:pt x="3996" y="117890"/>
                    </a:cubicBezTo>
                    <a:cubicBezTo>
                      <a:pt x="1332" y="111229"/>
                      <a:pt x="0" y="104236"/>
                      <a:pt x="0" y="96909"/>
                    </a:cubicBezTo>
                    <a:cubicBezTo>
                      <a:pt x="0" y="89250"/>
                      <a:pt x="1332" y="82256"/>
                      <a:pt x="3663" y="75596"/>
                    </a:cubicBezTo>
                    <a:cubicBezTo>
                      <a:pt x="6327" y="69269"/>
                      <a:pt x="9658" y="63607"/>
                      <a:pt x="14320" y="58945"/>
                    </a:cubicBezTo>
                    <a:cubicBezTo>
                      <a:pt x="18649" y="54283"/>
                      <a:pt x="23978" y="50619"/>
                      <a:pt x="29972" y="47955"/>
                    </a:cubicBezTo>
                    <a:cubicBezTo>
                      <a:pt x="35966" y="45291"/>
                      <a:pt x="42627" y="43959"/>
                      <a:pt x="49620" y="43959"/>
                    </a:cubicBezTo>
                    <a:cubicBezTo>
                      <a:pt x="57280" y="43959"/>
                      <a:pt x="63607" y="45291"/>
                      <a:pt x="69602" y="48288"/>
                    </a:cubicBezTo>
                    <a:cubicBezTo>
                      <a:pt x="75263" y="51285"/>
                      <a:pt x="79925" y="54949"/>
                      <a:pt x="82923" y="59278"/>
                    </a:cubicBezTo>
                    <a:lnTo>
                      <a:pt x="82923" y="10657"/>
                    </a:lnTo>
                    <a:close/>
                    <a:moveTo>
                      <a:pt x="83256" y="96909"/>
                    </a:moveTo>
                    <a:cubicBezTo>
                      <a:pt x="83256" y="92247"/>
                      <a:pt x="82589" y="88251"/>
                      <a:pt x="80924" y="84255"/>
                    </a:cubicBezTo>
                    <a:cubicBezTo>
                      <a:pt x="79592" y="80258"/>
                      <a:pt x="77261" y="76928"/>
                      <a:pt x="74930" y="73931"/>
                    </a:cubicBezTo>
                    <a:cubicBezTo>
                      <a:pt x="72266" y="70934"/>
                      <a:pt x="69269" y="68603"/>
                      <a:pt x="65605" y="66937"/>
                    </a:cubicBezTo>
                    <a:cubicBezTo>
                      <a:pt x="61942" y="65272"/>
                      <a:pt x="57946" y="64606"/>
                      <a:pt x="53283" y="64606"/>
                    </a:cubicBezTo>
                    <a:cubicBezTo>
                      <a:pt x="48621" y="64606"/>
                      <a:pt x="44625" y="65272"/>
                      <a:pt x="40962" y="66937"/>
                    </a:cubicBezTo>
                    <a:cubicBezTo>
                      <a:pt x="37298" y="68603"/>
                      <a:pt x="34301" y="70934"/>
                      <a:pt x="31637" y="73598"/>
                    </a:cubicBezTo>
                    <a:cubicBezTo>
                      <a:pt x="28973" y="76595"/>
                      <a:pt x="26975" y="79925"/>
                      <a:pt x="25643" y="83922"/>
                    </a:cubicBezTo>
                    <a:cubicBezTo>
                      <a:pt x="24311" y="87918"/>
                      <a:pt x="23645" y="92247"/>
                      <a:pt x="23645" y="96909"/>
                    </a:cubicBezTo>
                    <a:cubicBezTo>
                      <a:pt x="23645" y="101572"/>
                      <a:pt x="24311" y="105901"/>
                      <a:pt x="25643" y="109897"/>
                    </a:cubicBezTo>
                    <a:cubicBezTo>
                      <a:pt x="26975" y="113894"/>
                      <a:pt x="28973" y="117224"/>
                      <a:pt x="31637" y="119888"/>
                    </a:cubicBezTo>
                    <a:cubicBezTo>
                      <a:pt x="34301" y="122885"/>
                      <a:pt x="37298" y="124883"/>
                      <a:pt x="40962" y="126548"/>
                    </a:cubicBezTo>
                    <a:cubicBezTo>
                      <a:pt x="44625" y="128213"/>
                      <a:pt x="48621" y="128880"/>
                      <a:pt x="53283" y="128880"/>
                    </a:cubicBezTo>
                    <a:cubicBezTo>
                      <a:pt x="57613" y="128880"/>
                      <a:pt x="61609" y="128213"/>
                      <a:pt x="65605" y="126548"/>
                    </a:cubicBezTo>
                    <a:cubicBezTo>
                      <a:pt x="69269" y="124883"/>
                      <a:pt x="72599" y="122885"/>
                      <a:pt x="74930" y="119888"/>
                    </a:cubicBezTo>
                    <a:cubicBezTo>
                      <a:pt x="77594" y="117224"/>
                      <a:pt x="79592" y="113561"/>
                      <a:pt x="80924" y="109897"/>
                    </a:cubicBezTo>
                    <a:cubicBezTo>
                      <a:pt x="82589" y="105901"/>
                      <a:pt x="83256" y="101572"/>
                      <a:pt x="83256" y="96909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FF8E713-5027-1449-8D70-E4D848FE8F9B}"/>
                  </a:ext>
                </a:extLst>
              </p:cNvPr>
              <p:cNvSpPr/>
              <p:nvPr/>
            </p:nvSpPr>
            <p:spPr>
              <a:xfrm>
                <a:off x="9304649" y="1230714"/>
                <a:ext cx="106900" cy="100239"/>
              </a:xfrm>
              <a:custGeom>
                <a:avLst/>
                <a:gdLst>
                  <a:gd name="connsiteX0" fmla="*/ 40962 w 106900"/>
                  <a:gd name="connsiteY0" fmla="*/ 100240 h 100239"/>
                  <a:gd name="connsiteX1" fmla="*/ 24311 w 106900"/>
                  <a:gd name="connsiteY1" fmla="*/ 67603 h 100239"/>
                  <a:gd name="connsiteX2" fmla="*/ 11323 w 106900"/>
                  <a:gd name="connsiteY2" fmla="*/ 40296 h 100239"/>
                  <a:gd name="connsiteX3" fmla="*/ 2997 w 106900"/>
                  <a:gd name="connsiteY3" fmla="*/ 20314 h 100239"/>
                  <a:gd name="connsiteX4" fmla="*/ 0 w 106900"/>
                  <a:gd name="connsiteY4" fmla="*/ 9991 h 100239"/>
                  <a:gd name="connsiteX5" fmla="*/ 2664 w 106900"/>
                  <a:gd name="connsiteY5" fmla="*/ 2997 h 100239"/>
                  <a:gd name="connsiteX6" fmla="*/ 10990 w 106900"/>
                  <a:gd name="connsiteY6" fmla="*/ 0 h 100239"/>
                  <a:gd name="connsiteX7" fmla="*/ 17650 w 106900"/>
                  <a:gd name="connsiteY7" fmla="*/ 666 h 100239"/>
                  <a:gd name="connsiteX8" fmla="*/ 20647 w 106900"/>
                  <a:gd name="connsiteY8" fmla="*/ 1998 h 100239"/>
                  <a:gd name="connsiteX9" fmla="*/ 28973 w 106900"/>
                  <a:gd name="connsiteY9" fmla="*/ 23645 h 100239"/>
                  <a:gd name="connsiteX10" fmla="*/ 37964 w 106900"/>
                  <a:gd name="connsiteY10" fmla="*/ 44625 h 100239"/>
                  <a:gd name="connsiteX11" fmla="*/ 46290 w 106900"/>
                  <a:gd name="connsiteY11" fmla="*/ 62608 h 100239"/>
                  <a:gd name="connsiteX12" fmla="*/ 52617 w 106900"/>
                  <a:gd name="connsiteY12" fmla="*/ 75929 h 100239"/>
                  <a:gd name="connsiteX13" fmla="*/ 60610 w 106900"/>
                  <a:gd name="connsiteY13" fmla="*/ 58945 h 100239"/>
                  <a:gd name="connsiteX14" fmla="*/ 68936 w 106900"/>
                  <a:gd name="connsiteY14" fmla="*/ 39630 h 100239"/>
                  <a:gd name="connsiteX15" fmla="*/ 76262 w 106900"/>
                  <a:gd name="connsiteY15" fmla="*/ 22312 h 100239"/>
                  <a:gd name="connsiteX16" fmla="*/ 80924 w 106900"/>
                  <a:gd name="connsiteY16" fmla="*/ 10990 h 100239"/>
                  <a:gd name="connsiteX17" fmla="*/ 85587 w 106900"/>
                  <a:gd name="connsiteY17" fmla="*/ 2997 h 100239"/>
                  <a:gd name="connsiteX18" fmla="*/ 94245 w 106900"/>
                  <a:gd name="connsiteY18" fmla="*/ 0 h 100239"/>
                  <a:gd name="connsiteX19" fmla="*/ 103237 w 106900"/>
                  <a:gd name="connsiteY19" fmla="*/ 1998 h 100239"/>
                  <a:gd name="connsiteX20" fmla="*/ 106900 w 106900"/>
                  <a:gd name="connsiteY20" fmla="*/ 4329 h 100239"/>
                  <a:gd name="connsiteX21" fmla="*/ 102904 w 106900"/>
                  <a:gd name="connsiteY21" fmla="*/ 15652 h 100239"/>
                  <a:gd name="connsiteX22" fmla="*/ 96243 w 106900"/>
                  <a:gd name="connsiteY22" fmla="*/ 31970 h 100239"/>
                  <a:gd name="connsiteX23" fmla="*/ 87585 w 106900"/>
                  <a:gd name="connsiteY23" fmla="*/ 50619 h 100239"/>
                  <a:gd name="connsiteX24" fmla="*/ 78593 w 106900"/>
                  <a:gd name="connsiteY24" fmla="*/ 69602 h 100239"/>
                  <a:gd name="connsiteX25" fmla="*/ 70268 w 106900"/>
                  <a:gd name="connsiteY25" fmla="*/ 86919 h 100239"/>
                  <a:gd name="connsiteX26" fmla="*/ 63607 w 106900"/>
                  <a:gd name="connsiteY26" fmla="*/ 99907 h 100239"/>
                  <a:gd name="connsiteX27" fmla="*/ 40962 w 106900"/>
                  <a:gd name="connsiteY27" fmla="*/ 99907 h 100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6900" h="100239">
                    <a:moveTo>
                      <a:pt x="40962" y="100240"/>
                    </a:moveTo>
                    <a:cubicBezTo>
                      <a:pt x="34967" y="88584"/>
                      <a:pt x="29306" y="77927"/>
                      <a:pt x="24311" y="67603"/>
                    </a:cubicBezTo>
                    <a:cubicBezTo>
                      <a:pt x="19315" y="57613"/>
                      <a:pt x="14986" y="48288"/>
                      <a:pt x="11323" y="40296"/>
                    </a:cubicBezTo>
                    <a:cubicBezTo>
                      <a:pt x="7659" y="32303"/>
                      <a:pt x="4995" y="25643"/>
                      <a:pt x="2997" y="20314"/>
                    </a:cubicBezTo>
                    <a:cubicBezTo>
                      <a:pt x="999" y="14986"/>
                      <a:pt x="0" y="11656"/>
                      <a:pt x="0" y="9991"/>
                    </a:cubicBezTo>
                    <a:cubicBezTo>
                      <a:pt x="0" y="7326"/>
                      <a:pt x="999" y="4995"/>
                      <a:pt x="2664" y="2997"/>
                    </a:cubicBezTo>
                    <a:cubicBezTo>
                      <a:pt x="4329" y="999"/>
                      <a:pt x="7326" y="0"/>
                      <a:pt x="10990" y="0"/>
                    </a:cubicBezTo>
                    <a:cubicBezTo>
                      <a:pt x="13654" y="0"/>
                      <a:pt x="15985" y="333"/>
                      <a:pt x="17650" y="666"/>
                    </a:cubicBezTo>
                    <a:cubicBezTo>
                      <a:pt x="19315" y="1332"/>
                      <a:pt x="20314" y="1665"/>
                      <a:pt x="20647" y="1998"/>
                    </a:cubicBezTo>
                    <a:cubicBezTo>
                      <a:pt x="23311" y="9325"/>
                      <a:pt x="25976" y="16318"/>
                      <a:pt x="28973" y="23645"/>
                    </a:cubicBezTo>
                    <a:cubicBezTo>
                      <a:pt x="31970" y="30971"/>
                      <a:pt x="34967" y="37964"/>
                      <a:pt x="37964" y="44625"/>
                    </a:cubicBezTo>
                    <a:cubicBezTo>
                      <a:pt x="40962" y="51285"/>
                      <a:pt x="43626" y="57280"/>
                      <a:pt x="46290" y="62608"/>
                    </a:cubicBezTo>
                    <a:cubicBezTo>
                      <a:pt x="48954" y="67936"/>
                      <a:pt x="50952" y="72266"/>
                      <a:pt x="52617" y="75929"/>
                    </a:cubicBezTo>
                    <a:cubicBezTo>
                      <a:pt x="54949" y="71267"/>
                      <a:pt x="57613" y="65605"/>
                      <a:pt x="60610" y="58945"/>
                    </a:cubicBezTo>
                    <a:cubicBezTo>
                      <a:pt x="63607" y="52284"/>
                      <a:pt x="66271" y="45957"/>
                      <a:pt x="68936" y="39630"/>
                    </a:cubicBezTo>
                    <a:cubicBezTo>
                      <a:pt x="71600" y="33302"/>
                      <a:pt x="73931" y="27308"/>
                      <a:pt x="76262" y="22312"/>
                    </a:cubicBezTo>
                    <a:cubicBezTo>
                      <a:pt x="78260" y="16984"/>
                      <a:pt x="79925" y="13321"/>
                      <a:pt x="80924" y="10990"/>
                    </a:cubicBezTo>
                    <a:cubicBezTo>
                      <a:pt x="82256" y="7659"/>
                      <a:pt x="83921" y="4995"/>
                      <a:pt x="85587" y="2997"/>
                    </a:cubicBezTo>
                    <a:cubicBezTo>
                      <a:pt x="87252" y="999"/>
                      <a:pt x="90249" y="0"/>
                      <a:pt x="94245" y="0"/>
                    </a:cubicBezTo>
                    <a:cubicBezTo>
                      <a:pt x="97908" y="0"/>
                      <a:pt x="100906" y="666"/>
                      <a:pt x="103237" y="1998"/>
                    </a:cubicBezTo>
                    <a:cubicBezTo>
                      <a:pt x="105568" y="3330"/>
                      <a:pt x="106900" y="3996"/>
                      <a:pt x="106900" y="4329"/>
                    </a:cubicBezTo>
                    <a:cubicBezTo>
                      <a:pt x="106234" y="6993"/>
                      <a:pt x="104902" y="10990"/>
                      <a:pt x="102904" y="15652"/>
                    </a:cubicBezTo>
                    <a:cubicBezTo>
                      <a:pt x="100906" y="20647"/>
                      <a:pt x="98907" y="25976"/>
                      <a:pt x="96243" y="31970"/>
                    </a:cubicBezTo>
                    <a:cubicBezTo>
                      <a:pt x="93579" y="37964"/>
                      <a:pt x="90582" y="44292"/>
                      <a:pt x="87585" y="50619"/>
                    </a:cubicBezTo>
                    <a:cubicBezTo>
                      <a:pt x="84587" y="57280"/>
                      <a:pt x="81590" y="63607"/>
                      <a:pt x="78593" y="69602"/>
                    </a:cubicBezTo>
                    <a:cubicBezTo>
                      <a:pt x="75596" y="75929"/>
                      <a:pt x="72932" y="81590"/>
                      <a:pt x="70268" y="86919"/>
                    </a:cubicBezTo>
                    <a:cubicBezTo>
                      <a:pt x="67603" y="92247"/>
                      <a:pt x="65272" y="96576"/>
                      <a:pt x="63607" y="99907"/>
                    </a:cubicBezTo>
                    <a:lnTo>
                      <a:pt x="40962" y="99907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EBBFECD-1A3D-4B6A-528A-7A102289BA20}"/>
                  </a:ext>
                </a:extLst>
              </p:cNvPr>
              <p:cNvSpPr/>
              <p:nvPr/>
            </p:nvSpPr>
            <p:spPr>
              <a:xfrm>
                <a:off x="9417543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69 w 93246"/>
                  <a:gd name="connsiteY15" fmla="*/ 29972 h 105567"/>
                  <a:gd name="connsiteX16" fmla="*/ 62275 w 93246"/>
                  <a:gd name="connsiteY16" fmla="*/ 22646 h 105567"/>
                  <a:gd name="connsiteX17" fmla="*/ 52951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2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10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7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7" y="103570"/>
                      <a:pt x="81257" y="103903"/>
                      <a:pt x="77261" y="104236"/>
                    </a:cubicBezTo>
                    <a:cubicBezTo>
                      <a:pt x="73598" y="104569"/>
                      <a:pt x="69269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994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7" y="40296"/>
                      <a:pt x="46623" y="40296"/>
                    </a:cubicBezTo>
                    <a:cubicBezTo>
                      <a:pt x="51618" y="40296"/>
                      <a:pt x="56281" y="40629"/>
                      <a:pt x="60610" y="40629"/>
                    </a:cubicBezTo>
                    <a:cubicBezTo>
                      <a:pt x="64939" y="40962"/>
                      <a:pt x="68269" y="41295"/>
                      <a:pt x="70601" y="41628"/>
                    </a:cubicBezTo>
                    <a:cubicBezTo>
                      <a:pt x="70601" y="36965"/>
                      <a:pt x="69935" y="33302"/>
                      <a:pt x="68269" y="29972"/>
                    </a:cubicBezTo>
                    <a:cubicBezTo>
                      <a:pt x="66937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1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2" y="17317"/>
                      <a:pt x="8992" y="14653"/>
                    </a:cubicBezTo>
                    <a:cubicBezTo>
                      <a:pt x="8992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10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69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8" y="77927"/>
                      <a:pt x="23977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6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7B3D3EA-85C3-548D-6B4D-1059BD5D842C}"/>
                  </a:ext>
                </a:extLst>
              </p:cNvPr>
              <p:cNvSpPr/>
              <p:nvPr/>
            </p:nvSpPr>
            <p:spPr>
              <a:xfrm>
                <a:off x="9533435" y="1228383"/>
                <a:ext cx="95244" cy="102570"/>
              </a:xfrm>
              <a:custGeom>
                <a:avLst/>
                <a:gdLst>
                  <a:gd name="connsiteX0" fmla="*/ 0 w 95244"/>
                  <a:gd name="connsiteY0" fmla="*/ 42294 h 102570"/>
                  <a:gd name="connsiteX1" fmla="*/ 3663 w 95244"/>
                  <a:gd name="connsiteY1" fmla="*/ 24644 h 102570"/>
                  <a:gd name="connsiteX2" fmla="*/ 13654 w 95244"/>
                  <a:gd name="connsiteY2" fmla="*/ 11323 h 102570"/>
                  <a:gd name="connsiteX3" fmla="*/ 28640 w 95244"/>
                  <a:gd name="connsiteY3" fmla="*/ 2997 h 102570"/>
                  <a:gd name="connsiteX4" fmla="*/ 47622 w 95244"/>
                  <a:gd name="connsiteY4" fmla="*/ 0 h 102570"/>
                  <a:gd name="connsiteX5" fmla="*/ 66604 w 95244"/>
                  <a:gd name="connsiteY5" fmla="*/ 2997 h 102570"/>
                  <a:gd name="connsiteX6" fmla="*/ 81590 w 95244"/>
                  <a:gd name="connsiteY6" fmla="*/ 11323 h 102570"/>
                  <a:gd name="connsiteX7" fmla="*/ 91581 w 95244"/>
                  <a:gd name="connsiteY7" fmla="*/ 24644 h 102570"/>
                  <a:gd name="connsiteX8" fmla="*/ 95244 w 95244"/>
                  <a:gd name="connsiteY8" fmla="*/ 42294 h 102570"/>
                  <a:gd name="connsiteX9" fmla="*/ 95244 w 95244"/>
                  <a:gd name="connsiteY9" fmla="*/ 102571 h 102570"/>
                  <a:gd name="connsiteX10" fmla="*/ 72932 w 95244"/>
                  <a:gd name="connsiteY10" fmla="*/ 102571 h 102570"/>
                  <a:gd name="connsiteX11" fmla="*/ 72932 w 95244"/>
                  <a:gd name="connsiteY11" fmla="*/ 47955 h 102570"/>
                  <a:gd name="connsiteX12" fmla="*/ 66604 w 95244"/>
                  <a:gd name="connsiteY12" fmla="*/ 27308 h 102570"/>
                  <a:gd name="connsiteX13" fmla="*/ 47622 w 95244"/>
                  <a:gd name="connsiteY13" fmla="*/ 20314 h 102570"/>
                  <a:gd name="connsiteX14" fmla="*/ 28640 w 95244"/>
                  <a:gd name="connsiteY14" fmla="*/ 27308 h 102570"/>
                  <a:gd name="connsiteX15" fmla="*/ 22312 w 95244"/>
                  <a:gd name="connsiteY15" fmla="*/ 47955 h 102570"/>
                  <a:gd name="connsiteX16" fmla="*/ 22312 w 95244"/>
                  <a:gd name="connsiteY16" fmla="*/ 102571 h 102570"/>
                  <a:gd name="connsiteX17" fmla="*/ 0 w 95244"/>
                  <a:gd name="connsiteY17" fmla="*/ 102571 h 102570"/>
                  <a:gd name="connsiteX18" fmla="*/ 0 w 95244"/>
                  <a:gd name="connsiteY18" fmla="*/ 42294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244" h="102570">
                    <a:moveTo>
                      <a:pt x="0" y="42294"/>
                    </a:moveTo>
                    <a:cubicBezTo>
                      <a:pt x="0" y="35633"/>
                      <a:pt x="1332" y="29639"/>
                      <a:pt x="3663" y="24644"/>
                    </a:cubicBezTo>
                    <a:cubicBezTo>
                      <a:pt x="5994" y="19315"/>
                      <a:pt x="9325" y="14986"/>
                      <a:pt x="13654" y="11323"/>
                    </a:cubicBezTo>
                    <a:cubicBezTo>
                      <a:pt x="17983" y="7660"/>
                      <a:pt x="22978" y="4995"/>
                      <a:pt x="28640" y="2997"/>
                    </a:cubicBezTo>
                    <a:cubicBezTo>
                      <a:pt x="34301" y="999"/>
                      <a:pt x="40629" y="0"/>
                      <a:pt x="47622" y="0"/>
                    </a:cubicBezTo>
                    <a:cubicBezTo>
                      <a:pt x="54616" y="0"/>
                      <a:pt x="60943" y="999"/>
                      <a:pt x="66604" y="2997"/>
                    </a:cubicBezTo>
                    <a:cubicBezTo>
                      <a:pt x="72599" y="4995"/>
                      <a:pt x="77594" y="7660"/>
                      <a:pt x="81590" y="11323"/>
                    </a:cubicBezTo>
                    <a:cubicBezTo>
                      <a:pt x="85920" y="14986"/>
                      <a:pt x="88917" y="19315"/>
                      <a:pt x="91581" y="24644"/>
                    </a:cubicBezTo>
                    <a:cubicBezTo>
                      <a:pt x="93912" y="29972"/>
                      <a:pt x="95244" y="35966"/>
                      <a:pt x="95244" y="42294"/>
                    </a:cubicBezTo>
                    <a:lnTo>
                      <a:pt x="95244" y="102571"/>
                    </a:lnTo>
                    <a:lnTo>
                      <a:pt x="72932" y="102571"/>
                    </a:lnTo>
                    <a:lnTo>
                      <a:pt x="72932" y="47955"/>
                    </a:lnTo>
                    <a:cubicBezTo>
                      <a:pt x="72932" y="38964"/>
                      <a:pt x="70934" y="31970"/>
                      <a:pt x="66604" y="27308"/>
                    </a:cubicBezTo>
                    <a:cubicBezTo>
                      <a:pt x="62275" y="22645"/>
                      <a:pt x="55948" y="20314"/>
                      <a:pt x="47622" y="20314"/>
                    </a:cubicBezTo>
                    <a:cubicBezTo>
                      <a:pt x="39297" y="20314"/>
                      <a:pt x="32969" y="22645"/>
                      <a:pt x="28640" y="27308"/>
                    </a:cubicBezTo>
                    <a:cubicBezTo>
                      <a:pt x="24311" y="31970"/>
                      <a:pt x="22312" y="38964"/>
                      <a:pt x="22312" y="47955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4229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546082E-3938-9296-8CE1-911083DC4E36}"/>
                  </a:ext>
                </a:extLst>
              </p:cNvPr>
              <p:cNvSpPr/>
              <p:nvPr/>
            </p:nvSpPr>
            <p:spPr>
              <a:xfrm>
                <a:off x="9647328" y="1228383"/>
                <a:ext cx="88583" cy="105234"/>
              </a:xfrm>
              <a:custGeom>
                <a:avLst/>
                <a:gdLst>
                  <a:gd name="connsiteX0" fmla="*/ 88584 w 88583"/>
                  <a:gd name="connsiteY0" fmla="*/ 95244 h 105234"/>
                  <a:gd name="connsiteX1" fmla="*/ 82923 w 88583"/>
                  <a:gd name="connsiteY1" fmla="*/ 98575 h 105234"/>
                  <a:gd name="connsiteX2" fmla="*/ 75263 w 88583"/>
                  <a:gd name="connsiteY2" fmla="*/ 101905 h 105234"/>
                  <a:gd name="connsiteX3" fmla="*/ 65272 w 88583"/>
                  <a:gd name="connsiteY3" fmla="*/ 104236 h 105234"/>
                  <a:gd name="connsiteX4" fmla="*/ 52618 w 88583"/>
                  <a:gd name="connsiteY4" fmla="*/ 105235 h 105234"/>
                  <a:gd name="connsiteX5" fmla="*/ 32303 w 88583"/>
                  <a:gd name="connsiteY5" fmla="*/ 101905 h 105234"/>
                  <a:gd name="connsiteX6" fmla="*/ 15652 w 88583"/>
                  <a:gd name="connsiteY6" fmla="*/ 91914 h 105234"/>
                  <a:gd name="connsiteX7" fmla="*/ 4329 w 88583"/>
                  <a:gd name="connsiteY7" fmla="*/ 75596 h 105234"/>
                  <a:gd name="connsiteX8" fmla="*/ 0 w 88583"/>
                  <a:gd name="connsiteY8" fmla="*/ 52951 h 105234"/>
                  <a:gd name="connsiteX9" fmla="*/ 3996 w 88583"/>
                  <a:gd name="connsiteY9" fmla="*/ 30305 h 105234"/>
                  <a:gd name="connsiteX10" fmla="*/ 15319 w 88583"/>
                  <a:gd name="connsiteY10" fmla="*/ 13654 h 105234"/>
                  <a:gd name="connsiteX11" fmla="*/ 32303 w 88583"/>
                  <a:gd name="connsiteY11" fmla="*/ 3330 h 105234"/>
                  <a:gd name="connsiteX12" fmla="*/ 53284 w 88583"/>
                  <a:gd name="connsiteY12" fmla="*/ 0 h 105234"/>
                  <a:gd name="connsiteX13" fmla="*/ 69602 w 88583"/>
                  <a:gd name="connsiteY13" fmla="*/ 1665 h 105234"/>
                  <a:gd name="connsiteX14" fmla="*/ 80591 w 88583"/>
                  <a:gd name="connsiteY14" fmla="*/ 5661 h 105234"/>
                  <a:gd name="connsiteX15" fmla="*/ 86586 w 88583"/>
                  <a:gd name="connsiteY15" fmla="*/ 10990 h 105234"/>
                  <a:gd name="connsiteX16" fmla="*/ 88584 w 88583"/>
                  <a:gd name="connsiteY16" fmla="*/ 16984 h 105234"/>
                  <a:gd name="connsiteX17" fmla="*/ 85920 w 88583"/>
                  <a:gd name="connsiteY17" fmla="*/ 24311 h 105234"/>
                  <a:gd name="connsiteX18" fmla="*/ 80924 w 88583"/>
                  <a:gd name="connsiteY18" fmla="*/ 29639 h 105234"/>
                  <a:gd name="connsiteX19" fmla="*/ 70934 w 88583"/>
                  <a:gd name="connsiteY19" fmla="*/ 23312 h 105234"/>
                  <a:gd name="connsiteX20" fmla="*/ 54616 w 88583"/>
                  <a:gd name="connsiteY20" fmla="*/ 20314 h 105234"/>
                  <a:gd name="connsiteX21" fmla="*/ 42294 w 88583"/>
                  <a:gd name="connsiteY21" fmla="*/ 22313 h 105234"/>
                  <a:gd name="connsiteX22" fmla="*/ 32303 w 88583"/>
                  <a:gd name="connsiteY22" fmla="*/ 28307 h 105234"/>
                  <a:gd name="connsiteX23" fmla="*/ 25643 w 88583"/>
                  <a:gd name="connsiteY23" fmla="*/ 38298 h 105234"/>
                  <a:gd name="connsiteX24" fmla="*/ 23312 w 88583"/>
                  <a:gd name="connsiteY24" fmla="*/ 52618 h 105234"/>
                  <a:gd name="connsiteX25" fmla="*/ 25976 w 88583"/>
                  <a:gd name="connsiteY25" fmla="*/ 67603 h 105234"/>
                  <a:gd name="connsiteX26" fmla="*/ 32969 w 88583"/>
                  <a:gd name="connsiteY26" fmla="*/ 77594 h 105234"/>
                  <a:gd name="connsiteX27" fmla="*/ 43293 w 88583"/>
                  <a:gd name="connsiteY27" fmla="*/ 83589 h 105234"/>
                  <a:gd name="connsiteX28" fmla="*/ 55948 w 88583"/>
                  <a:gd name="connsiteY28" fmla="*/ 85587 h 105234"/>
                  <a:gd name="connsiteX29" fmla="*/ 71600 w 88583"/>
                  <a:gd name="connsiteY29" fmla="*/ 82923 h 105234"/>
                  <a:gd name="connsiteX30" fmla="*/ 79592 w 88583"/>
                  <a:gd name="connsiteY30" fmla="*/ 78926 h 105234"/>
                  <a:gd name="connsiteX31" fmla="*/ 88584 w 88583"/>
                  <a:gd name="connsiteY31" fmla="*/ 95244 h 10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8583" h="105234">
                    <a:moveTo>
                      <a:pt x="88584" y="95244"/>
                    </a:moveTo>
                    <a:cubicBezTo>
                      <a:pt x="86919" y="96243"/>
                      <a:pt x="85254" y="97242"/>
                      <a:pt x="82923" y="98575"/>
                    </a:cubicBezTo>
                    <a:cubicBezTo>
                      <a:pt x="80591" y="99574"/>
                      <a:pt x="77927" y="100906"/>
                      <a:pt x="75263" y="101905"/>
                    </a:cubicBezTo>
                    <a:cubicBezTo>
                      <a:pt x="72266" y="102904"/>
                      <a:pt x="68936" y="103570"/>
                      <a:pt x="65272" y="104236"/>
                    </a:cubicBezTo>
                    <a:cubicBezTo>
                      <a:pt x="61609" y="104902"/>
                      <a:pt x="57280" y="105235"/>
                      <a:pt x="52618" y="105235"/>
                    </a:cubicBezTo>
                    <a:cubicBezTo>
                      <a:pt x="45291" y="105235"/>
                      <a:pt x="38631" y="104236"/>
                      <a:pt x="32303" y="101905"/>
                    </a:cubicBezTo>
                    <a:cubicBezTo>
                      <a:pt x="25976" y="99574"/>
                      <a:pt x="20314" y="96243"/>
                      <a:pt x="15652" y="91914"/>
                    </a:cubicBezTo>
                    <a:cubicBezTo>
                      <a:pt x="10990" y="87585"/>
                      <a:pt x="6994" y="81923"/>
                      <a:pt x="4329" y="75596"/>
                    </a:cubicBezTo>
                    <a:cubicBezTo>
                      <a:pt x="1665" y="68936"/>
                      <a:pt x="0" y="61609"/>
                      <a:pt x="0" y="52951"/>
                    </a:cubicBezTo>
                    <a:cubicBezTo>
                      <a:pt x="0" y="44625"/>
                      <a:pt x="1332" y="36965"/>
                      <a:pt x="3996" y="30305"/>
                    </a:cubicBezTo>
                    <a:cubicBezTo>
                      <a:pt x="6660" y="23645"/>
                      <a:pt x="10324" y="17983"/>
                      <a:pt x="15319" y="13654"/>
                    </a:cubicBezTo>
                    <a:cubicBezTo>
                      <a:pt x="19981" y="8992"/>
                      <a:pt x="25643" y="5661"/>
                      <a:pt x="32303" y="3330"/>
                    </a:cubicBezTo>
                    <a:cubicBezTo>
                      <a:pt x="38964" y="999"/>
                      <a:pt x="45957" y="0"/>
                      <a:pt x="53284" y="0"/>
                    </a:cubicBezTo>
                    <a:cubicBezTo>
                      <a:pt x="59611" y="0"/>
                      <a:pt x="64939" y="666"/>
                      <a:pt x="69602" y="1665"/>
                    </a:cubicBezTo>
                    <a:cubicBezTo>
                      <a:pt x="73931" y="2664"/>
                      <a:pt x="77594" y="3996"/>
                      <a:pt x="80591" y="5661"/>
                    </a:cubicBezTo>
                    <a:cubicBezTo>
                      <a:pt x="83256" y="7326"/>
                      <a:pt x="85254" y="8992"/>
                      <a:pt x="86586" y="10990"/>
                    </a:cubicBezTo>
                    <a:cubicBezTo>
                      <a:pt x="87918" y="12988"/>
                      <a:pt x="88584" y="14986"/>
                      <a:pt x="88584" y="16984"/>
                    </a:cubicBezTo>
                    <a:cubicBezTo>
                      <a:pt x="88584" y="19648"/>
                      <a:pt x="87585" y="21979"/>
                      <a:pt x="85920" y="24311"/>
                    </a:cubicBezTo>
                    <a:cubicBezTo>
                      <a:pt x="84255" y="26642"/>
                      <a:pt x="82589" y="28307"/>
                      <a:pt x="80924" y="29639"/>
                    </a:cubicBezTo>
                    <a:cubicBezTo>
                      <a:pt x="78593" y="27308"/>
                      <a:pt x="75263" y="25310"/>
                      <a:pt x="70934" y="23312"/>
                    </a:cubicBezTo>
                    <a:cubicBezTo>
                      <a:pt x="66604" y="21313"/>
                      <a:pt x="60943" y="20314"/>
                      <a:pt x="54616" y="20314"/>
                    </a:cubicBezTo>
                    <a:cubicBezTo>
                      <a:pt x="50286" y="20314"/>
                      <a:pt x="45957" y="20980"/>
                      <a:pt x="42294" y="22313"/>
                    </a:cubicBezTo>
                    <a:cubicBezTo>
                      <a:pt x="38631" y="23645"/>
                      <a:pt x="35300" y="25643"/>
                      <a:pt x="32303" y="28307"/>
                    </a:cubicBezTo>
                    <a:cubicBezTo>
                      <a:pt x="29639" y="30971"/>
                      <a:pt x="27308" y="34301"/>
                      <a:pt x="25643" y="38298"/>
                    </a:cubicBezTo>
                    <a:cubicBezTo>
                      <a:pt x="23978" y="42294"/>
                      <a:pt x="23312" y="47289"/>
                      <a:pt x="23312" y="52618"/>
                    </a:cubicBezTo>
                    <a:cubicBezTo>
                      <a:pt x="23312" y="58612"/>
                      <a:pt x="24311" y="63274"/>
                      <a:pt x="25976" y="67603"/>
                    </a:cubicBezTo>
                    <a:cubicBezTo>
                      <a:pt x="27641" y="71600"/>
                      <a:pt x="29972" y="75263"/>
                      <a:pt x="32969" y="77594"/>
                    </a:cubicBezTo>
                    <a:cubicBezTo>
                      <a:pt x="35966" y="80258"/>
                      <a:pt x="39297" y="82256"/>
                      <a:pt x="43293" y="83589"/>
                    </a:cubicBezTo>
                    <a:cubicBezTo>
                      <a:pt x="47289" y="84921"/>
                      <a:pt x="51285" y="85587"/>
                      <a:pt x="55948" y="85587"/>
                    </a:cubicBezTo>
                    <a:cubicBezTo>
                      <a:pt x="62275" y="85587"/>
                      <a:pt x="67604" y="84588"/>
                      <a:pt x="71600" y="82923"/>
                    </a:cubicBezTo>
                    <a:cubicBezTo>
                      <a:pt x="75596" y="81257"/>
                      <a:pt x="78260" y="79925"/>
                      <a:pt x="79592" y="78926"/>
                    </a:cubicBezTo>
                    <a:lnTo>
                      <a:pt x="88584" y="9524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5A42531-C4D9-5977-709C-29A9CB0B909C}"/>
                  </a:ext>
                </a:extLst>
              </p:cNvPr>
              <p:cNvSpPr/>
              <p:nvPr/>
            </p:nvSpPr>
            <p:spPr>
              <a:xfrm>
                <a:off x="9746902" y="1186089"/>
                <a:ext cx="27307" cy="144864"/>
              </a:xfrm>
              <a:custGeom>
                <a:avLst/>
                <a:gdLst>
                  <a:gd name="connsiteX0" fmla="*/ 13654 w 27307"/>
                  <a:gd name="connsiteY0" fmla="*/ 0 h 144864"/>
                  <a:gd name="connsiteX1" fmla="*/ 23312 w 27307"/>
                  <a:gd name="connsiteY1" fmla="*/ 3996 h 144864"/>
                  <a:gd name="connsiteX2" fmla="*/ 27308 w 27307"/>
                  <a:gd name="connsiteY2" fmla="*/ 13654 h 144864"/>
                  <a:gd name="connsiteX3" fmla="*/ 23312 w 27307"/>
                  <a:gd name="connsiteY3" fmla="*/ 23312 h 144864"/>
                  <a:gd name="connsiteX4" fmla="*/ 13654 w 27307"/>
                  <a:gd name="connsiteY4" fmla="*/ 27308 h 144864"/>
                  <a:gd name="connsiteX5" fmla="*/ 3996 w 27307"/>
                  <a:gd name="connsiteY5" fmla="*/ 23312 h 144864"/>
                  <a:gd name="connsiteX6" fmla="*/ 0 w 27307"/>
                  <a:gd name="connsiteY6" fmla="*/ 13654 h 144864"/>
                  <a:gd name="connsiteX7" fmla="*/ 3996 w 27307"/>
                  <a:gd name="connsiteY7" fmla="*/ 3996 h 144864"/>
                  <a:gd name="connsiteX8" fmla="*/ 13654 w 27307"/>
                  <a:gd name="connsiteY8" fmla="*/ 0 h 144864"/>
                  <a:gd name="connsiteX9" fmla="*/ 2664 w 27307"/>
                  <a:gd name="connsiteY9" fmla="*/ 55282 h 144864"/>
                  <a:gd name="connsiteX10" fmla="*/ 5661 w 27307"/>
                  <a:gd name="connsiteY10" fmla="*/ 47289 h 144864"/>
                  <a:gd name="connsiteX11" fmla="*/ 14320 w 27307"/>
                  <a:gd name="connsiteY11" fmla="*/ 44958 h 144864"/>
                  <a:gd name="connsiteX12" fmla="*/ 20647 w 27307"/>
                  <a:gd name="connsiteY12" fmla="*/ 45957 h 144864"/>
                  <a:gd name="connsiteX13" fmla="*/ 24644 w 27307"/>
                  <a:gd name="connsiteY13" fmla="*/ 47289 h 144864"/>
                  <a:gd name="connsiteX14" fmla="*/ 24644 w 27307"/>
                  <a:gd name="connsiteY14" fmla="*/ 144865 h 144864"/>
                  <a:gd name="connsiteX15" fmla="*/ 2331 w 27307"/>
                  <a:gd name="connsiteY15" fmla="*/ 144865 h 144864"/>
                  <a:gd name="connsiteX16" fmla="*/ 2331 w 27307"/>
                  <a:gd name="connsiteY16" fmla="*/ 55282 h 14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307" h="144864">
                    <a:moveTo>
                      <a:pt x="13654" y="0"/>
                    </a:moveTo>
                    <a:cubicBezTo>
                      <a:pt x="17317" y="0"/>
                      <a:pt x="20647" y="1332"/>
                      <a:pt x="23312" y="3996"/>
                    </a:cubicBezTo>
                    <a:cubicBezTo>
                      <a:pt x="25976" y="6660"/>
                      <a:pt x="27308" y="9991"/>
                      <a:pt x="27308" y="13654"/>
                    </a:cubicBezTo>
                    <a:cubicBezTo>
                      <a:pt x="27308" y="17650"/>
                      <a:pt x="25976" y="20647"/>
                      <a:pt x="23312" y="23312"/>
                    </a:cubicBezTo>
                    <a:cubicBezTo>
                      <a:pt x="20647" y="25976"/>
                      <a:pt x="17650" y="27308"/>
                      <a:pt x="13654" y="27308"/>
                    </a:cubicBezTo>
                    <a:cubicBezTo>
                      <a:pt x="9991" y="27308"/>
                      <a:pt x="6660" y="25976"/>
                      <a:pt x="3996" y="23312"/>
                    </a:cubicBezTo>
                    <a:cubicBezTo>
                      <a:pt x="1332" y="20647"/>
                      <a:pt x="0" y="17317"/>
                      <a:pt x="0" y="13654"/>
                    </a:cubicBezTo>
                    <a:cubicBezTo>
                      <a:pt x="0" y="9658"/>
                      <a:pt x="1332" y="6660"/>
                      <a:pt x="3996" y="3996"/>
                    </a:cubicBezTo>
                    <a:cubicBezTo>
                      <a:pt x="6660" y="1332"/>
                      <a:pt x="9991" y="0"/>
                      <a:pt x="13654" y="0"/>
                    </a:cubicBezTo>
                    <a:close/>
                    <a:moveTo>
                      <a:pt x="2664" y="55282"/>
                    </a:moveTo>
                    <a:cubicBezTo>
                      <a:pt x="2664" y="51618"/>
                      <a:pt x="3663" y="48954"/>
                      <a:pt x="5661" y="47289"/>
                    </a:cubicBezTo>
                    <a:cubicBezTo>
                      <a:pt x="7659" y="45624"/>
                      <a:pt x="10657" y="44958"/>
                      <a:pt x="14320" y="44958"/>
                    </a:cubicBezTo>
                    <a:cubicBezTo>
                      <a:pt x="16651" y="44958"/>
                      <a:pt x="18649" y="45291"/>
                      <a:pt x="20647" y="45957"/>
                    </a:cubicBezTo>
                    <a:cubicBezTo>
                      <a:pt x="22646" y="46623"/>
                      <a:pt x="23978" y="46956"/>
                      <a:pt x="24644" y="47289"/>
                    </a:cubicBezTo>
                    <a:lnTo>
                      <a:pt x="24644" y="144865"/>
                    </a:lnTo>
                    <a:lnTo>
                      <a:pt x="2331" y="144865"/>
                    </a:lnTo>
                    <a:lnTo>
                      <a:pt x="2331" y="55282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7B4D901-8220-1CEA-AA2D-4B355BDEA822}"/>
                  </a:ext>
                </a:extLst>
              </p:cNvPr>
              <p:cNvSpPr/>
              <p:nvPr/>
            </p:nvSpPr>
            <p:spPr>
              <a:xfrm>
                <a:off x="9795523" y="1228383"/>
                <a:ext cx="95244" cy="102570"/>
              </a:xfrm>
              <a:custGeom>
                <a:avLst/>
                <a:gdLst>
                  <a:gd name="connsiteX0" fmla="*/ 0 w 95244"/>
                  <a:gd name="connsiteY0" fmla="*/ 42294 h 102570"/>
                  <a:gd name="connsiteX1" fmla="*/ 3663 w 95244"/>
                  <a:gd name="connsiteY1" fmla="*/ 24644 h 102570"/>
                  <a:gd name="connsiteX2" fmla="*/ 13654 w 95244"/>
                  <a:gd name="connsiteY2" fmla="*/ 11323 h 102570"/>
                  <a:gd name="connsiteX3" fmla="*/ 28640 w 95244"/>
                  <a:gd name="connsiteY3" fmla="*/ 2997 h 102570"/>
                  <a:gd name="connsiteX4" fmla="*/ 47622 w 95244"/>
                  <a:gd name="connsiteY4" fmla="*/ 0 h 102570"/>
                  <a:gd name="connsiteX5" fmla="*/ 66604 w 95244"/>
                  <a:gd name="connsiteY5" fmla="*/ 2997 h 102570"/>
                  <a:gd name="connsiteX6" fmla="*/ 81590 w 95244"/>
                  <a:gd name="connsiteY6" fmla="*/ 11323 h 102570"/>
                  <a:gd name="connsiteX7" fmla="*/ 91581 w 95244"/>
                  <a:gd name="connsiteY7" fmla="*/ 24644 h 102570"/>
                  <a:gd name="connsiteX8" fmla="*/ 95244 w 95244"/>
                  <a:gd name="connsiteY8" fmla="*/ 42294 h 102570"/>
                  <a:gd name="connsiteX9" fmla="*/ 95244 w 95244"/>
                  <a:gd name="connsiteY9" fmla="*/ 102571 h 102570"/>
                  <a:gd name="connsiteX10" fmla="*/ 72932 w 95244"/>
                  <a:gd name="connsiteY10" fmla="*/ 102571 h 102570"/>
                  <a:gd name="connsiteX11" fmla="*/ 72932 w 95244"/>
                  <a:gd name="connsiteY11" fmla="*/ 47955 h 102570"/>
                  <a:gd name="connsiteX12" fmla="*/ 66604 w 95244"/>
                  <a:gd name="connsiteY12" fmla="*/ 27308 h 102570"/>
                  <a:gd name="connsiteX13" fmla="*/ 47622 w 95244"/>
                  <a:gd name="connsiteY13" fmla="*/ 20314 h 102570"/>
                  <a:gd name="connsiteX14" fmla="*/ 28640 w 95244"/>
                  <a:gd name="connsiteY14" fmla="*/ 27308 h 102570"/>
                  <a:gd name="connsiteX15" fmla="*/ 22313 w 95244"/>
                  <a:gd name="connsiteY15" fmla="*/ 47955 h 102570"/>
                  <a:gd name="connsiteX16" fmla="*/ 22313 w 95244"/>
                  <a:gd name="connsiteY16" fmla="*/ 102571 h 102570"/>
                  <a:gd name="connsiteX17" fmla="*/ 0 w 95244"/>
                  <a:gd name="connsiteY17" fmla="*/ 102571 h 102570"/>
                  <a:gd name="connsiteX18" fmla="*/ 0 w 95244"/>
                  <a:gd name="connsiteY18" fmla="*/ 42294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244" h="102570">
                    <a:moveTo>
                      <a:pt x="0" y="42294"/>
                    </a:moveTo>
                    <a:cubicBezTo>
                      <a:pt x="0" y="35633"/>
                      <a:pt x="1332" y="29639"/>
                      <a:pt x="3663" y="24644"/>
                    </a:cubicBezTo>
                    <a:cubicBezTo>
                      <a:pt x="5994" y="19315"/>
                      <a:pt x="9325" y="14986"/>
                      <a:pt x="13654" y="11323"/>
                    </a:cubicBezTo>
                    <a:cubicBezTo>
                      <a:pt x="17983" y="7660"/>
                      <a:pt x="22978" y="4995"/>
                      <a:pt x="28640" y="2997"/>
                    </a:cubicBezTo>
                    <a:cubicBezTo>
                      <a:pt x="34301" y="999"/>
                      <a:pt x="40629" y="0"/>
                      <a:pt x="47622" y="0"/>
                    </a:cubicBezTo>
                    <a:cubicBezTo>
                      <a:pt x="54616" y="0"/>
                      <a:pt x="60943" y="999"/>
                      <a:pt x="66604" y="2997"/>
                    </a:cubicBezTo>
                    <a:cubicBezTo>
                      <a:pt x="72599" y="4995"/>
                      <a:pt x="77594" y="7660"/>
                      <a:pt x="81590" y="11323"/>
                    </a:cubicBezTo>
                    <a:cubicBezTo>
                      <a:pt x="85920" y="14986"/>
                      <a:pt x="88917" y="19315"/>
                      <a:pt x="91581" y="24644"/>
                    </a:cubicBezTo>
                    <a:cubicBezTo>
                      <a:pt x="93912" y="29972"/>
                      <a:pt x="95244" y="35966"/>
                      <a:pt x="95244" y="42294"/>
                    </a:cubicBezTo>
                    <a:lnTo>
                      <a:pt x="95244" y="102571"/>
                    </a:lnTo>
                    <a:lnTo>
                      <a:pt x="72932" y="102571"/>
                    </a:lnTo>
                    <a:lnTo>
                      <a:pt x="72932" y="47955"/>
                    </a:lnTo>
                    <a:cubicBezTo>
                      <a:pt x="72932" y="38964"/>
                      <a:pt x="70934" y="31970"/>
                      <a:pt x="66604" y="27308"/>
                    </a:cubicBezTo>
                    <a:cubicBezTo>
                      <a:pt x="62275" y="22645"/>
                      <a:pt x="55948" y="20314"/>
                      <a:pt x="47622" y="20314"/>
                    </a:cubicBezTo>
                    <a:cubicBezTo>
                      <a:pt x="39297" y="20314"/>
                      <a:pt x="32969" y="22645"/>
                      <a:pt x="28640" y="27308"/>
                    </a:cubicBezTo>
                    <a:cubicBezTo>
                      <a:pt x="24311" y="31970"/>
                      <a:pt x="22313" y="38964"/>
                      <a:pt x="22313" y="47955"/>
                    </a:cubicBezTo>
                    <a:lnTo>
                      <a:pt x="22313" y="102571"/>
                    </a:lnTo>
                    <a:lnTo>
                      <a:pt x="0" y="102571"/>
                    </a:lnTo>
                    <a:lnTo>
                      <a:pt x="0" y="4229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3019EA1-3F77-7EC1-B782-DEA69D6E7AD0}"/>
                  </a:ext>
                </a:extLst>
              </p:cNvPr>
              <p:cNvSpPr/>
              <p:nvPr/>
            </p:nvSpPr>
            <p:spPr>
              <a:xfrm>
                <a:off x="9909417" y="1227717"/>
                <a:ext cx="105568" cy="144198"/>
              </a:xfrm>
              <a:custGeom>
                <a:avLst/>
                <a:gdLst>
                  <a:gd name="connsiteX0" fmla="*/ 15985 w 105568"/>
                  <a:gd name="connsiteY0" fmla="*/ 120221 h 144198"/>
                  <a:gd name="connsiteX1" fmla="*/ 19315 w 105568"/>
                  <a:gd name="connsiteY1" fmla="*/ 121553 h 144198"/>
                  <a:gd name="connsiteX2" fmla="*/ 25976 w 105568"/>
                  <a:gd name="connsiteY2" fmla="*/ 123884 h 144198"/>
                  <a:gd name="connsiteX3" fmla="*/ 35301 w 105568"/>
                  <a:gd name="connsiteY3" fmla="*/ 125882 h 144198"/>
                  <a:gd name="connsiteX4" fmla="*/ 46956 w 105568"/>
                  <a:gd name="connsiteY4" fmla="*/ 126548 h 144198"/>
                  <a:gd name="connsiteX5" fmla="*/ 59944 w 105568"/>
                  <a:gd name="connsiteY5" fmla="*/ 125216 h 144198"/>
                  <a:gd name="connsiteX6" fmla="*/ 71267 w 105568"/>
                  <a:gd name="connsiteY6" fmla="*/ 119888 h 144198"/>
                  <a:gd name="connsiteX7" fmla="*/ 79592 w 105568"/>
                  <a:gd name="connsiteY7" fmla="*/ 108898 h 144198"/>
                  <a:gd name="connsiteX8" fmla="*/ 82923 w 105568"/>
                  <a:gd name="connsiteY8" fmla="*/ 90915 h 144198"/>
                  <a:gd name="connsiteX9" fmla="*/ 82923 w 105568"/>
                  <a:gd name="connsiteY9" fmla="*/ 88584 h 144198"/>
                  <a:gd name="connsiteX10" fmla="*/ 69935 w 105568"/>
                  <a:gd name="connsiteY10" fmla="*/ 98574 h 144198"/>
                  <a:gd name="connsiteX11" fmla="*/ 49620 w 105568"/>
                  <a:gd name="connsiteY11" fmla="*/ 103237 h 144198"/>
                  <a:gd name="connsiteX12" fmla="*/ 29639 w 105568"/>
                  <a:gd name="connsiteY12" fmla="*/ 99574 h 144198"/>
                  <a:gd name="connsiteX13" fmla="*/ 13987 w 105568"/>
                  <a:gd name="connsiteY13" fmla="*/ 89250 h 144198"/>
                  <a:gd name="connsiteX14" fmla="*/ 3663 w 105568"/>
                  <a:gd name="connsiteY14" fmla="*/ 73265 h 144198"/>
                  <a:gd name="connsiteX15" fmla="*/ 0 w 105568"/>
                  <a:gd name="connsiteY15" fmla="*/ 52617 h 144198"/>
                  <a:gd name="connsiteX16" fmla="*/ 3996 w 105568"/>
                  <a:gd name="connsiteY16" fmla="*/ 31637 h 144198"/>
                  <a:gd name="connsiteX17" fmla="*/ 14986 w 105568"/>
                  <a:gd name="connsiteY17" fmla="*/ 14986 h 144198"/>
                  <a:gd name="connsiteX18" fmla="*/ 31970 w 105568"/>
                  <a:gd name="connsiteY18" fmla="*/ 3996 h 144198"/>
                  <a:gd name="connsiteX19" fmla="*/ 53617 w 105568"/>
                  <a:gd name="connsiteY19" fmla="*/ 0 h 144198"/>
                  <a:gd name="connsiteX20" fmla="*/ 74264 w 105568"/>
                  <a:gd name="connsiteY20" fmla="*/ 3330 h 144198"/>
                  <a:gd name="connsiteX21" fmla="*/ 90582 w 105568"/>
                  <a:gd name="connsiteY21" fmla="*/ 13654 h 144198"/>
                  <a:gd name="connsiteX22" fmla="*/ 101572 w 105568"/>
                  <a:gd name="connsiteY22" fmla="*/ 31304 h 144198"/>
                  <a:gd name="connsiteX23" fmla="*/ 105568 w 105568"/>
                  <a:gd name="connsiteY23" fmla="*/ 56614 h 144198"/>
                  <a:gd name="connsiteX24" fmla="*/ 105568 w 105568"/>
                  <a:gd name="connsiteY24" fmla="*/ 85254 h 144198"/>
                  <a:gd name="connsiteX25" fmla="*/ 101239 w 105568"/>
                  <a:gd name="connsiteY25" fmla="*/ 112228 h 144198"/>
                  <a:gd name="connsiteX26" fmla="*/ 89583 w 105568"/>
                  <a:gd name="connsiteY26" fmla="*/ 130545 h 144198"/>
                  <a:gd name="connsiteX27" fmla="*/ 71933 w 105568"/>
                  <a:gd name="connsiteY27" fmla="*/ 140868 h 144198"/>
                  <a:gd name="connsiteX28" fmla="*/ 49620 w 105568"/>
                  <a:gd name="connsiteY28" fmla="*/ 144199 h 144198"/>
                  <a:gd name="connsiteX29" fmla="*/ 34967 w 105568"/>
                  <a:gd name="connsiteY29" fmla="*/ 143199 h 144198"/>
                  <a:gd name="connsiteX30" fmla="*/ 23312 w 105568"/>
                  <a:gd name="connsiteY30" fmla="*/ 140868 h 144198"/>
                  <a:gd name="connsiteX31" fmla="*/ 14986 w 105568"/>
                  <a:gd name="connsiteY31" fmla="*/ 138204 h 144198"/>
                  <a:gd name="connsiteX32" fmla="*/ 9991 w 105568"/>
                  <a:gd name="connsiteY32" fmla="*/ 136206 h 144198"/>
                  <a:gd name="connsiteX33" fmla="*/ 15985 w 105568"/>
                  <a:gd name="connsiteY33" fmla="*/ 120221 h 144198"/>
                  <a:gd name="connsiteX34" fmla="*/ 52951 w 105568"/>
                  <a:gd name="connsiteY34" fmla="*/ 84255 h 144198"/>
                  <a:gd name="connsiteX35" fmla="*/ 64939 w 105568"/>
                  <a:gd name="connsiteY35" fmla="*/ 81923 h 144198"/>
                  <a:gd name="connsiteX36" fmla="*/ 74264 w 105568"/>
                  <a:gd name="connsiteY36" fmla="*/ 75263 h 144198"/>
                  <a:gd name="connsiteX37" fmla="*/ 80258 w 105568"/>
                  <a:gd name="connsiteY37" fmla="*/ 65272 h 144198"/>
                  <a:gd name="connsiteX38" fmla="*/ 82590 w 105568"/>
                  <a:gd name="connsiteY38" fmla="*/ 52617 h 144198"/>
                  <a:gd name="connsiteX39" fmla="*/ 80258 w 105568"/>
                  <a:gd name="connsiteY39" fmla="*/ 39963 h 144198"/>
                  <a:gd name="connsiteX40" fmla="*/ 74264 w 105568"/>
                  <a:gd name="connsiteY40" fmla="*/ 29972 h 144198"/>
                  <a:gd name="connsiteX41" fmla="*/ 64939 w 105568"/>
                  <a:gd name="connsiteY41" fmla="*/ 23312 h 144198"/>
                  <a:gd name="connsiteX42" fmla="*/ 52951 w 105568"/>
                  <a:gd name="connsiteY42" fmla="*/ 20980 h 144198"/>
                  <a:gd name="connsiteX43" fmla="*/ 40629 w 105568"/>
                  <a:gd name="connsiteY43" fmla="*/ 23312 h 144198"/>
                  <a:gd name="connsiteX44" fmla="*/ 31304 w 105568"/>
                  <a:gd name="connsiteY44" fmla="*/ 30305 h 144198"/>
                  <a:gd name="connsiteX45" fmla="*/ 25310 w 105568"/>
                  <a:gd name="connsiteY45" fmla="*/ 40296 h 144198"/>
                  <a:gd name="connsiteX46" fmla="*/ 23312 w 105568"/>
                  <a:gd name="connsiteY46" fmla="*/ 52617 h 144198"/>
                  <a:gd name="connsiteX47" fmla="*/ 31637 w 105568"/>
                  <a:gd name="connsiteY47" fmla="*/ 75596 h 144198"/>
                  <a:gd name="connsiteX48" fmla="*/ 52951 w 105568"/>
                  <a:gd name="connsiteY48" fmla="*/ 84255 h 14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5568" h="144198">
                    <a:moveTo>
                      <a:pt x="15985" y="120221"/>
                    </a:moveTo>
                    <a:cubicBezTo>
                      <a:pt x="16651" y="120554"/>
                      <a:pt x="17650" y="120887"/>
                      <a:pt x="19315" y="121553"/>
                    </a:cubicBezTo>
                    <a:cubicBezTo>
                      <a:pt x="20981" y="122219"/>
                      <a:pt x="23312" y="122885"/>
                      <a:pt x="25976" y="123884"/>
                    </a:cubicBezTo>
                    <a:cubicBezTo>
                      <a:pt x="28640" y="124550"/>
                      <a:pt x="31637" y="125216"/>
                      <a:pt x="35301" y="125882"/>
                    </a:cubicBezTo>
                    <a:cubicBezTo>
                      <a:pt x="38964" y="126548"/>
                      <a:pt x="42627" y="126548"/>
                      <a:pt x="46956" y="126548"/>
                    </a:cubicBezTo>
                    <a:cubicBezTo>
                      <a:pt x="51285" y="126548"/>
                      <a:pt x="55615" y="126215"/>
                      <a:pt x="59944" y="125216"/>
                    </a:cubicBezTo>
                    <a:cubicBezTo>
                      <a:pt x="64273" y="124217"/>
                      <a:pt x="67937" y="122552"/>
                      <a:pt x="71267" y="119888"/>
                    </a:cubicBezTo>
                    <a:cubicBezTo>
                      <a:pt x="74597" y="117224"/>
                      <a:pt x="77261" y="113561"/>
                      <a:pt x="79592" y="108898"/>
                    </a:cubicBezTo>
                    <a:cubicBezTo>
                      <a:pt x="81591" y="104236"/>
                      <a:pt x="82923" y="98241"/>
                      <a:pt x="82923" y="90915"/>
                    </a:cubicBezTo>
                    <a:lnTo>
                      <a:pt x="82923" y="88584"/>
                    </a:lnTo>
                    <a:cubicBezTo>
                      <a:pt x="79925" y="92247"/>
                      <a:pt x="75596" y="95577"/>
                      <a:pt x="69935" y="98574"/>
                    </a:cubicBezTo>
                    <a:cubicBezTo>
                      <a:pt x="64273" y="101905"/>
                      <a:pt x="57613" y="103237"/>
                      <a:pt x="49620" y="103237"/>
                    </a:cubicBezTo>
                    <a:cubicBezTo>
                      <a:pt x="42294" y="103237"/>
                      <a:pt x="35633" y="101905"/>
                      <a:pt x="29639" y="99574"/>
                    </a:cubicBezTo>
                    <a:cubicBezTo>
                      <a:pt x="23645" y="97242"/>
                      <a:pt x="18316" y="93579"/>
                      <a:pt x="13987" y="89250"/>
                    </a:cubicBezTo>
                    <a:cubicBezTo>
                      <a:pt x="9658" y="84921"/>
                      <a:pt x="5994" y="79592"/>
                      <a:pt x="3663" y="73265"/>
                    </a:cubicBezTo>
                    <a:cubicBezTo>
                      <a:pt x="1332" y="66937"/>
                      <a:pt x="0" y="60277"/>
                      <a:pt x="0" y="52617"/>
                    </a:cubicBezTo>
                    <a:cubicBezTo>
                      <a:pt x="0" y="44958"/>
                      <a:pt x="1332" y="37964"/>
                      <a:pt x="3996" y="31637"/>
                    </a:cubicBezTo>
                    <a:cubicBezTo>
                      <a:pt x="6661" y="25310"/>
                      <a:pt x="10324" y="19648"/>
                      <a:pt x="14986" y="14986"/>
                    </a:cubicBezTo>
                    <a:cubicBezTo>
                      <a:pt x="19648" y="10324"/>
                      <a:pt x="25310" y="6660"/>
                      <a:pt x="31970" y="3996"/>
                    </a:cubicBezTo>
                    <a:cubicBezTo>
                      <a:pt x="38631" y="1332"/>
                      <a:pt x="45624" y="0"/>
                      <a:pt x="53617" y="0"/>
                    </a:cubicBezTo>
                    <a:cubicBezTo>
                      <a:pt x="60943" y="0"/>
                      <a:pt x="67937" y="999"/>
                      <a:pt x="74264" y="3330"/>
                    </a:cubicBezTo>
                    <a:cubicBezTo>
                      <a:pt x="80592" y="5661"/>
                      <a:pt x="85920" y="8992"/>
                      <a:pt x="90582" y="13654"/>
                    </a:cubicBezTo>
                    <a:cubicBezTo>
                      <a:pt x="95244" y="18316"/>
                      <a:pt x="98908" y="24311"/>
                      <a:pt x="101572" y="31304"/>
                    </a:cubicBezTo>
                    <a:cubicBezTo>
                      <a:pt x="104236" y="38631"/>
                      <a:pt x="105568" y="46956"/>
                      <a:pt x="105568" y="56614"/>
                    </a:cubicBezTo>
                    <a:lnTo>
                      <a:pt x="105568" y="85254"/>
                    </a:lnTo>
                    <a:cubicBezTo>
                      <a:pt x="105568" y="95577"/>
                      <a:pt x="104236" y="104569"/>
                      <a:pt x="101239" y="112228"/>
                    </a:cubicBezTo>
                    <a:cubicBezTo>
                      <a:pt x="98574" y="119555"/>
                      <a:pt x="94578" y="125882"/>
                      <a:pt x="89583" y="130545"/>
                    </a:cubicBezTo>
                    <a:cubicBezTo>
                      <a:pt x="84588" y="135207"/>
                      <a:pt x="78926" y="138870"/>
                      <a:pt x="71933" y="140868"/>
                    </a:cubicBezTo>
                    <a:cubicBezTo>
                      <a:pt x="65272" y="143199"/>
                      <a:pt x="57613" y="144199"/>
                      <a:pt x="49620" y="144199"/>
                    </a:cubicBezTo>
                    <a:cubicBezTo>
                      <a:pt x="44292" y="144199"/>
                      <a:pt x="39630" y="143866"/>
                      <a:pt x="34967" y="143199"/>
                    </a:cubicBezTo>
                    <a:cubicBezTo>
                      <a:pt x="30638" y="142533"/>
                      <a:pt x="26642" y="141867"/>
                      <a:pt x="23312" y="140868"/>
                    </a:cubicBezTo>
                    <a:cubicBezTo>
                      <a:pt x="19981" y="139869"/>
                      <a:pt x="16984" y="139203"/>
                      <a:pt x="14986" y="138204"/>
                    </a:cubicBezTo>
                    <a:cubicBezTo>
                      <a:pt x="12655" y="137205"/>
                      <a:pt x="11323" y="136539"/>
                      <a:pt x="9991" y="136206"/>
                    </a:cubicBezTo>
                    <a:lnTo>
                      <a:pt x="15985" y="120221"/>
                    </a:lnTo>
                    <a:close/>
                    <a:moveTo>
                      <a:pt x="52951" y="84255"/>
                    </a:moveTo>
                    <a:cubicBezTo>
                      <a:pt x="57280" y="84255"/>
                      <a:pt x="61276" y="83589"/>
                      <a:pt x="64939" y="81923"/>
                    </a:cubicBezTo>
                    <a:cubicBezTo>
                      <a:pt x="68603" y="80258"/>
                      <a:pt x="71600" y="78260"/>
                      <a:pt x="74264" y="75263"/>
                    </a:cubicBezTo>
                    <a:cubicBezTo>
                      <a:pt x="76928" y="72599"/>
                      <a:pt x="78926" y="69269"/>
                      <a:pt x="80258" y="65272"/>
                    </a:cubicBezTo>
                    <a:cubicBezTo>
                      <a:pt x="81591" y="61276"/>
                      <a:pt x="82590" y="57280"/>
                      <a:pt x="82590" y="52617"/>
                    </a:cubicBezTo>
                    <a:cubicBezTo>
                      <a:pt x="82590" y="47955"/>
                      <a:pt x="81923" y="43959"/>
                      <a:pt x="80258" y="39963"/>
                    </a:cubicBezTo>
                    <a:cubicBezTo>
                      <a:pt x="78926" y="35966"/>
                      <a:pt x="76595" y="32636"/>
                      <a:pt x="74264" y="29972"/>
                    </a:cubicBezTo>
                    <a:cubicBezTo>
                      <a:pt x="71600" y="26975"/>
                      <a:pt x="68603" y="24977"/>
                      <a:pt x="64939" y="23312"/>
                    </a:cubicBezTo>
                    <a:cubicBezTo>
                      <a:pt x="61276" y="21646"/>
                      <a:pt x="57280" y="20980"/>
                      <a:pt x="52951" y="20980"/>
                    </a:cubicBezTo>
                    <a:cubicBezTo>
                      <a:pt x="48288" y="20980"/>
                      <a:pt x="44292" y="21646"/>
                      <a:pt x="40629" y="23312"/>
                    </a:cubicBezTo>
                    <a:cubicBezTo>
                      <a:pt x="36965" y="24977"/>
                      <a:pt x="33635" y="27308"/>
                      <a:pt x="31304" y="30305"/>
                    </a:cubicBezTo>
                    <a:cubicBezTo>
                      <a:pt x="28640" y="33302"/>
                      <a:pt x="26642" y="36632"/>
                      <a:pt x="25310" y="40296"/>
                    </a:cubicBezTo>
                    <a:cubicBezTo>
                      <a:pt x="23978" y="44292"/>
                      <a:pt x="23312" y="48288"/>
                      <a:pt x="23312" y="52617"/>
                    </a:cubicBezTo>
                    <a:cubicBezTo>
                      <a:pt x="23312" y="62275"/>
                      <a:pt x="25976" y="69935"/>
                      <a:pt x="31637" y="75596"/>
                    </a:cubicBezTo>
                    <a:cubicBezTo>
                      <a:pt x="36300" y="81590"/>
                      <a:pt x="43626" y="84255"/>
                      <a:pt x="52951" y="84255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8F95EC5-5CB4-AA47-449B-25C7A0EE07B7}"/>
                  </a:ext>
                </a:extLst>
              </p:cNvPr>
              <p:cNvSpPr/>
              <p:nvPr/>
            </p:nvSpPr>
            <p:spPr>
              <a:xfrm>
                <a:off x="10086251" y="1192749"/>
                <a:ext cx="106900" cy="138537"/>
              </a:xfrm>
              <a:custGeom>
                <a:avLst/>
                <a:gdLst>
                  <a:gd name="connsiteX0" fmla="*/ 0 w 106900"/>
                  <a:gd name="connsiteY0" fmla="*/ 14653 h 138537"/>
                  <a:gd name="connsiteX1" fmla="*/ 2997 w 106900"/>
                  <a:gd name="connsiteY1" fmla="*/ 5661 h 138537"/>
                  <a:gd name="connsiteX2" fmla="*/ 10657 w 106900"/>
                  <a:gd name="connsiteY2" fmla="*/ 1998 h 138537"/>
                  <a:gd name="connsiteX3" fmla="*/ 21979 w 106900"/>
                  <a:gd name="connsiteY3" fmla="*/ 666 h 138537"/>
                  <a:gd name="connsiteX4" fmla="*/ 45291 w 106900"/>
                  <a:gd name="connsiteY4" fmla="*/ 0 h 138537"/>
                  <a:gd name="connsiteX5" fmla="*/ 91581 w 106900"/>
                  <a:gd name="connsiteY5" fmla="*/ 12655 h 138537"/>
                  <a:gd name="connsiteX6" fmla="*/ 106900 w 106900"/>
                  <a:gd name="connsiteY6" fmla="*/ 45957 h 138537"/>
                  <a:gd name="connsiteX7" fmla="*/ 103570 w 106900"/>
                  <a:gd name="connsiteY7" fmla="*/ 64273 h 138537"/>
                  <a:gd name="connsiteX8" fmla="*/ 93246 w 106900"/>
                  <a:gd name="connsiteY8" fmla="*/ 78926 h 138537"/>
                  <a:gd name="connsiteX9" fmla="*/ 74930 w 106900"/>
                  <a:gd name="connsiteY9" fmla="*/ 88584 h 138537"/>
                  <a:gd name="connsiteX10" fmla="*/ 47622 w 106900"/>
                  <a:gd name="connsiteY10" fmla="*/ 91914 h 138537"/>
                  <a:gd name="connsiteX11" fmla="*/ 39297 w 106900"/>
                  <a:gd name="connsiteY11" fmla="*/ 91581 h 138537"/>
                  <a:gd name="connsiteX12" fmla="*/ 31637 w 106900"/>
                  <a:gd name="connsiteY12" fmla="*/ 90915 h 138537"/>
                  <a:gd name="connsiteX13" fmla="*/ 25643 w 106900"/>
                  <a:gd name="connsiteY13" fmla="*/ 90249 h 138537"/>
                  <a:gd name="connsiteX14" fmla="*/ 22646 w 106900"/>
                  <a:gd name="connsiteY14" fmla="*/ 89916 h 138537"/>
                  <a:gd name="connsiteX15" fmla="*/ 22646 w 106900"/>
                  <a:gd name="connsiteY15" fmla="*/ 138537 h 138537"/>
                  <a:gd name="connsiteX16" fmla="*/ 0 w 106900"/>
                  <a:gd name="connsiteY16" fmla="*/ 138537 h 138537"/>
                  <a:gd name="connsiteX17" fmla="*/ 0 w 106900"/>
                  <a:gd name="connsiteY17" fmla="*/ 14653 h 138537"/>
                  <a:gd name="connsiteX18" fmla="*/ 22646 w 106900"/>
                  <a:gd name="connsiteY18" fmla="*/ 69269 h 138537"/>
                  <a:gd name="connsiteX19" fmla="*/ 30305 w 106900"/>
                  <a:gd name="connsiteY19" fmla="*/ 70268 h 138537"/>
                  <a:gd name="connsiteX20" fmla="*/ 46290 w 106900"/>
                  <a:gd name="connsiteY20" fmla="*/ 71267 h 138537"/>
                  <a:gd name="connsiteX21" fmla="*/ 64273 w 106900"/>
                  <a:gd name="connsiteY21" fmla="*/ 69269 h 138537"/>
                  <a:gd name="connsiteX22" fmla="*/ 75596 w 106900"/>
                  <a:gd name="connsiteY22" fmla="*/ 63607 h 138537"/>
                  <a:gd name="connsiteX23" fmla="*/ 81590 w 106900"/>
                  <a:gd name="connsiteY23" fmla="*/ 55282 h 138537"/>
                  <a:gd name="connsiteX24" fmla="*/ 83256 w 106900"/>
                  <a:gd name="connsiteY24" fmla="*/ 45291 h 138537"/>
                  <a:gd name="connsiteX25" fmla="*/ 81590 w 106900"/>
                  <a:gd name="connsiteY25" fmla="*/ 35633 h 138537"/>
                  <a:gd name="connsiteX26" fmla="*/ 75596 w 106900"/>
                  <a:gd name="connsiteY26" fmla="*/ 27308 h 138537"/>
                  <a:gd name="connsiteX27" fmla="*/ 63940 w 106900"/>
                  <a:gd name="connsiteY27" fmla="*/ 21646 h 138537"/>
                  <a:gd name="connsiteX28" fmla="*/ 44625 w 106900"/>
                  <a:gd name="connsiteY28" fmla="*/ 19315 h 138537"/>
                  <a:gd name="connsiteX29" fmla="*/ 29639 w 106900"/>
                  <a:gd name="connsiteY29" fmla="*/ 19648 h 138537"/>
                  <a:gd name="connsiteX30" fmla="*/ 22312 w 106900"/>
                  <a:gd name="connsiteY30" fmla="*/ 20314 h 138537"/>
                  <a:gd name="connsiteX31" fmla="*/ 22312 w 106900"/>
                  <a:gd name="connsiteY31" fmla="*/ 69269 h 13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6900" h="138537">
                    <a:moveTo>
                      <a:pt x="0" y="14653"/>
                    </a:moveTo>
                    <a:cubicBezTo>
                      <a:pt x="0" y="10324"/>
                      <a:pt x="999" y="7326"/>
                      <a:pt x="2997" y="5661"/>
                    </a:cubicBezTo>
                    <a:cubicBezTo>
                      <a:pt x="4995" y="3663"/>
                      <a:pt x="7659" y="2664"/>
                      <a:pt x="10657" y="1998"/>
                    </a:cubicBezTo>
                    <a:cubicBezTo>
                      <a:pt x="12655" y="1665"/>
                      <a:pt x="16651" y="1332"/>
                      <a:pt x="21979" y="666"/>
                    </a:cubicBezTo>
                    <a:cubicBezTo>
                      <a:pt x="27308" y="333"/>
                      <a:pt x="35300" y="0"/>
                      <a:pt x="45291" y="0"/>
                    </a:cubicBezTo>
                    <a:cubicBezTo>
                      <a:pt x="65938" y="0"/>
                      <a:pt x="81590" y="4329"/>
                      <a:pt x="91581" y="12655"/>
                    </a:cubicBezTo>
                    <a:cubicBezTo>
                      <a:pt x="101572" y="20980"/>
                      <a:pt x="106900" y="32303"/>
                      <a:pt x="106900" y="45957"/>
                    </a:cubicBezTo>
                    <a:cubicBezTo>
                      <a:pt x="106900" y="52618"/>
                      <a:pt x="105901" y="58612"/>
                      <a:pt x="103570" y="64273"/>
                    </a:cubicBezTo>
                    <a:cubicBezTo>
                      <a:pt x="101572" y="69935"/>
                      <a:pt x="97908" y="74930"/>
                      <a:pt x="93246" y="78926"/>
                    </a:cubicBezTo>
                    <a:cubicBezTo>
                      <a:pt x="88584" y="82923"/>
                      <a:pt x="82589" y="86253"/>
                      <a:pt x="74930" y="88584"/>
                    </a:cubicBezTo>
                    <a:cubicBezTo>
                      <a:pt x="67270" y="90915"/>
                      <a:pt x="58279" y="91914"/>
                      <a:pt x="47622" y="91914"/>
                    </a:cubicBezTo>
                    <a:cubicBezTo>
                      <a:pt x="44958" y="91914"/>
                      <a:pt x="42294" y="91914"/>
                      <a:pt x="39297" y="91581"/>
                    </a:cubicBezTo>
                    <a:cubicBezTo>
                      <a:pt x="36632" y="91248"/>
                      <a:pt x="33968" y="91248"/>
                      <a:pt x="31637" y="90915"/>
                    </a:cubicBezTo>
                    <a:cubicBezTo>
                      <a:pt x="29306" y="90582"/>
                      <a:pt x="27308" y="90582"/>
                      <a:pt x="25643" y="90249"/>
                    </a:cubicBezTo>
                    <a:cubicBezTo>
                      <a:pt x="23977" y="89916"/>
                      <a:pt x="22978" y="89916"/>
                      <a:pt x="22646" y="89916"/>
                    </a:cubicBezTo>
                    <a:lnTo>
                      <a:pt x="22646" y="138537"/>
                    </a:lnTo>
                    <a:lnTo>
                      <a:pt x="0" y="138537"/>
                    </a:lnTo>
                    <a:lnTo>
                      <a:pt x="0" y="14653"/>
                    </a:lnTo>
                    <a:close/>
                    <a:moveTo>
                      <a:pt x="22646" y="69269"/>
                    </a:moveTo>
                    <a:cubicBezTo>
                      <a:pt x="23645" y="69269"/>
                      <a:pt x="25976" y="69602"/>
                      <a:pt x="30305" y="70268"/>
                    </a:cubicBezTo>
                    <a:cubicBezTo>
                      <a:pt x="34301" y="70934"/>
                      <a:pt x="39629" y="71267"/>
                      <a:pt x="46290" y="71267"/>
                    </a:cubicBezTo>
                    <a:cubicBezTo>
                      <a:pt x="53283" y="71267"/>
                      <a:pt x="59278" y="70601"/>
                      <a:pt x="64273" y="69269"/>
                    </a:cubicBezTo>
                    <a:cubicBezTo>
                      <a:pt x="68936" y="67936"/>
                      <a:pt x="72932" y="65938"/>
                      <a:pt x="75596" y="63607"/>
                    </a:cubicBezTo>
                    <a:cubicBezTo>
                      <a:pt x="78260" y="61276"/>
                      <a:pt x="80258" y="58612"/>
                      <a:pt x="81590" y="55282"/>
                    </a:cubicBezTo>
                    <a:cubicBezTo>
                      <a:pt x="82922" y="52284"/>
                      <a:pt x="83256" y="48954"/>
                      <a:pt x="83256" y="45291"/>
                    </a:cubicBezTo>
                    <a:cubicBezTo>
                      <a:pt x="83256" y="41961"/>
                      <a:pt x="82589" y="38631"/>
                      <a:pt x="81590" y="35633"/>
                    </a:cubicBezTo>
                    <a:cubicBezTo>
                      <a:pt x="80591" y="32636"/>
                      <a:pt x="78593" y="29639"/>
                      <a:pt x="75596" y="27308"/>
                    </a:cubicBezTo>
                    <a:cubicBezTo>
                      <a:pt x="72599" y="24977"/>
                      <a:pt x="68936" y="22979"/>
                      <a:pt x="63940" y="21646"/>
                    </a:cubicBezTo>
                    <a:cubicBezTo>
                      <a:pt x="58945" y="20314"/>
                      <a:pt x="52617" y="19315"/>
                      <a:pt x="44625" y="19315"/>
                    </a:cubicBezTo>
                    <a:cubicBezTo>
                      <a:pt x="38297" y="19315"/>
                      <a:pt x="33302" y="19315"/>
                      <a:pt x="29639" y="19648"/>
                    </a:cubicBezTo>
                    <a:cubicBezTo>
                      <a:pt x="25976" y="19981"/>
                      <a:pt x="23311" y="20314"/>
                      <a:pt x="22312" y="20314"/>
                    </a:cubicBezTo>
                    <a:lnTo>
                      <a:pt x="22312" y="6926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9CBC8F1-3D71-DF0A-5A61-D1C992F0894B}"/>
                  </a:ext>
                </a:extLst>
              </p:cNvPr>
              <p:cNvSpPr/>
              <p:nvPr/>
            </p:nvSpPr>
            <p:spPr>
              <a:xfrm>
                <a:off x="10211801" y="1228383"/>
                <a:ext cx="69268" cy="102570"/>
              </a:xfrm>
              <a:custGeom>
                <a:avLst/>
                <a:gdLst>
                  <a:gd name="connsiteX0" fmla="*/ 333 w 69268"/>
                  <a:gd name="connsiteY0" fmla="*/ 38298 h 102570"/>
                  <a:gd name="connsiteX1" fmla="*/ 11323 w 69268"/>
                  <a:gd name="connsiteY1" fmla="*/ 9991 h 102570"/>
                  <a:gd name="connsiteX2" fmla="*/ 41628 w 69268"/>
                  <a:gd name="connsiteY2" fmla="*/ 0 h 102570"/>
                  <a:gd name="connsiteX3" fmla="*/ 61609 w 69268"/>
                  <a:gd name="connsiteY3" fmla="*/ 3330 h 102570"/>
                  <a:gd name="connsiteX4" fmla="*/ 69269 w 69268"/>
                  <a:gd name="connsiteY4" fmla="*/ 13987 h 102570"/>
                  <a:gd name="connsiteX5" fmla="*/ 67270 w 69268"/>
                  <a:gd name="connsiteY5" fmla="*/ 20647 h 102570"/>
                  <a:gd name="connsiteX6" fmla="*/ 64273 w 69268"/>
                  <a:gd name="connsiteY6" fmla="*/ 24644 h 102570"/>
                  <a:gd name="connsiteX7" fmla="*/ 55948 w 69268"/>
                  <a:gd name="connsiteY7" fmla="*/ 21646 h 102570"/>
                  <a:gd name="connsiteX8" fmla="*/ 44958 w 69268"/>
                  <a:gd name="connsiteY8" fmla="*/ 20314 h 102570"/>
                  <a:gd name="connsiteX9" fmla="*/ 22312 w 69268"/>
                  <a:gd name="connsiteY9" fmla="*/ 44958 h 102570"/>
                  <a:gd name="connsiteX10" fmla="*/ 22312 w 69268"/>
                  <a:gd name="connsiteY10" fmla="*/ 102571 h 102570"/>
                  <a:gd name="connsiteX11" fmla="*/ 0 w 69268"/>
                  <a:gd name="connsiteY11" fmla="*/ 102571 h 102570"/>
                  <a:gd name="connsiteX12" fmla="*/ 0 w 69268"/>
                  <a:gd name="connsiteY12" fmla="*/ 38298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68" h="102570">
                    <a:moveTo>
                      <a:pt x="333" y="38298"/>
                    </a:moveTo>
                    <a:cubicBezTo>
                      <a:pt x="333" y="25976"/>
                      <a:pt x="3996" y="16651"/>
                      <a:pt x="11323" y="9991"/>
                    </a:cubicBezTo>
                    <a:cubicBezTo>
                      <a:pt x="18649" y="3330"/>
                      <a:pt x="28640" y="0"/>
                      <a:pt x="41628" y="0"/>
                    </a:cubicBezTo>
                    <a:cubicBezTo>
                      <a:pt x="49953" y="0"/>
                      <a:pt x="56614" y="999"/>
                      <a:pt x="61609" y="3330"/>
                    </a:cubicBezTo>
                    <a:cubicBezTo>
                      <a:pt x="66604" y="5661"/>
                      <a:pt x="69269" y="9325"/>
                      <a:pt x="69269" y="13987"/>
                    </a:cubicBezTo>
                    <a:cubicBezTo>
                      <a:pt x="69269" y="16318"/>
                      <a:pt x="68602" y="18316"/>
                      <a:pt x="67270" y="20647"/>
                    </a:cubicBezTo>
                    <a:cubicBezTo>
                      <a:pt x="65938" y="22645"/>
                      <a:pt x="64939" y="23978"/>
                      <a:pt x="64273" y="24644"/>
                    </a:cubicBezTo>
                    <a:cubicBezTo>
                      <a:pt x="61942" y="23645"/>
                      <a:pt x="59278" y="22645"/>
                      <a:pt x="55948" y="21646"/>
                    </a:cubicBezTo>
                    <a:cubicBezTo>
                      <a:pt x="52618" y="20647"/>
                      <a:pt x="48954" y="20314"/>
                      <a:pt x="44958" y="20314"/>
                    </a:cubicBezTo>
                    <a:cubicBezTo>
                      <a:pt x="29639" y="20314"/>
                      <a:pt x="22312" y="28640"/>
                      <a:pt x="22312" y="44958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3829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6787193-A482-BB62-B20C-A6FE13EA10F5}"/>
                  </a:ext>
                </a:extLst>
              </p:cNvPr>
              <p:cNvSpPr/>
              <p:nvPr/>
            </p:nvSpPr>
            <p:spPr>
              <a:xfrm>
                <a:off x="10287730" y="1228050"/>
                <a:ext cx="106567" cy="104901"/>
              </a:xfrm>
              <a:custGeom>
                <a:avLst/>
                <a:gdLst>
                  <a:gd name="connsiteX0" fmla="*/ 53283 w 106567"/>
                  <a:gd name="connsiteY0" fmla="*/ 0 h 104901"/>
                  <a:gd name="connsiteX1" fmla="*/ 74264 w 106567"/>
                  <a:gd name="connsiteY1" fmla="*/ 3996 h 104901"/>
                  <a:gd name="connsiteX2" fmla="*/ 91248 w 106567"/>
                  <a:gd name="connsiteY2" fmla="*/ 14986 h 104901"/>
                  <a:gd name="connsiteX3" fmla="*/ 102571 w 106567"/>
                  <a:gd name="connsiteY3" fmla="*/ 31637 h 104901"/>
                  <a:gd name="connsiteX4" fmla="*/ 106567 w 106567"/>
                  <a:gd name="connsiteY4" fmla="*/ 52617 h 104901"/>
                  <a:gd name="connsiteX5" fmla="*/ 102571 w 106567"/>
                  <a:gd name="connsiteY5" fmla="*/ 73265 h 104901"/>
                  <a:gd name="connsiteX6" fmla="*/ 91248 w 106567"/>
                  <a:gd name="connsiteY6" fmla="*/ 89916 h 104901"/>
                  <a:gd name="connsiteX7" fmla="*/ 74264 w 106567"/>
                  <a:gd name="connsiteY7" fmla="*/ 100906 h 104901"/>
                  <a:gd name="connsiteX8" fmla="*/ 53283 w 106567"/>
                  <a:gd name="connsiteY8" fmla="*/ 104902 h 104901"/>
                  <a:gd name="connsiteX9" fmla="*/ 32303 w 106567"/>
                  <a:gd name="connsiteY9" fmla="*/ 100906 h 104901"/>
                  <a:gd name="connsiteX10" fmla="*/ 15319 w 106567"/>
                  <a:gd name="connsiteY10" fmla="*/ 89916 h 104901"/>
                  <a:gd name="connsiteX11" fmla="*/ 3996 w 106567"/>
                  <a:gd name="connsiteY11" fmla="*/ 73265 h 104901"/>
                  <a:gd name="connsiteX12" fmla="*/ 0 w 106567"/>
                  <a:gd name="connsiteY12" fmla="*/ 52617 h 104901"/>
                  <a:gd name="connsiteX13" fmla="*/ 3996 w 106567"/>
                  <a:gd name="connsiteY13" fmla="*/ 31637 h 104901"/>
                  <a:gd name="connsiteX14" fmla="*/ 15319 w 106567"/>
                  <a:gd name="connsiteY14" fmla="*/ 14986 h 104901"/>
                  <a:gd name="connsiteX15" fmla="*/ 32303 w 106567"/>
                  <a:gd name="connsiteY15" fmla="*/ 3996 h 104901"/>
                  <a:gd name="connsiteX16" fmla="*/ 53283 w 106567"/>
                  <a:gd name="connsiteY16" fmla="*/ 0 h 104901"/>
                  <a:gd name="connsiteX17" fmla="*/ 53283 w 106567"/>
                  <a:gd name="connsiteY17" fmla="*/ 85587 h 104901"/>
                  <a:gd name="connsiteX18" fmla="*/ 65605 w 106567"/>
                  <a:gd name="connsiteY18" fmla="*/ 83256 h 104901"/>
                  <a:gd name="connsiteX19" fmla="*/ 75263 w 106567"/>
                  <a:gd name="connsiteY19" fmla="*/ 76262 h 104901"/>
                  <a:gd name="connsiteX20" fmla="*/ 81591 w 106567"/>
                  <a:gd name="connsiteY20" fmla="*/ 65938 h 104901"/>
                  <a:gd name="connsiteX21" fmla="*/ 83922 w 106567"/>
                  <a:gd name="connsiteY21" fmla="*/ 52951 h 104901"/>
                  <a:gd name="connsiteX22" fmla="*/ 81591 w 106567"/>
                  <a:gd name="connsiteY22" fmla="*/ 39963 h 104901"/>
                  <a:gd name="connsiteX23" fmla="*/ 75263 w 106567"/>
                  <a:gd name="connsiteY23" fmla="*/ 29639 h 104901"/>
                  <a:gd name="connsiteX24" fmla="*/ 65605 w 106567"/>
                  <a:gd name="connsiteY24" fmla="*/ 22646 h 104901"/>
                  <a:gd name="connsiteX25" fmla="*/ 53283 w 106567"/>
                  <a:gd name="connsiteY25" fmla="*/ 20314 h 104901"/>
                  <a:gd name="connsiteX26" fmla="*/ 40962 w 106567"/>
                  <a:gd name="connsiteY26" fmla="*/ 22646 h 104901"/>
                  <a:gd name="connsiteX27" fmla="*/ 31304 w 106567"/>
                  <a:gd name="connsiteY27" fmla="*/ 29639 h 104901"/>
                  <a:gd name="connsiteX28" fmla="*/ 24977 w 106567"/>
                  <a:gd name="connsiteY28" fmla="*/ 39963 h 104901"/>
                  <a:gd name="connsiteX29" fmla="*/ 22646 w 106567"/>
                  <a:gd name="connsiteY29" fmla="*/ 52951 h 104901"/>
                  <a:gd name="connsiteX30" fmla="*/ 24977 w 106567"/>
                  <a:gd name="connsiteY30" fmla="*/ 65938 h 104901"/>
                  <a:gd name="connsiteX31" fmla="*/ 31304 w 106567"/>
                  <a:gd name="connsiteY31" fmla="*/ 76262 h 104901"/>
                  <a:gd name="connsiteX32" fmla="*/ 40962 w 106567"/>
                  <a:gd name="connsiteY32" fmla="*/ 83256 h 104901"/>
                  <a:gd name="connsiteX33" fmla="*/ 53283 w 106567"/>
                  <a:gd name="connsiteY33" fmla="*/ 85587 h 10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6567" h="104901">
                    <a:moveTo>
                      <a:pt x="53283" y="0"/>
                    </a:moveTo>
                    <a:cubicBezTo>
                      <a:pt x="60943" y="0"/>
                      <a:pt x="67937" y="1332"/>
                      <a:pt x="74264" y="3996"/>
                    </a:cubicBezTo>
                    <a:cubicBezTo>
                      <a:pt x="80924" y="6660"/>
                      <a:pt x="86586" y="10324"/>
                      <a:pt x="91248" y="14986"/>
                    </a:cubicBezTo>
                    <a:cubicBezTo>
                      <a:pt x="95911" y="19648"/>
                      <a:pt x="99907" y="25310"/>
                      <a:pt x="102571" y="31637"/>
                    </a:cubicBezTo>
                    <a:cubicBezTo>
                      <a:pt x="105235" y="37964"/>
                      <a:pt x="106567" y="44958"/>
                      <a:pt x="106567" y="52617"/>
                    </a:cubicBezTo>
                    <a:cubicBezTo>
                      <a:pt x="106567" y="59944"/>
                      <a:pt x="105235" y="66937"/>
                      <a:pt x="102571" y="73265"/>
                    </a:cubicBezTo>
                    <a:cubicBezTo>
                      <a:pt x="99907" y="79592"/>
                      <a:pt x="96243" y="85254"/>
                      <a:pt x="91248" y="89916"/>
                    </a:cubicBezTo>
                    <a:cubicBezTo>
                      <a:pt x="86586" y="94578"/>
                      <a:pt x="80924" y="98241"/>
                      <a:pt x="74264" y="100906"/>
                    </a:cubicBezTo>
                    <a:cubicBezTo>
                      <a:pt x="67603" y="103570"/>
                      <a:pt x="60610" y="104902"/>
                      <a:pt x="53283" y="104902"/>
                    </a:cubicBezTo>
                    <a:cubicBezTo>
                      <a:pt x="45624" y="104902"/>
                      <a:pt x="38631" y="103570"/>
                      <a:pt x="32303" y="100906"/>
                    </a:cubicBezTo>
                    <a:cubicBezTo>
                      <a:pt x="25643" y="98241"/>
                      <a:pt x="19981" y="94578"/>
                      <a:pt x="15319" y="89916"/>
                    </a:cubicBezTo>
                    <a:cubicBezTo>
                      <a:pt x="10657" y="85254"/>
                      <a:pt x="6661" y="79592"/>
                      <a:pt x="3996" y="73265"/>
                    </a:cubicBezTo>
                    <a:cubicBezTo>
                      <a:pt x="1332" y="66937"/>
                      <a:pt x="0" y="59944"/>
                      <a:pt x="0" y="52617"/>
                    </a:cubicBezTo>
                    <a:cubicBezTo>
                      <a:pt x="0" y="44958"/>
                      <a:pt x="1332" y="37964"/>
                      <a:pt x="3996" y="31637"/>
                    </a:cubicBezTo>
                    <a:cubicBezTo>
                      <a:pt x="6661" y="25310"/>
                      <a:pt x="10324" y="19648"/>
                      <a:pt x="15319" y="14986"/>
                    </a:cubicBezTo>
                    <a:cubicBezTo>
                      <a:pt x="19981" y="10324"/>
                      <a:pt x="25643" y="6660"/>
                      <a:pt x="32303" y="3996"/>
                    </a:cubicBezTo>
                    <a:cubicBezTo>
                      <a:pt x="38631" y="1332"/>
                      <a:pt x="45624" y="0"/>
                      <a:pt x="53283" y="0"/>
                    </a:cubicBezTo>
                    <a:close/>
                    <a:moveTo>
                      <a:pt x="53283" y="85587"/>
                    </a:moveTo>
                    <a:cubicBezTo>
                      <a:pt x="57613" y="85587"/>
                      <a:pt x="61942" y="84921"/>
                      <a:pt x="65605" y="83256"/>
                    </a:cubicBezTo>
                    <a:cubicBezTo>
                      <a:pt x="69269" y="81590"/>
                      <a:pt x="72599" y="79259"/>
                      <a:pt x="75263" y="76262"/>
                    </a:cubicBezTo>
                    <a:cubicBezTo>
                      <a:pt x="77927" y="73265"/>
                      <a:pt x="79925" y="69935"/>
                      <a:pt x="81591" y="65938"/>
                    </a:cubicBezTo>
                    <a:cubicBezTo>
                      <a:pt x="82922" y="61942"/>
                      <a:pt x="83922" y="57613"/>
                      <a:pt x="83922" y="52951"/>
                    </a:cubicBezTo>
                    <a:cubicBezTo>
                      <a:pt x="83922" y="48288"/>
                      <a:pt x="83256" y="43959"/>
                      <a:pt x="81591" y="39963"/>
                    </a:cubicBezTo>
                    <a:cubicBezTo>
                      <a:pt x="80258" y="35966"/>
                      <a:pt x="77927" y="32303"/>
                      <a:pt x="75263" y="29639"/>
                    </a:cubicBezTo>
                    <a:cubicBezTo>
                      <a:pt x="72599" y="26642"/>
                      <a:pt x="69269" y="24311"/>
                      <a:pt x="65605" y="22646"/>
                    </a:cubicBezTo>
                    <a:cubicBezTo>
                      <a:pt x="61942" y="20980"/>
                      <a:pt x="57613" y="20314"/>
                      <a:pt x="53283" y="20314"/>
                    </a:cubicBezTo>
                    <a:cubicBezTo>
                      <a:pt x="48621" y="20314"/>
                      <a:pt x="44625" y="20980"/>
                      <a:pt x="40962" y="22646"/>
                    </a:cubicBezTo>
                    <a:cubicBezTo>
                      <a:pt x="37299" y="24311"/>
                      <a:pt x="33968" y="26642"/>
                      <a:pt x="31304" y="29639"/>
                    </a:cubicBezTo>
                    <a:cubicBezTo>
                      <a:pt x="28640" y="32636"/>
                      <a:pt x="26642" y="35966"/>
                      <a:pt x="24977" y="39963"/>
                    </a:cubicBezTo>
                    <a:cubicBezTo>
                      <a:pt x="23645" y="43959"/>
                      <a:pt x="22646" y="48288"/>
                      <a:pt x="22646" y="52951"/>
                    </a:cubicBezTo>
                    <a:cubicBezTo>
                      <a:pt x="22646" y="57613"/>
                      <a:pt x="23312" y="61942"/>
                      <a:pt x="24977" y="65938"/>
                    </a:cubicBezTo>
                    <a:cubicBezTo>
                      <a:pt x="26309" y="69935"/>
                      <a:pt x="28640" y="73265"/>
                      <a:pt x="31304" y="76262"/>
                    </a:cubicBezTo>
                    <a:cubicBezTo>
                      <a:pt x="33968" y="79259"/>
                      <a:pt x="37299" y="81590"/>
                      <a:pt x="40962" y="83256"/>
                    </a:cubicBezTo>
                    <a:cubicBezTo>
                      <a:pt x="44625" y="84588"/>
                      <a:pt x="48621" y="85587"/>
                      <a:pt x="53283" y="85587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06393D8-8ADB-9CBF-8588-10ED949838C1}"/>
                  </a:ext>
                </a:extLst>
              </p:cNvPr>
              <p:cNvSpPr/>
              <p:nvPr/>
            </p:nvSpPr>
            <p:spPr>
              <a:xfrm>
                <a:off x="10406952" y="1228716"/>
                <a:ext cx="94245" cy="106234"/>
              </a:xfrm>
              <a:custGeom>
                <a:avLst/>
                <a:gdLst>
                  <a:gd name="connsiteX0" fmla="*/ 8659 w 94245"/>
                  <a:gd name="connsiteY0" fmla="*/ 77261 h 106234"/>
                  <a:gd name="connsiteX1" fmla="*/ 13654 w 94245"/>
                  <a:gd name="connsiteY1" fmla="*/ 79925 h 106234"/>
                  <a:gd name="connsiteX2" fmla="*/ 22312 w 94245"/>
                  <a:gd name="connsiteY2" fmla="*/ 83256 h 106234"/>
                  <a:gd name="connsiteX3" fmla="*/ 33968 w 94245"/>
                  <a:gd name="connsiteY3" fmla="*/ 86253 h 106234"/>
                  <a:gd name="connsiteX4" fmla="*/ 48288 w 94245"/>
                  <a:gd name="connsiteY4" fmla="*/ 87585 h 106234"/>
                  <a:gd name="connsiteX5" fmla="*/ 64939 w 94245"/>
                  <a:gd name="connsiteY5" fmla="*/ 84921 h 106234"/>
                  <a:gd name="connsiteX6" fmla="*/ 71267 w 94245"/>
                  <a:gd name="connsiteY6" fmla="*/ 75596 h 106234"/>
                  <a:gd name="connsiteX7" fmla="*/ 67270 w 94245"/>
                  <a:gd name="connsiteY7" fmla="*/ 67270 h 106234"/>
                  <a:gd name="connsiteX8" fmla="*/ 52618 w 94245"/>
                  <a:gd name="connsiteY8" fmla="*/ 63274 h 106234"/>
                  <a:gd name="connsiteX9" fmla="*/ 37299 w 94245"/>
                  <a:gd name="connsiteY9" fmla="*/ 61609 h 106234"/>
                  <a:gd name="connsiteX10" fmla="*/ 22979 w 94245"/>
                  <a:gd name="connsiteY10" fmla="*/ 58612 h 106234"/>
                  <a:gd name="connsiteX11" fmla="*/ 11656 w 94245"/>
                  <a:gd name="connsiteY11" fmla="*/ 52950 h 106234"/>
                  <a:gd name="connsiteX12" fmla="*/ 4329 w 94245"/>
                  <a:gd name="connsiteY12" fmla="*/ 43959 h 106234"/>
                  <a:gd name="connsiteX13" fmla="*/ 1665 w 94245"/>
                  <a:gd name="connsiteY13" fmla="*/ 31304 h 106234"/>
                  <a:gd name="connsiteX14" fmla="*/ 3996 w 94245"/>
                  <a:gd name="connsiteY14" fmla="*/ 19315 h 106234"/>
                  <a:gd name="connsiteX15" fmla="*/ 11656 w 94245"/>
                  <a:gd name="connsiteY15" fmla="*/ 9325 h 106234"/>
                  <a:gd name="connsiteX16" fmla="*/ 25310 w 94245"/>
                  <a:gd name="connsiteY16" fmla="*/ 2331 h 106234"/>
                  <a:gd name="connsiteX17" fmla="*/ 45957 w 94245"/>
                  <a:gd name="connsiteY17" fmla="*/ 0 h 106234"/>
                  <a:gd name="connsiteX18" fmla="*/ 77261 w 94245"/>
                  <a:gd name="connsiteY18" fmla="*/ 4662 h 106234"/>
                  <a:gd name="connsiteX19" fmla="*/ 88584 w 94245"/>
                  <a:gd name="connsiteY19" fmla="*/ 16651 h 106234"/>
                  <a:gd name="connsiteX20" fmla="*/ 87585 w 94245"/>
                  <a:gd name="connsiteY20" fmla="*/ 20980 h 106234"/>
                  <a:gd name="connsiteX21" fmla="*/ 85587 w 94245"/>
                  <a:gd name="connsiteY21" fmla="*/ 24311 h 106234"/>
                  <a:gd name="connsiteX22" fmla="*/ 83256 w 94245"/>
                  <a:gd name="connsiteY22" fmla="*/ 26642 h 106234"/>
                  <a:gd name="connsiteX23" fmla="*/ 81590 w 94245"/>
                  <a:gd name="connsiteY23" fmla="*/ 27641 h 106234"/>
                  <a:gd name="connsiteX24" fmla="*/ 78260 w 94245"/>
                  <a:gd name="connsiteY24" fmla="*/ 25310 h 106234"/>
                  <a:gd name="connsiteX25" fmla="*/ 71267 w 94245"/>
                  <a:gd name="connsiteY25" fmla="*/ 21979 h 106234"/>
                  <a:gd name="connsiteX26" fmla="*/ 60610 w 94245"/>
                  <a:gd name="connsiteY26" fmla="*/ 18982 h 106234"/>
                  <a:gd name="connsiteX27" fmla="*/ 46290 w 94245"/>
                  <a:gd name="connsiteY27" fmla="*/ 17650 h 106234"/>
                  <a:gd name="connsiteX28" fmla="*/ 23645 w 94245"/>
                  <a:gd name="connsiteY28" fmla="*/ 29639 h 106234"/>
                  <a:gd name="connsiteX29" fmla="*/ 27974 w 94245"/>
                  <a:gd name="connsiteY29" fmla="*/ 37631 h 106234"/>
                  <a:gd name="connsiteX30" fmla="*/ 40296 w 94245"/>
                  <a:gd name="connsiteY30" fmla="*/ 41295 h 106234"/>
                  <a:gd name="connsiteX31" fmla="*/ 60277 w 94245"/>
                  <a:gd name="connsiteY31" fmla="*/ 43959 h 106234"/>
                  <a:gd name="connsiteX32" fmla="*/ 85254 w 94245"/>
                  <a:gd name="connsiteY32" fmla="*/ 52950 h 106234"/>
                  <a:gd name="connsiteX33" fmla="*/ 94245 w 94245"/>
                  <a:gd name="connsiteY33" fmla="*/ 73265 h 106234"/>
                  <a:gd name="connsiteX34" fmla="*/ 82590 w 94245"/>
                  <a:gd name="connsiteY34" fmla="*/ 97242 h 106234"/>
                  <a:gd name="connsiteX35" fmla="*/ 49287 w 94245"/>
                  <a:gd name="connsiteY35" fmla="*/ 106234 h 106234"/>
                  <a:gd name="connsiteX36" fmla="*/ 30305 w 94245"/>
                  <a:gd name="connsiteY36" fmla="*/ 104569 h 106234"/>
                  <a:gd name="connsiteX37" fmla="*/ 15319 w 94245"/>
                  <a:gd name="connsiteY37" fmla="*/ 100906 h 106234"/>
                  <a:gd name="connsiteX38" fmla="*/ 4995 w 94245"/>
                  <a:gd name="connsiteY38" fmla="*/ 96909 h 106234"/>
                  <a:gd name="connsiteX39" fmla="*/ 0 w 94245"/>
                  <a:gd name="connsiteY39" fmla="*/ 93912 h 106234"/>
                  <a:gd name="connsiteX40" fmla="*/ 8659 w 94245"/>
                  <a:gd name="connsiteY40" fmla="*/ 77261 h 106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94245" h="106234">
                    <a:moveTo>
                      <a:pt x="8659" y="77261"/>
                    </a:moveTo>
                    <a:cubicBezTo>
                      <a:pt x="9658" y="77927"/>
                      <a:pt x="11323" y="78926"/>
                      <a:pt x="13654" y="79925"/>
                    </a:cubicBezTo>
                    <a:cubicBezTo>
                      <a:pt x="15985" y="80924"/>
                      <a:pt x="18982" y="81923"/>
                      <a:pt x="22312" y="83256"/>
                    </a:cubicBezTo>
                    <a:cubicBezTo>
                      <a:pt x="25643" y="84255"/>
                      <a:pt x="29639" y="85254"/>
                      <a:pt x="33968" y="86253"/>
                    </a:cubicBezTo>
                    <a:cubicBezTo>
                      <a:pt x="38298" y="86919"/>
                      <a:pt x="43293" y="87585"/>
                      <a:pt x="48288" y="87585"/>
                    </a:cubicBezTo>
                    <a:cubicBezTo>
                      <a:pt x="54949" y="87585"/>
                      <a:pt x="60610" y="86586"/>
                      <a:pt x="64939" y="84921"/>
                    </a:cubicBezTo>
                    <a:cubicBezTo>
                      <a:pt x="69269" y="83256"/>
                      <a:pt x="71267" y="79925"/>
                      <a:pt x="71267" y="75596"/>
                    </a:cubicBezTo>
                    <a:cubicBezTo>
                      <a:pt x="71267" y="71933"/>
                      <a:pt x="69935" y="68936"/>
                      <a:pt x="67270" y="67270"/>
                    </a:cubicBezTo>
                    <a:cubicBezTo>
                      <a:pt x="64606" y="65272"/>
                      <a:pt x="59611" y="63940"/>
                      <a:pt x="52618" y="63274"/>
                    </a:cubicBezTo>
                    <a:lnTo>
                      <a:pt x="37299" y="61609"/>
                    </a:lnTo>
                    <a:cubicBezTo>
                      <a:pt x="31970" y="60943"/>
                      <a:pt x="27308" y="60277"/>
                      <a:pt x="22979" y="58612"/>
                    </a:cubicBezTo>
                    <a:cubicBezTo>
                      <a:pt x="18649" y="57280"/>
                      <a:pt x="14986" y="55282"/>
                      <a:pt x="11656" y="52950"/>
                    </a:cubicBezTo>
                    <a:cubicBezTo>
                      <a:pt x="8659" y="50619"/>
                      <a:pt x="5994" y="47622"/>
                      <a:pt x="4329" y="43959"/>
                    </a:cubicBezTo>
                    <a:cubicBezTo>
                      <a:pt x="2664" y="40296"/>
                      <a:pt x="1665" y="36299"/>
                      <a:pt x="1665" y="31304"/>
                    </a:cubicBezTo>
                    <a:cubicBezTo>
                      <a:pt x="1665" y="26975"/>
                      <a:pt x="2331" y="22979"/>
                      <a:pt x="3996" y="19315"/>
                    </a:cubicBezTo>
                    <a:cubicBezTo>
                      <a:pt x="5661" y="15652"/>
                      <a:pt x="8326" y="12322"/>
                      <a:pt x="11656" y="9325"/>
                    </a:cubicBezTo>
                    <a:cubicBezTo>
                      <a:pt x="15319" y="6327"/>
                      <a:pt x="19648" y="3996"/>
                      <a:pt x="25310" y="2331"/>
                    </a:cubicBezTo>
                    <a:cubicBezTo>
                      <a:pt x="30971" y="666"/>
                      <a:pt x="37631" y="0"/>
                      <a:pt x="45957" y="0"/>
                    </a:cubicBezTo>
                    <a:cubicBezTo>
                      <a:pt x="59611" y="0"/>
                      <a:pt x="69935" y="1665"/>
                      <a:pt x="77261" y="4662"/>
                    </a:cubicBezTo>
                    <a:cubicBezTo>
                      <a:pt x="84588" y="7660"/>
                      <a:pt x="88584" y="11656"/>
                      <a:pt x="88584" y="16651"/>
                    </a:cubicBezTo>
                    <a:cubicBezTo>
                      <a:pt x="88584" y="18316"/>
                      <a:pt x="88251" y="19648"/>
                      <a:pt x="87585" y="20980"/>
                    </a:cubicBezTo>
                    <a:cubicBezTo>
                      <a:pt x="86919" y="22312"/>
                      <a:pt x="86253" y="23312"/>
                      <a:pt x="85587" y="24311"/>
                    </a:cubicBezTo>
                    <a:cubicBezTo>
                      <a:pt x="84921" y="25310"/>
                      <a:pt x="84255" y="25976"/>
                      <a:pt x="83256" y="26642"/>
                    </a:cubicBezTo>
                    <a:cubicBezTo>
                      <a:pt x="82590" y="27308"/>
                      <a:pt x="81923" y="27641"/>
                      <a:pt x="81590" y="27641"/>
                    </a:cubicBezTo>
                    <a:cubicBezTo>
                      <a:pt x="80924" y="26975"/>
                      <a:pt x="79925" y="26309"/>
                      <a:pt x="78260" y="25310"/>
                    </a:cubicBezTo>
                    <a:cubicBezTo>
                      <a:pt x="76595" y="24311"/>
                      <a:pt x="74264" y="22979"/>
                      <a:pt x="71267" y="21979"/>
                    </a:cubicBezTo>
                    <a:cubicBezTo>
                      <a:pt x="68270" y="20980"/>
                      <a:pt x="64606" y="19981"/>
                      <a:pt x="60610" y="18982"/>
                    </a:cubicBezTo>
                    <a:cubicBezTo>
                      <a:pt x="56614" y="17983"/>
                      <a:pt x="51619" y="17650"/>
                      <a:pt x="46290" y="17650"/>
                    </a:cubicBezTo>
                    <a:cubicBezTo>
                      <a:pt x="31304" y="17650"/>
                      <a:pt x="23645" y="21646"/>
                      <a:pt x="23645" y="29639"/>
                    </a:cubicBezTo>
                    <a:cubicBezTo>
                      <a:pt x="23645" y="32969"/>
                      <a:pt x="24977" y="35633"/>
                      <a:pt x="27974" y="37631"/>
                    </a:cubicBezTo>
                    <a:cubicBezTo>
                      <a:pt x="30971" y="39297"/>
                      <a:pt x="34967" y="40629"/>
                      <a:pt x="40296" y="41295"/>
                    </a:cubicBezTo>
                    <a:lnTo>
                      <a:pt x="60277" y="43959"/>
                    </a:lnTo>
                    <a:cubicBezTo>
                      <a:pt x="70934" y="45291"/>
                      <a:pt x="79259" y="48288"/>
                      <a:pt x="85254" y="52950"/>
                    </a:cubicBezTo>
                    <a:cubicBezTo>
                      <a:pt x="91248" y="57613"/>
                      <a:pt x="94245" y="64273"/>
                      <a:pt x="94245" y="73265"/>
                    </a:cubicBezTo>
                    <a:cubicBezTo>
                      <a:pt x="94245" y="83256"/>
                      <a:pt x="90249" y="91248"/>
                      <a:pt x="82590" y="97242"/>
                    </a:cubicBezTo>
                    <a:cubicBezTo>
                      <a:pt x="74930" y="103237"/>
                      <a:pt x="63607" y="106234"/>
                      <a:pt x="49287" y="106234"/>
                    </a:cubicBezTo>
                    <a:cubicBezTo>
                      <a:pt x="42294" y="106234"/>
                      <a:pt x="35966" y="105568"/>
                      <a:pt x="30305" y="104569"/>
                    </a:cubicBezTo>
                    <a:cubicBezTo>
                      <a:pt x="24644" y="103570"/>
                      <a:pt x="19648" y="102238"/>
                      <a:pt x="15319" y="100906"/>
                    </a:cubicBezTo>
                    <a:cubicBezTo>
                      <a:pt x="10990" y="99574"/>
                      <a:pt x="7660" y="98241"/>
                      <a:pt x="4995" y="96909"/>
                    </a:cubicBezTo>
                    <a:cubicBezTo>
                      <a:pt x="2331" y="95577"/>
                      <a:pt x="666" y="94578"/>
                      <a:pt x="0" y="93912"/>
                    </a:cubicBezTo>
                    <a:lnTo>
                      <a:pt x="8659" y="7726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0C4BDCD-A2C8-E65B-759C-DFCD3ED597D5}"/>
                  </a:ext>
                </a:extLst>
              </p:cNvPr>
              <p:cNvSpPr/>
              <p:nvPr/>
            </p:nvSpPr>
            <p:spPr>
              <a:xfrm>
                <a:off x="10520512" y="1202740"/>
                <a:ext cx="66271" cy="130544"/>
              </a:xfrm>
              <a:custGeom>
                <a:avLst/>
                <a:gdLst>
                  <a:gd name="connsiteX0" fmla="*/ 0 w 66271"/>
                  <a:gd name="connsiteY0" fmla="*/ 10324 h 130544"/>
                  <a:gd name="connsiteX1" fmla="*/ 2997 w 66271"/>
                  <a:gd name="connsiteY1" fmla="*/ 2331 h 130544"/>
                  <a:gd name="connsiteX2" fmla="*/ 11656 w 66271"/>
                  <a:gd name="connsiteY2" fmla="*/ 0 h 130544"/>
                  <a:gd name="connsiteX3" fmla="*/ 18316 w 66271"/>
                  <a:gd name="connsiteY3" fmla="*/ 999 h 130544"/>
                  <a:gd name="connsiteX4" fmla="*/ 22313 w 66271"/>
                  <a:gd name="connsiteY4" fmla="*/ 2331 h 130544"/>
                  <a:gd name="connsiteX5" fmla="*/ 22313 w 66271"/>
                  <a:gd name="connsiteY5" fmla="*/ 28307 h 130544"/>
                  <a:gd name="connsiteX6" fmla="*/ 50619 w 66271"/>
                  <a:gd name="connsiteY6" fmla="*/ 28307 h 130544"/>
                  <a:gd name="connsiteX7" fmla="*/ 59611 w 66271"/>
                  <a:gd name="connsiteY7" fmla="*/ 30971 h 130544"/>
                  <a:gd name="connsiteX8" fmla="*/ 62275 w 66271"/>
                  <a:gd name="connsiteY8" fmla="*/ 38964 h 130544"/>
                  <a:gd name="connsiteX9" fmla="*/ 61276 w 66271"/>
                  <a:gd name="connsiteY9" fmla="*/ 45291 h 130544"/>
                  <a:gd name="connsiteX10" fmla="*/ 59611 w 66271"/>
                  <a:gd name="connsiteY10" fmla="*/ 49287 h 130544"/>
                  <a:gd name="connsiteX11" fmla="*/ 22313 w 66271"/>
                  <a:gd name="connsiteY11" fmla="*/ 49287 h 130544"/>
                  <a:gd name="connsiteX12" fmla="*/ 22313 w 66271"/>
                  <a:gd name="connsiteY12" fmla="*/ 93579 h 130544"/>
                  <a:gd name="connsiteX13" fmla="*/ 23645 w 66271"/>
                  <a:gd name="connsiteY13" fmla="*/ 101905 h 130544"/>
                  <a:gd name="connsiteX14" fmla="*/ 27308 w 66271"/>
                  <a:gd name="connsiteY14" fmla="*/ 107233 h 130544"/>
                  <a:gd name="connsiteX15" fmla="*/ 32969 w 66271"/>
                  <a:gd name="connsiteY15" fmla="*/ 109897 h 130544"/>
                  <a:gd name="connsiteX16" fmla="*/ 39630 w 66271"/>
                  <a:gd name="connsiteY16" fmla="*/ 110563 h 130544"/>
                  <a:gd name="connsiteX17" fmla="*/ 50286 w 66271"/>
                  <a:gd name="connsiteY17" fmla="*/ 108898 h 130544"/>
                  <a:gd name="connsiteX18" fmla="*/ 57280 w 66271"/>
                  <a:gd name="connsiteY18" fmla="*/ 105568 h 130544"/>
                  <a:gd name="connsiteX19" fmla="*/ 66272 w 66271"/>
                  <a:gd name="connsiteY19" fmla="*/ 120554 h 130544"/>
                  <a:gd name="connsiteX20" fmla="*/ 61942 w 66271"/>
                  <a:gd name="connsiteY20" fmla="*/ 123551 h 130544"/>
                  <a:gd name="connsiteX21" fmla="*/ 54949 w 66271"/>
                  <a:gd name="connsiteY21" fmla="*/ 126881 h 130544"/>
                  <a:gd name="connsiteX22" fmla="*/ 45957 w 66271"/>
                  <a:gd name="connsiteY22" fmla="*/ 129546 h 130544"/>
                  <a:gd name="connsiteX23" fmla="*/ 34967 w 66271"/>
                  <a:gd name="connsiteY23" fmla="*/ 130545 h 130544"/>
                  <a:gd name="connsiteX24" fmla="*/ 8992 w 66271"/>
                  <a:gd name="connsiteY24" fmla="*/ 121553 h 130544"/>
                  <a:gd name="connsiteX25" fmla="*/ 333 w 66271"/>
                  <a:gd name="connsiteY25" fmla="*/ 97908 h 130544"/>
                  <a:gd name="connsiteX26" fmla="*/ 333 w 66271"/>
                  <a:gd name="connsiteY26" fmla="*/ 10324 h 130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271" h="130544">
                    <a:moveTo>
                      <a:pt x="0" y="10324"/>
                    </a:moveTo>
                    <a:cubicBezTo>
                      <a:pt x="0" y="6660"/>
                      <a:pt x="999" y="3996"/>
                      <a:pt x="2997" y="2331"/>
                    </a:cubicBezTo>
                    <a:cubicBezTo>
                      <a:pt x="4995" y="666"/>
                      <a:pt x="7993" y="0"/>
                      <a:pt x="11656" y="0"/>
                    </a:cubicBezTo>
                    <a:cubicBezTo>
                      <a:pt x="13987" y="0"/>
                      <a:pt x="16318" y="333"/>
                      <a:pt x="18316" y="999"/>
                    </a:cubicBezTo>
                    <a:cubicBezTo>
                      <a:pt x="20314" y="1665"/>
                      <a:pt x="21646" y="1998"/>
                      <a:pt x="22313" y="2331"/>
                    </a:cubicBezTo>
                    <a:lnTo>
                      <a:pt x="22313" y="28307"/>
                    </a:lnTo>
                    <a:lnTo>
                      <a:pt x="50619" y="28307"/>
                    </a:lnTo>
                    <a:cubicBezTo>
                      <a:pt x="54949" y="28307"/>
                      <a:pt x="57946" y="29306"/>
                      <a:pt x="59611" y="30971"/>
                    </a:cubicBezTo>
                    <a:cubicBezTo>
                      <a:pt x="61276" y="32636"/>
                      <a:pt x="62275" y="35300"/>
                      <a:pt x="62275" y="38964"/>
                    </a:cubicBezTo>
                    <a:cubicBezTo>
                      <a:pt x="62275" y="41295"/>
                      <a:pt x="61942" y="43293"/>
                      <a:pt x="61276" y="45291"/>
                    </a:cubicBezTo>
                    <a:cubicBezTo>
                      <a:pt x="60610" y="47289"/>
                      <a:pt x="59944" y="48621"/>
                      <a:pt x="59611" y="49287"/>
                    </a:cubicBezTo>
                    <a:lnTo>
                      <a:pt x="22313" y="49287"/>
                    </a:lnTo>
                    <a:lnTo>
                      <a:pt x="22313" y="93579"/>
                    </a:lnTo>
                    <a:cubicBezTo>
                      <a:pt x="22313" y="96909"/>
                      <a:pt x="22646" y="99907"/>
                      <a:pt x="23645" y="101905"/>
                    </a:cubicBezTo>
                    <a:cubicBezTo>
                      <a:pt x="24644" y="104236"/>
                      <a:pt x="25976" y="105901"/>
                      <a:pt x="27308" y="107233"/>
                    </a:cubicBezTo>
                    <a:cubicBezTo>
                      <a:pt x="28973" y="108565"/>
                      <a:pt x="30971" y="109564"/>
                      <a:pt x="32969" y="109897"/>
                    </a:cubicBezTo>
                    <a:cubicBezTo>
                      <a:pt x="34967" y="110563"/>
                      <a:pt x="37299" y="110563"/>
                      <a:pt x="39630" y="110563"/>
                    </a:cubicBezTo>
                    <a:cubicBezTo>
                      <a:pt x="43293" y="110563"/>
                      <a:pt x="46956" y="109897"/>
                      <a:pt x="50286" y="108898"/>
                    </a:cubicBezTo>
                    <a:cubicBezTo>
                      <a:pt x="53617" y="107566"/>
                      <a:pt x="55948" y="106567"/>
                      <a:pt x="57280" y="105568"/>
                    </a:cubicBezTo>
                    <a:lnTo>
                      <a:pt x="66272" y="120554"/>
                    </a:lnTo>
                    <a:cubicBezTo>
                      <a:pt x="65273" y="121220"/>
                      <a:pt x="63607" y="122219"/>
                      <a:pt x="61942" y="123551"/>
                    </a:cubicBezTo>
                    <a:cubicBezTo>
                      <a:pt x="59944" y="124883"/>
                      <a:pt x="57613" y="125882"/>
                      <a:pt x="54949" y="126881"/>
                    </a:cubicBezTo>
                    <a:cubicBezTo>
                      <a:pt x="52285" y="127880"/>
                      <a:pt x="49287" y="128879"/>
                      <a:pt x="45957" y="129546"/>
                    </a:cubicBezTo>
                    <a:cubicBezTo>
                      <a:pt x="42627" y="130212"/>
                      <a:pt x="38964" y="130545"/>
                      <a:pt x="34967" y="130545"/>
                    </a:cubicBezTo>
                    <a:cubicBezTo>
                      <a:pt x="23645" y="130545"/>
                      <a:pt x="14986" y="127547"/>
                      <a:pt x="8992" y="121553"/>
                    </a:cubicBezTo>
                    <a:cubicBezTo>
                      <a:pt x="2997" y="115559"/>
                      <a:pt x="333" y="107566"/>
                      <a:pt x="333" y="97908"/>
                    </a:cubicBezTo>
                    <a:lnTo>
                      <a:pt x="333" y="1032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B143A14-5E3B-AAA1-F84C-E4C422D703B4}"/>
                  </a:ext>
                </a:extLst>
              </p:cNvPr>
              <p:cNvSpPr/>
              <p:nvPr/>
            </p:nvSpPr>
            <p:spPr>
              <a:xfrm>
                <a:off x="10592778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69 w 93246"/>
                  <a:gd name="connsiteY15" fmla="*/ 29972 h 105567"/>
                  <a:gd name="connsiteX16" fmla="*/ 62275 w 93246"/>
                  <a:gd name="connsiteY16" fmla="*/ 22646 h 105567"/>
                  <a:gd name="connsiteX17" fmla="*/ 52950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1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09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8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8" y="103570"/>
                      <a:pt x="81257" y="103903"/>
                      <a:pt x="77261" y="104236"/>
                    </a:cubicBezTo>
                    <a:cubicBezTo>
                      <a:pt x="73598" y="104569"/>
                      <a:pt x="69268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661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8" y="40296"/>
                      <a:pt x="46623" y="40296"/>
                    </a:cubicBezTo>
                    <a:cubicBezTo>
                      <a:pt x="51618" y="40296"/>
                      <a:pt x="56281" y="40629"/>
                      <a:pt x="60610" y="40629"/>
                    </a:cubicBezTo>
                    <a:cubicBezTo>
                      <a:pt x="64939" y="40962"/>
                      <a:pt x="68269" y="41295"/>
                      <a:pt x="70601" y="41628"/>
                    </a:cubicBezTo>
                    <a:cubicBezTo>
                      <a:pt x="70601" y="36965"/>
                      <a:pt x="69935" y="33302"/>
                      <a:pt x="68269" y="29972"/>
                    </a:cubicBezTo>
                    <a:cubicBezTo>
                      <a:pt x="66937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0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1" y="17317"/>
                      <a:pt x="8991" y="14653"/>
                    </a:cubicBezTo>
                    <a:cubicBezTo>
                      <a:pt x="8991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09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69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8" y="77927"/>
                      <a:pt x="23978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7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1A6D2DA-7615-3DA7-B916-9EDEC669699D}"/>
                  </a:ext>
                </a:extLst>
              </p:cNvPr>
              <p:cNvSpPr/>
              <p:nvPr/>
            </p:nvSpPr>
            <p:spPr>
              <a:xfrm>
                <a:off x="10709668" y="1202740"/>
                <a:ext cx="66271" cy="130544"/>
              </a:xfrm>
              <a:custGeom>
                <a:avLst/>
                <a:gdLst>
                  <a:gd name="connsiteX0" fmla="*/ 0 w 66271"/>
                  <a:gd name="connsiteY0" fmla="*/ 10324 h 130544"/>
                  <a:gd name="connsiteX1" fmla="*/ 2997 w 66271"/>
                  <a:gd name="connsiteY1" fmla="*/ 2331 h 130544"/>
                  <a:gd name="connsiteX2" fmla="*/ 11656 w 66271"/>
                  <a:gd name="connsiteY2" fmla="*/ 0 h 130544"/>
                  <a:gd name="connsiteX3" fmla="*/ 18316 w 66271"/>
                  <a:gd name="connsiteY3" fmla="*/ 999 h 130544"/>
                  <a:gd name="connsiteX4" fmla="*/ 22313 w 66271"/>
                  <a:gd name="connsiteY4" fmla="*/ 2331 h 130544"/>
                  <a:gd name="connsiteX5" fmla="*/ 22313 w 66271"/>
                  <a:gd name="connsiteY5" fmla="*/ 28307 h 130544"/>
                  <a:gd name="connsiteX6" fmla="*/ 50619 w 66271"/>
                  <a:gd name="connsiteY6" fmla="*/ 28307 h 130544"/>
                  <a:gd name="connsiteX7" fmla="*/ 59611 w 66271"/>
                  <a:gd name="connsiteY7" fmla="*/ 30971 h 130544"/>
                  <a:gd name="connsiteX8" fmla="*/ 62275 w 66271"/>
                  <a:gd name="connsiteY8" fmla="*/ 38964 h 130544"/>
                  <a:gd name="connsiteX9" fmla="*/ 61276 w 66271"/>
                  <a:gd name="connsiteY9" fmla="*/ 45291 h 130544"/>
                  <a:gd name="connsiteX10" fmla="*/ 59611 w 66271"/>
                  <a:gd name="connsiteY10" fmla="*/ 49287 h 130544"/>
                  <a:gd name="connsiteX11" fmla="*/ 22313 w 66271"/>
                  <a:gd name="connsiteY11" fmla="*/ 49287 h 130544"/>
                  <a:gd name="connsiteX12" fmla="*/ 22313 w 66271"/>
                  <a:gd name="connsiteY12" fmla="*/ 93579 h 130544"/>
                  <a:gd name="connsiteX13" fmla="*/ 23645 w 66271"/>
                  <a:gd name="connsiteY13" fmla="*/ 101905 h 130544"/>
                  <a:gd name="connsiteX14" fmla="*/ 27308 w 66271"/>
                  <a:gd name="connsiteY14" fmla="*/ 107233 h 130544"/>
                  <a:gd name="connsiteX15" fmla="*/ 32969 w 66271"/>
                  <a:gd name="connsiteY15" fmla="*/ 109897 h 130544"/>
                  <a:gd name="connsiteX16" fmla="*/ 39630 w 66271"/>
                  <a:gd name="connsiteY16" fmla="*/ 110563 h 130544"/>
                  <a:gd name="connsiteX17" fmla="*/ 50286 w 66271"/>
                  <a:gd name="connsiteY17" fmla="*/ 108898 h 130544"/>
                  <a:gd name="connsiteX18" fmla="*/ 57280 w 66271"/>
                  <a:gd name="connsiteY18" fmla="*/ 105568 h 130544"/>
                  <a:gd name="connsiteX19" fmla="*/ 66272 w 66271"/>
                  <a:gd name="connsiteY19" fmla="*/ 120554 h 130544"/>
                  <a:gd name="connsiteX20" fmla="*/ 61942 w 66271"/>
                  <a:gd name="connsiteY20" fmla="*/ 123551 h 130544"/>
                  <a:gd name="connsiteX21" fmla="*/ 54949 w 66271"/>
                  <a:gd name="connsiteY21" fmla="*/ 126881 h 130544"/>
                  <a:gd name="connsiteX22" fmla="*/ 45957 w 66271"/>
                  <a:gd name="connsiteY22" fmla="*/ 129546 h 130544"/>
                  <a:gd name="connsiteX23" fmla="*/ 34967 w 66271"/>
                  <a:gd name="connsiteY23" fmla="*/ 130545 h 130544"/>
                  <a:gd name="connsiteX24" fmla="*/ 8992 w 66271"/>
                  <a:gd name="connsiteY24" fmla="*/ 121553 h 130544"/>
                  <a:gd name="connsiteX25" fmla="*/ 333 w 66271"/>
                  <a:gd name="connsiteY25" fmla="*/ 97908 h 130544"/>
                  <a:gd name="connsiteX26" fmla="*/ 333 w 66271"/>
                  <a:gd name="connsiteY26" fmla="*/ 10324 h 130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271" h="130544">
                    <a:moveTo>
                      <a:pt x="0" y="10324"/>
                    </a:moveTo>
                    <a:cubicBezTo>
                      <a:pt x="0" y="6660"/>
                      <a:pt x="999" y="3996"/>
                      <a:pt x="2997" y="2331"/>
                    </a:cubicBezTo>
                    <a:cubicBezTo>
                      <a:pt x="4995" y="666"/>
                      <a:pt x="7993" y="0"/>
                      <a:pt x="11656" y="0"/>
                    </a:cubicBezTo>
                    <a:cubicBezTo>
                      <a:pt x="13987" y="0"/>
                      <a:pt x="16318" y="333"/>
                      <a:pt x="18316" y="999"/>
                    </a:cubicBezTo>
                    <a:cubicBezTo>
                      <a:pt x="20314" y="1665"/>
                      <a:pt x="21646" y="1998"/>
                      <a:pt x="22313" y="2331"/>
                    </a:cubicBezTo>
                    <a:lnTo>
                      <a:pt x="22313" y="28307"/>
                    </a:lnTo>
                    <a:lnTo>
                      <a:pt x="50619" y="28307"/>
                    </a:lnTo>
                    <a:cubicBezTo>
                      <a:pt x="54949" y="28307"/>
                      <a:pt x="57946" y="29306"/>
                      <a:pt x="59611" y="30971"/>
                    </a:cubicBezTo>
                    <a:cubicBezTo>
                      <a:pt x="61276" y="32636"/>
                      <a:pt x="62275" y="35300"/>
                      <a:pt x="62275" y="38964"/>
                    </a:cubicBezTo>
                    <a:cubicBezTo>
                      <a:pt x="62275" y="41295"/>
                      <a:pt x="61942" y="43293"/>
                      <a:pt x="61276" y="45291"/>
                    </a:cubicBezTo>
                    <a:cubicBezTo>
                      <a:pt x="60610" y="47289"/>
                      <a:pt x="59944" y="48621"/>
                      <a:pt x="59611" y="49287"/>
                    </a:cubicBezTo>
                    <a:lnTo>
                      <a:pt x="22313" y="49287"/>
                    </a:lnTo>
                    <a:lnTo>
                      <a:pt x="22313" y="93579"/>
                    </a:lnTo>
                    <a:cubicBezTo>
                      <a:pt x="22313" y="96909"/>
                      <a:pt x="22646" y="99907"/>
                      <a:pt x="23645" y="101905"/>
                    </a:cubicBezTo>
                    <a:cubicBezTo>
                      <a:pt x="24644" y="104236"/>
                      <a:pt x="25976" y="105901"/>
                      <a:pt x="27308" y="107233"/>
                    </a:cubicBezTo>
                    <a:cubicBezTo>
                      <a:pt x="28973" y="108565"/>
                      <a:pt x="30971" y="109564"/>
                      <a:pt x="32969" y="109897"/>
                    </a:cubicBezTo>
                    <a:cubicBezTo>
                      <a:pt x="34967" y="110563"/>
                      <a:pt x="37299" y="110563"/>
                      <a:pt x="39630" y="110563"/>
                    </a:cubicBezTo>
                    <a:cubicBezTo>
                      <a:pt x="43293" y="110563"/>
                      <a:pt x="46956" y="109897"/>
                      <a:pt x="50286" y="108898"/>
                    </a:cubicBezTo>
                    <a:cubicBezTo>
                      <a:pt x="53617" y="107566"/>
                      <a:pt x="55948" y="106567"/>
                      <a:pt x="57280" y="105568"/>
                    </a:cubicBezTo>
                    <a:lnTo>
                      <a:pt x="66272" y="120554"/>
                    </a:lnTo>
                    <a:cubicBezTo>
                      <a:pt x="65273" y="121220"/>
                      <a:pt x="63607" y="122219"/>
                      <a:pt x="61942" y="123551"/>
                    </a:cubicBezTo>
                    <a:cubicBezTo>
                      <a:pt x="59944" y="124883"/>
                      <a:pt x="57613" y="125882"/>
                      <a:pt x="54949" y="126881"/>
                    </a:cubicBezTo>
                    <a:cubicBezTo>
                      <a:pt x="52284" y="127880"/>
                      <a:pt x="49287" y="128879"/>
                      <a:pt x="45957" y="129546"/>
                    </a:cubicBezTo>
                    <a:cubicBezTo>
                      <a:pt x="42627" y="130212"/>
                      <a:pt x="38964" y="130545"/>
                      <a:pt x="34967" y="130545"/>
                    </a:cubicBezTo>
                    <a:cubicBezTo>
                      <a:pt x="23645" y="130545"/>
                      <a:pt x="14986" y="127547"/>
                      <a:pt x="8992" y="121553"/>
                    </a:cubicBezTo>
                    <a:cubicBezTo>
                      <a:pt x="2997" y="115559"/>
                      <a:pt x="333" y="107566"/>
                      <a:pt x="333" y="97908"/>
                    </a:cubicBezTo>
                    <a:lnTo>
                      <a:pt x="333" y="1032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B414EAC-BDC8-173C-EEAB-8D8EB40D81AC}"/>
                  </a:ext>
                </a:extLst>
              </p:cNvPr>
              <p:cNvSpPr/>
              <p:nvPr/>
            </p:nvSpPr>
            <p:spPr>
              <a:xfrm>
                <a:off x="10778937" y="1227717"/>
                <a:ext cx="94245" cy="105567"/>
              </a:xfrm>
              <a:custGeom>
                <a:avLst/>
                <a:gdLst>
                  <a:gd name="connsiteX0" fmla="*/ 91248 w 94245"/>
                  <a:gd name="connsiteY0" fmla="*/ 95577 h 105567"/>
                  <a:gd name="connsiteX1" fmla="*/ 86253 w 94245"/>
                  <a:gd name="connsiteY1" fmla="*/ 98241 h 105567"/>
                  <a:gd name="connsiteX2" fmla="*/ 77927 w 94245"/>
                  <a:gd name="connsiteY2" fmla="*/ 101572 h 105567"/>
                  <a:gd name="connsiteX3" fmla="*/ 66604 w 94245"/>
                  <a:gd name="connsiteY3" fmla="*/ 104236 h 105567"/>
                  <a:gd name="connsiteX4" fmla="*/ 52284 w 94245"/>
                  <a:gd name="connsiteY4" fmla="*/ 105568 h 105567"/>
                  <a:gd name="connsiteX5" fmla="*/ 31970 w 94245"/>
                  <a:gd name="connsiteY5" fmla="*/ 102238 h 105567"/>
                  <a:gd name="connsiteX6" fmla="*/ 15319 w 94245"/>
                  <a:gd name="connsiteY6" fmla="*/ 92247 h 105567"/>
                  <a:gd name="connsiteX7" fmla="*/ 3996 w 94245"/>
                  <a:gd name="connsiteY7" fmla="*/ 75929 h 105567"/>
                  <a:gd name="connsiteX8" fmla="*/ 0 w 94245"/>
                  <a:gd name="connsiteY8" fmla="*/ 53617 h 105567"/>
                  <a:gd name="connsiteX9" fmla="*/ 3996 w 94245"/>
                  <a:gd name="connsiteY9" fmla="*/ 31970 h 105567"/>
                  <a:gd name="connsiteX10" fmla="*/ 14986 w 94245"/>
                  <a:gd name="connsiteY10" fmla="*/ 14986 h 105567"/>
                  <a:gd name="connsiteX11" fmla="*/ 31637 w 94245"/>
                  <a:gd name="connsiteY11" fmla="*/ 3996 h 105567"/>
                  <a:gd name="connsiteX12" fmla="*/ 52618 w 94245"/>
                  <a:gd name="connsiteY12" fmla="*/ 0 h 105567"/>
                  <a:gd name="connsiteX13" fmla="*/ 70601 w 94245"/>
                  <a:gd name="connsiteY13" fmla="*/ 2664 h 105567"/>
                  <a:gd name="connsiteX14" fmla="*/ 83589 w 94245"/>
                  <a:gd name="connsiteY14" fmla="*/ 9991 h 105567"/>
                  <a:gd name="connsiteX15" fmla="*/ 91581 w 94245"/>
                  <a:gd name="connsiteY15" fmla="*/ 20314 h 105567"/>
                  <a:gd name="connsiteX16" fmla="*/ 94245 w 94245"/>
                  <a:gd name="connsiteY16" fmla="*/ 32969 h 105567"/>
                  <a:gd name="connsiteX17" fmla="*/ 91581 w 94245"/>
                  <a:gd name="connsiteY17" fmla="*/ 45624 h 105567"/>
                  <a:gd name="connsiteX18" fmla="*/ 82590 w 94245"/>
                  <a:gd name="connsiteY18" fmla="*/ 55282 h 105567"/>
                  <a:gd name="connsiteX19" fmla="*/ 65272 w 94245"/>
                  <a:gd name="connsiteY19" fmla="*/ 61609 h 105567"/>
                  <a:gd name="connsiteX20" fmla="*/ 37632 w 94245"/>
                  <a:gd name="connsiteY20" fmla="*/ 63940 h 105567"/>
                  <a:gd name="connsiteX21" fmla="*/ 30305 w 94245"/>
                  <a:gd name="connsiteY21" fmla="*/ 63940 h 105567"/>
                  <a:gd name="connsiteX22" fmla="*/ 22979 w 94245"/>
                  <a:gd name="connsiteY22" fmla="*/ 63607 h 105567"/>
                  <a:gd name="connsiteX23" fmla="*/ 32636 w 94245"/>
                  <a:gd name="connsiteY23" fmla="*/ 79925 h 105567"/>
                  <a:gd name="connsiteX24" fmla="*/ 55615 w 94245"/>
                  <a:gd name="connsiteY24" fmla="*/ 86253 h 105567"/>
                  <a:gd name="connsiteX25" fmla="*/ 64939 w 94245"/>
                  <a:gd name="connsiteY25" fmla="*/ 85587 h 105567"/>
                  <a:gd name="connsiteX26" fmla="*/ 72599 w 94245"/>
                  <a:gd name="connsiteY26" fmla="*/ 83589 h 105567"/>
                  <a:gd name="connsiteX27" fmla="*/ 78593 w 94245"/>
                  <a:gd name="connsiteY27" fmla="*/ 81257 h 105567"/>
                  <a:gd name="connsiteX28" fmla="*/ 82256 w 94245"/>
                  <a:gd name="connsiteY28" fmla="*/ 79592 h 105567"/>
                  <a:gd name="connsiteX29" fmla="*/ 91248 w 94245"/>
                  <a:gd name="connsiteY29" fmla="*/ 95577 h 105567"/>
                  <a:gd name="connsiteX30" fmla="*/ 22979 w 94245"/>
                  <a:gd name="connsiteY30" fmla="*/ 48621 h 105567"/>
                  <a:gd name="connsiteX31" fmla="*/ 31637 w 94245"/>
                  <a:gd name="connsiteY31" fmla="*/ 48954 h 105567"/>
                  <a:gd name="connsiteX32" fmla="*/ 39963 w 94245"/>
                  <a:gd name="connsiteY32" fmla="*/ 48954 h 105567"/>
                  <a:gd name="connsiteX33" fmla="*/ 57280 w 94245"/>
                  <a:gd name="connsiteY33" fmla="*/ 47622 h 105567"/>
                  <a:gd name="connsiteX34" fmla="*/ 67603 w 94245"/>
                  <a:gd name="connsiteY34" fmla="*/ 43959 h 105567"/>
                  <a:gd name="connsiteX35" fmla="*/ 72599 w 94245"/>
                  <a:gd name="connsiteY35" fmla="*/ 38964 h 105567"/>
                  <a:gd name="connsiteX36" fmla="*/ 73931 w 94245"/>
                  <a:gd name="connsiteY36" fmla="*/ 33302 h 105567"/>
                  <a:gd name="connsiteX37" fmla="*/ 67937 w 94245"/>
                  <a:gd name="connsiteY37" fmla="*/ 21979 h 105567"/>
                  <a:gd name="connsiteX38" fmla="*/ 53283 w 94245"/>
                  <a:gd name="connsiteY38" fmla="*/ 18316 h 105567"/>
                  <a:gd name="connsiteX39" fmla="*/ 40629 w 94245"/>
                  <a:gd name="connsiteY39" fmla="*/ 20980 h 105567"/>
                  <a:gd name="connsiteX40" fmla="*/ 31637 w 94245"/>
                  <a:gd name="connsiteY40" fmla="*/ 27974 h 105567"/>
                  <a:gd name="connsiteX41" fmla="*/ 25976 w 94245"/>
                  <a:gd name="connsiteY41" fmla="*/ 37964 h 105567"/>
                  <a:gd name="connsiteX42" fmla="*/ 22979 w 94245"/>
                  <a:gd name="connsiteY42" fmla="*/ 48621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4245" h="105567">
                    <a:moveTo>
                      <a:pt x="91248" y="95577"/>
                    </a:moveTo>
                    <a:cubicBezTo>
                      <a:pt x="90249" y="96243"/>
                      <a:pt x="88584" y="97242"/>
                      <a:pt x="86253" y="98241"/>
                    </a:cubicBezTo>
                    <a:cubicBezTo>
                      <a:pt x="83922" y="99574"/>
                      <a:pt x="81257" y="100573"/>
                      <a:pt x="77927" y="101572"/>
                    </a:cubicBezTo>
                    <a:cubicBezTo>
                      <a:pt x="74597" y="102571"/>
                      <a:pt x="70934" y="103570"/>
                      <a:pt x="66604" y="104236"/>
                    </a:cubicBezTo>
                    <a:cubicBezTo>
                      <a:pt x="62275" y="104902"/>
                      <a:pt x="57613" y="105568"/>
                      <a:pt x="52284" y="105568"/>
                    </a:cubicBezTo>
                    <a:cubicBezTo>
                      <a:pt x="44958" y="105568"/>
                      <a:pt x="38298" y="104569"/>
                      <a:pt x="31970" y="102238"/>
                    </a:cubicBezTo>
                    <a:cubicBezTo>
                      <a:pt x="25643" y="99907"/>
                      <a:pt x="20314" y="96576"/>
                      <a:pt x="15319" y="92247"/>
                    </a:cubicBezTo>
                    <a:cubicBezTo>
                      <a:pt x="10657" y="87918"/>
                      <a:pt x="6993" y="82256"/>
                      <a:pt x="3996" y="75929"/>
                    </a:cubicBezTo>
                    <a:cubicBezTo>
                      <a:pt x="1332" y="69602"/>
                      <a:pt x="0" y="61942"/>
                      <a:pt x="0" y="53617"/>
                    </a:cubicBezTo>
                    <a:cubicBezTo>
                      <a:pt x="0" y="45624"/>
                      <a:pt x="1332" y="38298"/>
                      <a:pt x="3996" y="31970"/>
                    </a:cubicBezTo>
                    <a:cubicBezTo>
                      <a:pt x="6661" y="25310"/>
                      <a:pt x="10324" y="19648"/>
                      <a:pt x="14986" y="14986"/>
                    </a:cubicBezTo>
                    <a:cubicBezTo>
                      <a:pt x="19648" y="10324"/>
                      <a:pt x="25310" y="6660"/>
                      <a:pt x="31637" y="3996"/>
                    </a:cubicBezTo>
                    <a:cubicBezTo>
                      <a:pt x="37964" y="1332"/>
                      <a:pt x="44958" y="0"/>
                      <a:pt x="52618" y="0"/>
                    </a:cubicBezTo>
                    <a:cubicBezTo>
                      <a:pt x="59278" y="0"/>
                      <a:pt x="65272" y="999"/>
                      <a:pt x="70601" y="2664"/>
                    </a:cubicBezTo>
                    <a:cubicBezTo>
                      <a:pt x="75929" y="4329"/>
                      <a:pt x="80258" y="6993"/>
                      <a:pt x="83589" y="9991"/>
                    </a:cubicBezTo>
                    <a:cubicBezTo>
                      <a:pt x="87252" y="12988"/>
                      <a:pt x="89916" y="16318"/>
                      <a:pt x="91581" y="20314"/>
                    </a:cubicBezTo>
                    <a:cubicBezTo>
                      <a:pt x="93246" y="24311"/>
                      <a:pt x="94245" y="28640"/>
                      <a:pt x="94245" y="32969"/>
                    </a:cubicBezTo>
                    <a:cubicBezTo>
                      <a:pt x="94245" y="37631"/>
                      <a:pt x="93246" y="41961"/>
                      <a:pt x="91581" y="45624"/>
                    </a:cubicBezTo>
                    <a:cubicBezTo>
                      <a:pt x="89916" y="49287"/>
                      <a:pt x="86919" y="52617"/>
                      <a:pt x="82590" y="55282"/>
                    </a:cubicBezTo>
                    <a:cubicBezTo>
                      <a:pt x="78260" y="57946"/>
                      <a:pt x="72599" y="60277"/>
                      <a:pt x="65272" y="61609"/>
                    </a:cubicBezTo>
                    <a:cubicBezTo>
                      <a:pt x="57946" y="63274"/>
                      <a:pt x="48954" y="63940"/>
                      <a:pt x="37632" y="63940"/>
                    </a:cubicBezTo>
                    <a:cubicBezTo>
                      <a:pt x="34967" y="63940"/>
                      <a:pt x="32636" y="63940"/>
                      <a:pt x="30305" y="63940"/>
                    </a:cubicBezTo>
                    <a:cubicBezTo>
                      <a:pt x="27974" y="63940"/>
                      <a:pt x="25643" y="63940"/>
                      <a:pt x="22979" y="63607"/>
                    </a:cubicBezTo>
                    <a:cubicBezTo>
                      <a:pt x="23978" y="70268"/>
                      <a:pt x="27308" y="75929"/>
                      <a:pt x="32636" y="79925"/>
                    </a:cubicBezTo>
                    <a:cubicBezTo>
                      <a:pt x="37964" y="84255"/>
                      <a:pt x="45624" y="86253"/>
                      <a:pt x="55615" y="86253"/>
                    </a:cubicBezTo>
                    <a:cubicBezTo>
                      <a:pt x="58945" y="86253"/>
                      <a:pt x="61942" y="85920"/>
                      <a:pt x="64939" y="85587"/>
                    </a:cubicBezTo>
                    <a:cubicBezTo>
                      <a:pt x="67937" y="84921"/>
                      <a:pt x="70268" y="84255"/>
                      <a:pt x="72599" y="83589"/>
                    </a:cubicBezTo>
                    <a:cubicBezTo>
                      <a:pt x="74930" y="82922"/>
                      <a:pt x="76928" y="81923"/>
                      <a:pt x="78593" y="81257"/>
                    </a:cubicBezTo>
                    <a:cubicBezTo>
                      <a:pt x="80258" y="80591"/>
                      <a:pt x="81257" y="79925"/>
                      <a:pt x="82256" y="79592"/>
                    </a:cubicBezTo>
                    <a:lnTo>
                      <a:pt x="91248" y="95577"/>
                    </a:lnTo>
                    <a:close/>
                    <a:moveTo>
                      <a:pt x="22979" y="48621"/>
                    </a:moveTo>
                    <a:cubicBezTo>
                      <a:pt x="25976" y="48621"/>
                      <a:pt x="28973" y="48954"/>
                      <a:pt x="31637" y="48954"/>
                    </a:cubicBezTo>
                    <a:cubicBezTo>
                      <a:pt x="34301" y="48954"/>
                      <a:pt x="36965" y="48954"/>
                      <a:pt x="39963" y="48954"/>
                    </a:cubicBezTo>
                    <a:cubicBezTo>
                      <a:pt x="46956" y="48954"/>
                      <a:pt x="52951" y="48621"/>
                      <a:pt x="57280" y="47622"/>
                    </a:cubicBezTo>
                    <a:cubicBezTo>
                      <a:pt x="61609" y="46623"/>
                      <a:pt x="65272" y="45624"/>
                      <a:pt x="67603" y="43959"/>
                    </a:cubicBezTo>
                    <a:cubicBezTo>
                      <a:pt x="69935" y="42627"/>
                      <a:pt x="71600" y="40962"/>
                      <a:pt x="72599" y="38964"/>
                    </a:cubicBezTo>
                    <a:cubicBezTo>
                      <a:pt x="73265" y="36965"/>
                      <a:pt x="73931" y="35300"/>
                      <a:pt x="73931" y="33302"/>
                    </a:cubicBezTo>
                    <a:cubicBezTo>
                      <a:pt x="73931" y="28307"/>
                      <a:pt x="71933" y="24644"/>
                      <a:pt x="67937" y="21979"/>
                    </a:cubicBezTo>
                    <a:cubicBezTo>
                      <a:pt x="63940" y="19315"/>
                      <a:pt x="58945" y="18316"/>
                      <a:pt x="53283" y="18316"/>
                    </a:cubicBezTo>
                    <a:cubicBezTo>
                      <a:pt x="48621" y="18316"/>
                      <a:pt x="44292" y="19315"/>
                      <a:pt x="40629" y="20980"/>
                    </a:cubicBezTo>
                    <a:cubicBezTo>
                      <a:pt x="36965" y="22646"/>
                      <a:pt x="33968" y="24977"/>
                      <a:pt x="31637" y="27974"/>
                    </a:cubicBezTo>
                    <a:cubicBezTo>
                      <a:pt x="29306" y="30971"/>
                      <a:pt x="27308" y="33968"/>
                      <a:pt x="25976" y="37964"/>
                    </a:cubicBezTo>
                    <a:cubicBezTo>
                      <a:pt x="23978" y="40962"/>
                      <a:pt x="22979" y="44625"/>
                      <a:pt x="22979" y="48621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078A884-7229-4052-DA86-EFE168A5DAEE}"/>
                  </a:ext>
                </a:extLst>
              </p:cNvPr>
              <p:cNvSpPr/>
              <p:nvPr/>
            </p:nvSpPr>
            <p:spPr>
              <a:xfrm>
                <a:off x="10936124" y="1190751"/>
                <a:ext cx="118222" cy="143532"/>
              </a:xfrm>
              <a:custGeom>
                <a:avLst/>
                <a:gdLst>
                  <a:gd name="connsiteX0" fmla="*/ 118223 w 118222"/>
                  <a:gd name="connsiteY0" fmla="*/ 130878 h 143532"/>
                  <a:gd name="connsiteX1" fmla="*/ 112229 w 118222"/>
                  <a:gd name="connsiteY1" fmla="*/ 134541 h 143532"/>
                  <a:gd name="connsiteX2" fmla="*/ 102571 w 118222"/>
                  <a:gd name="connsiteY2" fmla="*/ 138870 h 143532"/>
                  <a:gd name="connsiteX3" fmla="*/ 88917 w 118222"/>
                  <a:gd name="connsiteY3" fmla="*/ 142200 h 143532"/>
                  <a:gd name="connsiteX4" fmla="*/ 71267 w 118222"/>
                  <a:gd name="connsiteY4" fmla="*/ 143532 h 143532"/>
                  <a:gd name="connsiteX5" fmla="*/ 43959 w 118222"/>
                  <a:gd name="connsiteY5" fmla="*/ 138870 h 143532"/>
                  <a:gd name="connsiteX6" fmla="*/ 21313 w 118222"/>
                  <a:gd name="connsiteY6" fmla="*/ 125216 h 143532"/>
                  <a:gd name="connsiteX7" fmla="*/ 5661 w 118222"/>
                  <a:gd name="connsiteY7" fmla="*/ 102904 h 143532"/>
                  <a:gd name="connsiteX8" fmla="*/ 0 w 118222"/>
                  <a:gd name="connsiteY8" fmla="*/ 72266 h 143532"/>
                  <a:gd name="connsiteX9" fmla="*/ 5661 w 118222"/>
                  <a:gd name="connsiteY9" fmla="*/ 41628 h 143532"/>
                  <a:gd name="connsiteX10" fmla="*/ 20980 w 118222"/>
                  <a:gd name="connsiteY10" fmla="*/ 18982 h 143532"/>
                  <a:gd name="connsiteX11" fmla="*/ 43293 w 118222"/>
                  <a:gd name="connsiteY11" fmla="*/ 4995 h 143532"/>
                  <a:gd name="connsiteX12" fmla="*/ 70601 w 118222"/>
                  <a:gd name="connsiteY12" fmla="*/ 0 h 143532"/>
                  <a:gd name="connsiteX13" fmla="*/ 93579 w 118222"/>
                  <a:gd name="connsiteY13" fmla="*/ 2331 h 143532"/>
                  <a:gd name="connsiteX14" fmla="*/ 107566 w 118222"/>
                  <a:gd name="connsiteY14" fmla="*/ 8326 h 143532"/>
                  <a:gd name="connsiteX15" fmla="*/ 114892 w 118222"/>
                  <a:gd name="connsiteY15" fmla="*/ 15652 h 143532"/>
                  <a:gd name="connsiteX16" fmla="*/ 116891 w 118222"/>
                  <a:gd name="connsiteY16" fmla="*/ 21646 h 143532"/>
                  <a:gd name="connsiteX17" fmla="*/ 115892 w 118222"/>
                  <a:gd name="connsiteY17" fmla="*/ 26642 h 143532"/>
                  <a:gd name="connsiteX18" fmla="*/ 113228 w 118222"/>
                  <a:gd name="connsiteY18" fmla="*/ 30971 h 143532"/>
                  <a:gd name="connsiteX19" fmla="*/ 110230 w 118222"/>
                  <a:gd name="connsiteY19" fmla="*/ 34301 h 143532"/>
                  <a:gd name="connsiteX20" fmla="*/ 107566 w 118222"/>
                  <a:gd name="connsiteY20" fmla="*/ 36299 h 143532"/>
                  <a:gd name="connsiteX21" fmla="*/ 102238 w 118222"/>
                  <a:gd name="connsiteY21" fmla="*/ 31637 h 143532"/>
                  <a:gd name="connsiteX22" fmla="*/ 94245 w 118222"/>
                  <a:gd name="connsiteY22" fmla="*/ 26975 h 143532"/>
                  <a:gd name="connsiteX23" fmla="*/ 83589 w 118222"/>
                  <a:gd name="connsiteY23" fmla="*/ 23312 h 143532"/>
                  <a:gd name="connsiteX24" fmla="*/ 70934 w 118222"/>
                  <a:gd name="connsiteY24" fmla="*/ 21979 h 143532"/>
                  <a:gd name="connsiteX25" fmla="*/ 52284 w 118222"/>
                  <a:gd name="connsiteY25" fmla="*/ 25310 h 143532"/>
                  <a:gd name="connsiteX26" fmla="*/ 37631 w 118222"/>
                  <a:gd name="connsiteY26" fmla="*/ 35300 h 143532"/>
                  <a:gd name="connsiteX27" fmla="*/ 27641 w 118222"/>
                  <a:gd name="connsiteY27" fmla="*/ 51285 h 143532"/>
                  <a:gd name="connsiteX28" fmla="*/ 23978 w 118222"/>
                  <a:gd name="connsiteY28" fmla="*/ 72599 h 143532"/>
                  <a:gd name="connsiteX29" fmla="*/ 27641 w 118222"/>
                  <a:gd name="connsiteY29" fmla="*/ 93912 h 143532"/>
                  <a:gd name="connsiteX30" fmla="*/ 37964 w 118222"/>
                  <a:gd name="connsiteY30" fmla="*/ 109564 h 143532"/>
                  <a:gd name="connsiteX31" fmla="*/ 53617 w 118222"/>
                  <a:gd name="connsiteY31" fmla="*/ 118889 h 143532"/>
                  <a:gd name="connsiteX32" fmla="*/ 72932 w 118222"/>
                  <a:gd name="connsiteY32" fmla="*/ 122219 h 143532"/>
                  <a:gd name="connsiteX33" fmla="*/ 93912 w 118222"/>
                  <a:gd name="connsiteY33" fmla="*/ 118889 h 143532"/>
                  <a:gd name="connsiteX34" fmla="*/ 106900 w 118222"/>
                  <a:gd name="connsiteY34" fmla="*/ 112895 h 143532"/>
                  <a:gd name="connsiteX35" fmla="*/ 118223 w 118222"/>
                  <a:gd name="connsiteY35" fmla="*/ 130878 h 143532"/>
                  <a:gd name="connsiteX36" fmla="*/ 118223 w 118222"/>
                  <a:gd name="connsiteY36" fmla="*/ 130878 h 14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222" h="143532">
                    <a:moveTo>
                      <a:pt x="118223" y="130878"/>
                    </a:moveTo>
                    <a:cubicBezTo>
                      <a:pt x="116891" y="131877"/>
                      <a:pt x="114892" y="133209"/>
                      <a:pt x="112229" y="134541"/>
                    </a:cubicBezTo>
                    <a:cubicBezTo>
                      <a:pt x="109564" y="135873"/>
                      <a:pt x="106567" y="137538"/>
                      <a:pt x="102571" y="138870"/>
                    </a:cubicBezTo>
                    <a:cubicBezTo>
                      <a:pt x="98908" y="140202"/>
                      <a:pt x="94245" y="141201"/>
                      <a:pt x="88917" y="142200"/>
                    </a:cubicBezTo>
                    <a:cubicBezTo>
                      <a:pt x="83589" y="143200"/>
                      <a:pt x="77927" y="143532"/>
                      <a:pt x="71267" y="143532"/>
                    </a:cubicBezTo>
                    <a:cubicBezTo>
                      <a:pt x="61609" y="143532"/>
                      <a:pt x="52618" y="141867"/>
                      <a:pt x="43959" y="138870"/>
                    </a:cubicBezTo>
                    <a:cubicBezTo>
                      <a:pt x="35300" y="135873"/>
                      <a:pt x="27974" y="131211"/>
                      <a:pt x="21313" y="125216"/>
                    </a:cubicBezTo>
                    <a:cubicBezTo>
                      <a:pt x="14653" y="119222"/>
                      <a:pt x="9658" y="111895"/>
                      <a:pt x="5661" y="102904"/>
                    </a:cubicBezTo>
                    <a:cubicBezTo>
                      <a:pt x="1998" y="93912"/>
                      <a:pt x="0" y="83922"/>
                      <a:pt x="0" y="72266"/>
                    </a:cubicBezTo>
                    <a:cubicBezTo>
                      <a:pt x="0" y="60943"/>
                      <a:pt x="1998" y="50619"/>
                      <a:pt x="5661" y="41628"/>
                    </a:cubicBezTo>
                    <a:cubicBezTo>
                      <a:pt x="9325" y="32636"/>
                      <a:pt x="14320" y="24977"/>
                      <a:pt x="20980" y="18982"/>
                    </a:cubicBezTo>
                    <a:cubicBezTo>
                      <a:pt x="27308" y="12655"/>
                      <a:pt x="34967" y="7993"/>
                      <a:pt x="43293" y="4995"/>
                    </a:cubicBezTo>
                    <a:cubicBezTo>
                      <a:pt x="51951" y="1665"/>
                      <a:pt x="60943" y="0"/>
                      <a:pt x="70601" y="0"/>
                    </a:cubicBezTo>
                    <a:cubicBezTo>
                      <a:pt x="79925" y="0"/>
                      <a:pt x="87585" y="666"/>
                      <a:pt x="93579" y="2331"/>
                    </a:cubicBezTo>
                    <a:cubicBezTo>
                      <a:pt x="99574" y="3996"/>
                      <a:pt x="104236" y="5994"/>
                      <a:pt x="107566" y="8326"/>
                    </a:cubicBezTo>
                    <a:cubicBezTo>
                      <a:pt x="110896" y="10657"/>
                      <a:pt x="113561" y="12988"/>
                      <a:pt x="114892" y="15652"/>
                    </a:cubicBezTo>
                    <a:cubicBezTo>
                      <a:pt x="116225" y="17983"/>
                      <a:pt x="116891" y="19981"/>
                      <a:pt x="116891" y="21646"/>
                    </a:cubicBezTo>
                    <a:cubicBezTo>
                      <a:pt x="116891" y="23312"/>
                      <a:pt x="116558" y="24977"/>
                      <a:pt x="115892" y="26642"/>
                    </a:cubicBezTo>
                    <a:cubicBezTo>
                      <a:pt x="115226" y="28307"/>
                      <a:pt x="114227" y="29639"/>
                      <a:pt x="113228" y="30971"/>
                    </a:cubicBezTo>
                    <a:cubicBezTo>
                      <a:pt x="112229" y="32303"/>
                      <a:pt x="111229" y="33302"/>
                      <a:pt x="110230" y="34301"/>
                    </a:cubicBezTo>
                    <a:cubicBezTo>
                      <a:pt x="109231" y="35300"/>
                      <a:pt x="108232" y="35966"/>
                      <a:pt x="107566" y="36299"/>
                    </a:cubicBezTo>
                    <a:cubicBezTo>
                      <a:pt x="106234" y="34967"/>
                      <a:pt x="104569" y="33302"/>
                      <a:pt x="102238" y="31637"/>
                    </a:cubicBezTo>
                    <a:cubicBezTo>
                      <a:pt x="99907" y="29972"/>
                      <a:pt x="97242" y="28307"/>
                      <a:pt x="94245" y="26975"/>
                    </a:cubicBezTo>
                    <a:cubicBezTo>
                      <a:pt x="91248" y="25643"/>
                      <a:pt x="87585" y="24311"/>
                      <a:pt x="83589" y="23312"/>
                    </a:cubicBezTo>
                    <a:cubicBezTo>
                      <a:pt x="79592" y="22312"/>
                      <a:pt x="75596" y="21979"/>
                      <a:pt x="70934" y="21979"/>
                    </a:cubicBezTo>
                    <a:cubicBezTo>
                      <a:pt x="64273" y="21979"/>
                      <a:pt x="58279" y="22979"/>
                      <a:pt x="52284" y="25310"/>
                    </a:cubicBezTo>
                    <a:cubicBezTo>
                      <a:pt x="46623" y="27641"/>
                      <a:pt x="41628" y="30971"/>
                      <a:pt x="37631" y="35300"/>
                    </a:cubicBezTo>
                    <a:cubicBezTo>
                      <a:pt x="33635" y="39630"/>
                      <a:pt x="30305" y="44958"/>
                      <a:pt x="27641" y="51285"/>
                    </a:cubicBezTo>
                    <a:cubicBezTo>
                      <a:pt x="25310" y="57613"/>
                      <a:pt x="23978" y="64606"/>
                      <a:pt x="23978" y="72599"/>
                    </a:cubicBezTo>
                    <a:cubicBezTo>
                      <a:pt x="23978" y="80591"/>
                      <a:pt x="25310" y="87918"/>
                      <a:pt x="27641" y="93912"/>
                    </a:cubicBezTo>
                    <a:cubicBezTo>
                      <a:pt x="30305" y="100240"/>
                      <a:pt x="33635" y="105235"/>
                      <a:pt x="37964" y="109564"/>
                    </a:cubicBezTo>
                    <a:cubicBezTo>
                      <a:pt x="42294" y="113894"/>
                      <a:pt x="47622" y="116891"/>
                      <a:pt x="53617" y="118889"/>
                    </a:cubicBezTo>
                    <a:cubicBezTo>
                      <a:pt x="59611" y="120887"/>
                      <a:pt x="65938" y="122219"/>
                      <a:pt x="72932" y="122219"/>
                    </a:cubicBezTo>
                    <a:cubicBezTo>
                      <a:pt x="81257" y="122219"/>
                      <a:pt x="88251" y="121220"/>
                      <a:pt x="93912" y="118889"/>
                    </a:cubicBezTo>
                    <a:cubicBezTo>
                      <a:pt x="99907" y="116891"/>
                      <a:pt x="104236" y="114893"/>
                      <a:pt x="106900" y="112895"/>
                    </a:cubicBezTo>
                    <a:lnTo>
                      <a:pt x="118223" y="130878"/>
                    </a:lnTo>
                    <a:lnTo>
                      <a:pt x="118223" y="13087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1ECFE47-5980-6B16-8CC5-5CDAD677E4F0}"/>
                  </a:ext>
                </a:extLst>
              </p:cNvPr>
              <p:cNvSpPr/>
              <p:nvPr/>
            </p:nvSpPr>
            <p:spPr>
              <a:xfrm>
                <a:off x="11063338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70 w 93246"/>
                  <a:gd name="connsiteY15" fmla="*/ 29972 h 105567"/>
                  <a:gd name="connsiteX16" fmla="*/ 62275 w 93246"/>
                  <a:gd name="connsiteY16" fmla="*/ 22646 h 105567"/>
                  <a:gd name="connsiteX17" fmla="*/ 52951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2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10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8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8" y="103570"/>
                      <a:pt x="81257" y="103903"/>
                      <a:pt x="77261" y="104236"/>
                    </a:cubicBezTo>
                    <a:cubicBezTo>
                      <a:pt x="73598" y="104569"/>
                      <a:pt x="69269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661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8" y="40296"/>
                      <a:pt x="46623" y="40296"/>
                    </a:cubicBezTo>
                    <a:cubicBezTo>
                      <a:pt x="51619" y="40296"/>
                      <a:pt x="56281" y="40629"/>
                      <a:pt x="60610" y="40629"/>
                    </a:cubicBezTo>
                    <a:cubicBezTo>
                      <a:pt x="64939" y="40962"/>
                      <a:pt x="68270" y="41295"/>
                      <a:pt x="70601" y="41628"/>
                    </a:cubicBezTo>
                    <a:cubicBezTo>
                      <a:pt x="70601" y="36965"/>
                      <a:pt x="69935" y="33302"/>
                      <a:pt x="68270" y="29972"/>
                    </a:cubicBezTo>
                    <a:cubicBezTo>
                      <a:pt x="66938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1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2" y="17317"/>
                      <a:pt x="8992" y="14653"/>
                    </a:cubicBezTo>
                    <a:cubicBezTo>
                      <a:pt x="8992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10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70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9" y="77927"/>
                      <a:pt x="23978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7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453ED54-EE76-100A-4F64-159A28430D49}"/>
                  </a:ext>
                </a:extLst>
              </p:cNvPr>
              <p:cNvSpPr/>
              <p:nvPr/>
            </p:nvSpPr>
            <p:spPr>
              <a:xfrm>
                <a:off x="11178897" y="1228383"/>
                <a:ext cx="69268" cy="102570"/>
              </a:xfrm>
              <a:custGeom>
                <a:avLst/>
                <a:gdLst>
                  <a:gd name="connsiteX0" fmla="*/ 333 w 69268"/>
                  <a:gd name="connsiteY0" fmla="*/ 38298 h 102570"/>
                  <a:gd name="connsiteX1" fmla="*/ 11323 w 69268"/>
                  <a:gd name="connsiteY1" fmla="*/ 9991 h 102570"/>
                  <a:gd name="connsiteX2" fmla="*/ 41628 w 69268"/>
                  <a:gd name="connsiteY2" fmla="*/ 0 h 102570"/>
                  <a:gd name="connsiteX3" fmla="*/ 61609 w 69268"/>
                  <a:gd name="connsiteY3" fmla="*/ 3330 h 102570"/>
                  <a:gd name="connsiteX4" fmla="*/ 69269 w 69268"/>
                  <a:gd name="connsiteY4" fmla="*/ 13987 h 102570"/>
                  <a:gd name="connsiteX5" fmla="*/ 67270 w 69268"/>
                  <a:gd name="connsiteY5" fmla="*/ 20647 h 102570"/>
                  <a:gd name="connsiteX6" fmla="*/ 64273 w 69268"/>
                  <a:gd name="connsiteY6" fmla="*/ 24644 h 102570"/>
                  <a:gd name="connsiteX7" fmla="*/ 55948 w 69268"/>
                  <a:gd name="connsiteY7" fmla="*/ 21646 h 102570"/>
                  <a:gd name="connsiteX8" fmla="*/ 44958 w 69268"/>
                  <a:gd name="connsiteY8" fmla="*/ 20314 h 102570"/>
                  <a:gd name="connsiteX9" fmla="*/ 22312 w 69268"/>
                  <a:gd name="connsiteY9" fmla="*/ 44958 h 102570"/>
                  <a:gd name="connsiteX10" fmla="*/ 22312 w 69268"/>
                  <a:gd name="connsiteY10" fmla="*/ 102571 h 102570"/>
                  <a:gd name="connsiteX11" fmla="*/ 0 w 69268"/>
                  <a:gd name="connsiteY11" fmla="*/ 102571 h 102570"/>
                  <a:gd name="connsiteX12" fmla="*/ 0 w 69268"/>
                  <a:gd name="connsiteY12" fmla="*/ 38298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68" h="102570">
                    <a:moveTo>
                      <a:pt x="333" y="38298"/>
                    </a:moveTo>
                    <a:cubicBezTo>
                      <a:pt x="333" y="25976"/>
                      <a:pt x="3996" y="16651"/>
                      <a:pt x="11323" y="9991"/>
                    </a:cubicBezTo>
                    <a:cubicBezTo>
                      <a:pt x="18649" y="3330"/>
                      <a:pt x="28640" y="0"/>
                      <a:pt x="41628" y="0"/>
                    </a:cubicBezTo>
                    <a:cubicBezTo>
                      <a:pt x="49953" y="0"/>
                      <a:pt x="56614" y="999"/>
                      <a:pt x="61609" y="3330"/>
                    </a:cubicBezTo>
                    <a:cubicBezTo>
                      <a:pt x="66604" y="5661"/>
                      <a:pt x="69269" y="9325"/>
                      <a:pt x="69269" y="13987"/>
                    </a:cubicBezTo>
                    <a:cubicBezTo>
                      <a:pt x="69269" y="16318"/>
                      <a:pt x="68602" y="18316"/>
                      <a:pt x="67270" y="20647"/>
                    </a:cubicBezTo>
                    <a:cubicBezTo>
                      <a:pt x="65938" y="22645"/>
                      <a:pt x="64939" y="23978"/>
                      <a:pt x="64273" y="24644"/>
                    </a:cubicBezTo>
                    <a:cubicBezTo>
                      <a:pt x="61942" y="23645"/>
                      <a:pt x="59278" y="22645"/>
                      <a:pt x="55948" y="21646"/>
                    </a:cubicBezTo>
                    <a:cubicBezTo>
                      <a:pt x="52618" y="20647"/>
                      <a:pt x="48954" y="20314"/>
                      <a:pt x="44958" y="20314"/>
                    </a:cubicBezTo>
                    <a:cubicBezTo>
                      <a:pt x="29639" y="20314"/>
                      <a:pt x="22312" y="28640"/>
                      <a:pt x="22312" y="44958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3829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660B02A-93CF-64B0-A391-7C5EEDA0ECFB}"/>
                  </a:ext>
                </a:extLst>
              </p:cNvPr>
              <p:cNvSpPr/>
              <p:nvPr/>
            </p:nvSpPr>
            <p:spPr>
              <a:xfrm>
                <a:off x="11254160" y="1227717"/>
                <a:ext cx="94245" cy="105567"/>
              </a:xfrm>
              <a:custGeom>
                <a:avLst/>
                <a:gdLst>
                  <a:gd name="connsiteX0" fmla="*/ 91248 w 94245"/>
                  <a:gd name="connsiteY0" fmla="*/ 95577 h 105567"/>
                  <a:gd name="connsiteX1" fmla="*/ 86253 w 94245"/>
                  <a:gd name="connsiteY1" fmla="*/ 98241 h 105567"/>
                  <a:gd name="connsiteX2" fmla="*/ 77927 w 94245"/>
                  <a:gd name="connsiteY2" fmla="*/ 101572 h 105567"/>
                  <a:gd name="connsiteX3" fmla="*/ 66604 w 94245"/>
                  <a:gd name="connsiteY3" fmla="*/ 104236 h 105567"/>
                  <a:gd name="connsiteX4" fmla="*/ 52284 w 94245"/>
                  <a:gd name="connsiteY4" fmla="*/ 105568 h 105567"/>
                  <a:gd name="connsiteX5" fmla="*/ 31970 w 94245"/>
                  <a:gd name="connsiteY5" fmla="*/ 102238 h 105567"/>
                  <a:gd name="connsiteX6" fmla="*/ 15319 w 94245"/>
                  <a:gd name="connsiteY6" fmla="*/ 92247 h 105567"/>
                  <a:gd name="connsiteX7" fmla="*/ 3996 w 94245"/>
                  <a:gd name="connsiteY7" fmla="*/ 75929 h 105567"/>
                  <a:gd name="connsiteX8" fmla="*/ 0 w 94245"/>
                  <a:gd name="connsiteY8" fmla="*/ 53617 h 105567"/>
                  <a:gd name="connsiteX9" fmla="*/ 3996 w 94245"/>
                  <a:gd name="connsiteY9" fmla="*/ 31970 h 105567"/>
                  <a:gd name="connsiteX10" fmla="*/ 14986 w 94245"/>
                  <a:gd name="connsiteY10" fmla="*/ 14986 h 105567"/>
                  <a:gd name="connsiteX11" fmla="*/ 31637 w 94245"/>
                  <a:gd name="connsiteY11" fmla="*/ 3996 h 105567"/>
                  <a:gd name="connsiteX12" fmla="*/ 52617 w 94245"/>
                  <a:gd name="connsiteY12" fmla="*/ 0 h 105567"/>
                  <a:gd name="connsiteX13" fmla="*/ 70601 w 94245"/>
                  <a:gd name="connsiteY13" fmla="*/ 2664 h 105567"/>
                  <a:gd name="connsiteX14" fmla="*/ 83588 w 94245"/>
                  <a:gd name="connsiteY14" fmla="*/ 9991 h 105567"/>
                  <a:gd name="connsiteX15" fmla="*/ 91581 w 94245"/>
                  <a:gd name="connsiteY15" fmla="*/ 20314 h 105567"/>
                  <a:gd name="connsiteX16" fmla="*/ 94245 w 94245"/>
                  <a:gd name="connsiteY16" fmla="*/ 32969 h 105567"/>
                  <a:gd name="connsiteX17" fmla="*/ 91581 w 94245"/>
                  <a:gd name="connsiteY17" fmla="*/ 45624 h 105567"/>
                  <a:gd name="connsiteX18" fmla="*/ 82589 w 94245"/>
                  <a:gd name="connsiteY18" fmla="*/ 55282 h 105567"/>
                  <a:gd name="connsiteX19" fmla="*/ 65272 w 94245"/>
                  <a:gd name="connsiteY19" fmla="*/ 61609 h 105567"/>
                  <a:gd name="connsiteX20" fmla="*/ 37631 w 94245"/>
                  <a:gd name="connsiteY20" fmla="*/ 63940 h 105567"/>
                  <a:gd name="connsiteX21" fmla="*/ 30305 w 94245"/>
                  <a:gd name="connsiteY21" fmla="*/ 63940 h 105567"/>
                  <a:gd name="connsiteX22" fmla="*/ 22978 w 94245"/>
                  <a:gd name="connsiteY22" fmla="*/ 63607 h 105567"/>
                  <a:gd name="connsiteX23" fmla="*/ 32636 w 94245"/>
                  <a:gd name="connsiteY23" fmla="*/ 79925 h 105567"/>
                  <a:gd name="connsiteX24" fmla="*/ 55615 w 94245"/>
                  <a:gd name="connsiteY24" fmla="*/ 86253 h 105567"/>
                  <a:gd name="connsiteX25" fmla="*/ 64939 w 94245"/>
                  <a:gd name="connsiteY25" fmla="*/ 85587 h 105567"/>
                  <a:gd name="connsiteX26" fmla="*/ 72599 w 94245"/>
                  <a:gd name="connsiteY26" fmla="*/ 83589 h 105567"/>
                  <a:gd name="connsiteX27" fmla="*/ 78593 w 94245"/>
                  <a:gd name="connsiteY27" fmla="*/ 81257 h 105567"/>
                  <a:gd name="connsiteX28" fmla="*/ 82256 w 94245"/>
                  <a:gd name="connsiteY28" fmla="*/ 79592 h 105567"/>
                  <a:gd name="connsiteX29" fmla="*/ 91248 w 94245"/>
                  <a:gd name="connsiteY29" fmla="*/ 95577 h 105567"/>
                  <a:gd name="connsiteX30" fmla="*/ 22978 w 94245"/>
                  <a:gd name="connsiteY30" fmla="*/ 48621 h 105567"/>
                  <a:gd name="connsiteX31" fmla="*/ 31637 w 94245"/>
                  <a:gd name="connsiteY31" fmla="*/ 48954 h 105567"/>
                  <a:gd name="connsiteX32" fmla="*/ 39963 w 94245"/>
                  <a:gd name="connsiteY32" fmla="*/ 48954 h 105567"/>
                  <a:gd name="connsiteX33" fmla="*/ 57280 w 94245"/>
                  <a:gd name="connsiteY33" fmla="*/ 47622 h 105567"/>
                  <a:gd name="connsiteX34" fmla="*/ 67603 w 94245"/>
                  <a:gd name="connsiteY34" fmla="*/ 43959 h 105567"/>
                  <a:gd name="connsiteX35" fmla="*/ 72599 w 94245"/>
                  <a:gd name="connsiteY35" fmla="*/ 38964 h 105567"/>
                  <a:gd name="connsiteX36" fmla="*/ 73931 w 94245"/>
                  <a:gd name="connsiteY36" fmla="*/ 33302 h 105567"/>
                  <a:gd name="connsiteX37" fmla="*/ 67937 w 94245"/>
                  <a:gd name="connsiteY37" fmla="*/ 21979 h 105567"/>
                  <a:gd name="connsiteX38" fmla="*/ 53283 w 94245"/>
                  <a:gd name="connsiteY38" fmla="*/ 18316 h 105567"/>
                  <a:gd name="connsiteX39" fmla="*/ 40628 w 94245"/>
                  <a:gd name="connsiteY39" fmla="*/ 20980 h 105567"/>
                  <a:gd name="connsiteX40" fmla="*/ 31637 w 94245"/>
                  <a:gd name="connsiteY40" fmla="*/ 27974 h 105567"/>
                  <a:gd name="connsiteX41" fmla="*/ 25976 w 94245"/>
                  <a:gd name="connsiteY41" fmla="*/ 37964 h 105567"/>
                  <a:gd name="connsiteX42" fmla="*/ 22978 w 94245"/>
                  <a:gd name="connsiteY42" fmla="*/ 48621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4245" h="105567">
                    <a:moveTo>
                      <a:pt x="91248" y="95577"/>
                    </a:moveTo>
                    <a:cubicBezTo>
                      <a:pt x="90249" y="96243"/>
                      <a:pt x="88584" y="97242"/>
                      <a:pt x="86253" y="98241"/>
                    </a:cubicBezTo>
                    <a:cubicBezTo>
                      <a:pt x="83921" y="99574"/>
                      <a:pt x="81257" y="100573"/>
                      <a:pt x="77927" y="101572"/>
                    </a:cubicBezTo>
                    <a:cubicBezTo>
                      <a:pt x="74597" y="102571"/>
                      <a:pt x="70934" y="103570"/>
                      <a:pt x="66604" y="104236"/>
                    </a:cubicBezTo>
                    <a:cubicBezTo>
                      <a:pt x="62275" y="104902"/>
                      <a:pt x="57613" y="105568"/>
                      <a:pt x="52284" y="105568"/>
                    </a:cubicBezTo>
                    <a:cubicBezTo>
                      <a:pt x="44958" y="105568"/>
                      <a:pt x="38297" y="104569"/>
                      <a:pt x="31970" y="102238"/>
                    </a:cubicBezTo>
                    <a:cubicBezTo>
                      <a:pt x="25643" y="99907"/>
                      <a:pt x="20314" y="96576"/>
                      <a:pt x="15319" y="92247"/>
                    </a:cubicBezTo>
                    <a:cubicBezTo>
                      <a:pt x="10657" y="87918"/>
                      <a:pt x="6993" y="82256"/>
                      <a:pt x="3996" y="75929"/>
                    </a:cubicBezTo>
                    <a:cubicBezTo>
                      <a:pt x="1332" y="69602"/>
                      <a:pt x="0" y="61942"/>
                      <a:pt x="0" y="53617"/>
                    </a:cubicBezTo>
                    <a:cubicBezTo>
                      <a:pt x="0" y="45624"/>
                      <a:pt x="1332" y="38298"/>
                      <a:pt x="3996" y="31970"/>
                    </a:cubicBezTo>
                    <a:cubicBezTo>
                      <a:pt x="6660" y="25310"/>
                      <a:pt x="10324" y="19648"/>
                      <a:pt x="14986" y="14986"/>
                    </a:cubicBezTo>
                    <a:cubicBezTo>
                      <a:pt x="19648" y="10324"/>
                      <a:pt x="25309" y="6660"/>
                      <a:pt x="31637" y="3996"/>
                    </a:cubicBezTo>
                    <a:cubicBezTo>
                      <a:pt x="37964" y="1332"/>
                      <a:pt x="44958" y="0"/>
                      <a:pt x="52617" y="0"/>
                    </a:cubicBezTo>
                    <a:cubicBezTo>
                      <a:pt x="59278" y="0"/>
                      <a:pt x="65272" y="999"/>
                      <a:pt x="70601" y="2664"/>
                    </a:cubicBezTo>
                    <a:cubicBezTo>
                      <a:pt x="75929" y="4329"/>
                      <a:pt x="80258" y="6993"/>
                      <a:pt x="83588" y="9991"/>
                    </a:cubicBezTo>
                    <a:cubicBezTo>
                      <a:pt x="87252" y="12988"/>
                      <a:pt x="89916" y="16318"/>
                      <a:pt x="91581" y="20314"/>
                    </a:cubicBezTo>
                    <a:cubicBezTo>
                      <a:pt x="93246" y="24311"/>
                      <a:pt x="94245" y="28640"/>
                      <a:pt x="94245" y="32969"/>
                    </a:cubicBezTo>
                    <a:cubicBezTo>
                      <a:pt x="94245" y="37631"/>
                      <a:pt x="93246" y="41961"/>
                      <a:pt x="91581" y="45624"/>
                    </a:cubicBezTo>
                    <a:cubicBezTo>
                      <a:pt x="89916" y="49287"/>
                      <a:pt x="86919" y="52617"/>
                      <a:pt x="82589" y="55282"/>
                    </a:cubicBezTo>
                    <a:cubicBezTo>
                      <a:pt x="78260" y="57946"/>
                      <a:pt x="72599" y="60277"/>
                      <a:pt x="65272" y="61609"/>
                    </a:cubicBezTo>
                    <a:cubicBezTo>
                      <a:pt x="57946" y="63274"/>
                      <a:pt x="48954" y="63940"/>
                      <a:pt x="37631" y="63940"/>
                    </a:cubicBezTo>
                    <a:cubicBezTo>
                      <a:pt x="34967" y="63940"/>
                      <a:pt x="32636" y="63940"/>
                      <a:pt x="30305" y="63940"/>
                    </a:cubicBezTo>
                    <a:cubicBezTo>
                      <a:pt x="27974" y="63940"/>
                      <a:pt x="25643" y="63940"/>
                      <a:pt x="22978" y="63607"/>
                    </a:cubicBezTo>
                    <a:cubicBezTo>
                      <a:pt x="23977" y="70268"/>
                      <a:pt x="27308" y="75929"/>
                      <a:pt x="32636" y="79925"/>
                    </a:cubicBezTo>
                    <a:cubicBezTo>
                      <a:pt x="37964" y="84255"/>
                      <a:pt x="45624" y="86253"/>
                      <a:pt x="55615" y="86253"/>
                    </a:cubicBezTo>
                    <a:cubicBezTo>
                      <a:pt x="58945" y="86253"/>
                      <a:pt x="61942" y="85920"/>
                      <a:pt x="64939" y="85587"/>
                    </a:cubicBezTo>
                    <a:cubicBezTo>
                      <a:pt x="67937" y="84921"/>
                      <a:pt x="70268" y="84255"/>
                      <a:pt x="72599" y="83589"/>
                    </a:cubicBezTo>
                    <a:cubicBezTo>
                      <a:pt x="74930" y="82922"/>
                      <a:pt x="76928" y="81923"/>
                      <a:pt x="78593" y="81257"/>
                    </a:cubicBezTo>
                    <a:cubicBezTo>
                      <a:pt x="80258" y="80591"/>
                      <a:pt x="81257" y="79925"/>
                      <a:pt x="82256" y="79592"/>
                    </a:cubicBezTo>
                    <a:lnTo>
                      <a:pt x="91248" y="95577"/>
                    </a:lnTo>
                    <a:close/>
                    <a:moveTo>
                      <a:pt x="22978" y="48621"/>
                    </a:moveTo>
                    <a:cubicBezTo>
                      <a:pt x="25976" y="48621"/>
                      <a:pt x="28973" y="48954"/>
                      <a:pt x="31637" y="48954"/>
                    </a:cubicBezTo>
                    <a:cubicBezTo>
                      <a:pt x="34301" y="48954"/>
                      <a:pt x="36965" y="48954"/>
                      <a:pt x="39963" y="48954"/>
                    </a:cubicBezTo>
                    <a:cubicBezTo>
                      <a:pt x="46956" y="48954"/>
                      <a:pt x="52950" y="48621"/>
                      <a:pt x="57280" y="47622"/>
                    </a:cubicBezTo>
                    <a:cubicBezTo>
                      <a:pt x="61609" y="46623"/>
                      <a:pt x="65272" y="45624"/>
                      <a:pt x="67603" y="43959"/>
                    </a:cubicBezTo>
                    <a:cubicBezTo>
                      <a:pt x="69935" y="42627"/>
                      <a:pt x="71600" y="40962"/>
                      <a:pt x="72599" y="38964"/>
                    </a:cubicBezTo>
                    <a:cubicBezTo>
                      <a:pt x="73265" y="36965"/>
                      <a:pt x="73931" y="35300"/>
                      <a:pt x="73931" y="33302"/>
                    </a:cubicBezTo>
                    <a:cubicBezTo>
                      <a:pt x="73931" y="28307"/>
                      <a:pt x="71933" y="24644"/>
                      <a:pt x="67937" y="21979"/>
                    </a:cubicBezTo>
                    <a:cubicBezTo>
                      <a:pt x="63940" y="19315"/>
                      <a:pt x="58945" y="18316"/>
                      <a:pt x="53283" y="18316"/>
                    </a:cubicBezTo>
                    <a:cubicBezTo>
                      <a:pt x="48621" y="18316"/>
                      <a:pt x="44292" y="19315"/>
                      <a:pt x="40628" y="20980"/>
                    </a:cubicBezTo>
                    <a:cubicBezTo>
                      <a:pt x="36965" y="22646"/>
                      <a:pt x="33968" y="24977"/>
                      <a:pt x="31637" y="27974"/>
                    </a:cubicBezTo>
                    <a:cubicBezTo>
                      <a:pt x="29306" y="30971"/>
                      <a:pt x="27308" y="33968"/>
                      <a:pt x="25976" y="37964"/>
                    </a:cubicBezTo>
                    <a:cubicBezTo>
                      <a:pt x="23645" y="40962"/>
                      <a:pt x="22978" y="44625"/>
                      <a:pt x="22978" y="48621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4EA254-678A-2D98-F5E3-55AE1DA7C30E}"/>
                </a:ext>
              </a:extLst>
            </p:cNvPr>
            <p:cNvSpPr/>
            <p:nvPr/>
          </p:nvSpPr>
          <p:spPr>
            <a:xfrm>
              <a:off x="8576330" y="787462"/>
              <a:ext cx="396962" cy="343012"/>
            </a:xfrm>
            <a:custGeom>
              <a:avLst/>
              <a:gdLst>
                <a:gd name="connsiteX0" fmla="*/ 271080 w 396962"/>
                <a:gd name="connsiteY0" fmla="*/ 343013 h 343012"/>
                <a:gd name="connsiteX1" fmla="*/ 396962 w 396962"/>
                <a:gd name="connsiteY1" fmla="*/ 343013 h 343012"/>
                <a:gd name="connsiteX2" fmla="*/ 198148 w 396962"/>
                <a:gd name="connsiteY2" fmla="*/ 162515 h 343012"/>
                <a:gd name="connsiteX3" fmla="*/ 382309 w 396962"/>
                <a:gd name="connsiteY3" fmla="*/ 333 h 343012"/>
                <a:gd name="connsiteX4" fmla="*/ 263420 w 396962"/>
                <a:gd name="connsiteY4" fmla="*/ 333 h 343012"/>
                <a:gd name="connsiteX5" fmla="*/ 98242 w 396962"/>
                <a:gd name="connsiteY5" fmla="*/ 152191 h 343012"/>
                <a:gd name="connsiteX6" fmla="*/ 98242 w 396962"/>
                <a:gd name="connsiteY6" fmla="*/ 0 h 343012"/>
                <a:gd name="connsiteX7" fmla="*/ 0 w 396962"/>
                <a:gd name="connsiteY7" fmla="*/ 0 h 343012"/>
                <a:gd name="connsiteX8" fmla="*/ 0 w 396962"/>
                <a:gd name="connsiteY8" fmla="*/ 343013 h 343012"/>
                <a:gd name="connsiteX9" fmla="*/ 98242 w 396962"/>
                <a:gd name="connsiteY9" fmla="*/ 343013 h 343012"/>
                <a:gd name="connsiteX10" fmla="*/ 98242 w 396962"/>
                <a:gd name="connsiteY10" fmla="*/ 181497 h 343012"/>
                <a:gd name="connsiteX11" fmla="*/ 271080 w 396962"/>
                <a:gd name="connsiteY11" fmla="*/ 343013 h 34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6962" h="343012">
                  <a:moveTo>
                    <a:pt x="271080" y="343013"/>
                  </a:moveTo>
                  <a:lnTo>
                    <a:pt x="396962" y="343013"/>
                  </a:lnTo>
                  <a:lnTo>
                    <a:pt x="198148" y="162515"/>
                  </a:lnTo>
                  <a:lnTo>
                    <a:pt x="382309" y="333"/>
                  </a:lnTo>
                  <a:lnTo>
                    <a:pt x="263420" y="333"/>
                  </a:lnTo>
                  <a:lnTo>
                    <a:pt x="98242" y="152191"/>
                  </a:lnTo>
                  <a:lnTo>
                    <a:pt x="98242" y="0"/>
                  </a:lnTo>
                  <a:lnTo>
                    <a:pt x="0" y="0"/>
                  </a:lnTo>
                  <a:lnTo>
                    <a:pt x="0" y="343013"/>
                  </a:lnTo>
                  <a:lnTo>
                    <a:pt x="98242" y="343013"/>
                  </a:lnTo>
                  <a:lnTo>
                    <a:pt x="98242" y="181497"/>
                  </a:lnTo>
                  <a:lnTo>
                    <a:pt x="271080" y="343013"/>
                  </a:lnTo>
                  <a:close/>
                </a:path>
              </a:pathLst>
            </a:custGeom>
            <a:solidFill>
              <a:srgbClr val="F2F2F3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4EBF115-11BD-9630-F868-067A0AC3D729}"/>
                </a:ext>
              </a:extLst>
            </p:cNvPr>
            <p:cNvSpPr/>
            <p:nvPr/>
          </p:nvSpPr>
          <p:spPr>
            <a:xfrm>
              <a:off x="9106168" y="788461"/>
              <a:ext cx="452243" cy="343678"/>
            </a:xfrm>
            <a:custGeom>
              <a:avLst/>
              <a:gdLst>
                <a:gd name="connsiteX0" fmla="*/ 0 w 452243"/>
                <a:gd name="connsiteY0" fmla="*/ 171839 h 343678"/>
                <a:gd name="connsiteX1" fmla="*/ 226122 w 452243"/>
                <a:gd name="connsiteY1" fmla="*/ 0 h 343678"/>
                <a:gd name="connsiteX2" fmla="*/ 452244 w 452243"/>
                <a:gd name="connsiteY2" fmla="*/ 171839 h 343678"/>
                <a:gd name="connsiteX3" fmla="*/ 226122 w 452243"/>
                <a:gd name="connsiteY3" fmla="*/ 343679 h 343678"/>
                <a:gd name="connsiteX4" fmla="*/ 0 w 452243"/>
                <a:gd name="connsiteY4" fmla="*/ 171839 h 343678"/>
                <a:gd name="connsiteX5" fmla="*/ 351338 w 452243"/>
                <a:gd name="connsiteY5" fmla="*/ 171173 h 343678"/>
                <a:gd name="connsiteX6" fmla="*/ 226122 w 452243"/>
                <a:gd name="connsiteY6" fmla="*/ 41295 h 343678"/>
                <a:gd name="connsiteX7" fmla="*/ 100240 w 452243"/>
                <a:gd name="connsiteY7" fmla="*/ 171173 h 343678"/>
                <a:gd name="connsiteX8" fmla="*/ 226122 w 452243"/>
                <a:gd name="connsiteY8" fmla="*/ 302384 h 343678"/>
                <a:gd name="connsiteX9" fmla="*/ 351338 w 452243"/>
                <a:gd name="connsiteY9" fmla="*/ 171173 h 34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243" h="343678">
                  <a:moveTo>
                    <a:pt x="0" y="171839"/>
                  </a:moveTo>
                  <a:cubicBezTo>
                    <a:pt x="0" y="70268"/>
                    <a:pt x="34634" y="0"/>
                    <a:pt x="226122" y="0"/>
                  </a:cubicBezTo>
                  <a:cubicBezTo>
                    <a:pt x="417943" y="0"/>
                    <a:pt x="452244" y="70268"/>
                    <a:pt x="452244" y="171839"/>
                  </a:cubicBezTo>
                  <a:cubicBezTo>
                    <a:pt x="452244" y="272745"/>
                    <a:pt x="417943" y="343679"/>
                    <a:pt x="226122" y="343679"/>
                  </a:cubicBezTo>
                  <a:cubicBezTo>
                    <a:pt x="34967" y="343679"/>
                    <a:pt x="0" y="272745"/>
                    <a:pt x="0" y="171839"/>
                  </a:cubicBezTo>
                  <a:close/>
                  <a:moveTo>
                    <a:pt x="351338" y="171173"/>
                  </a:moveTo>
                  <a:cubicBezTo>
                    <a:pt x="351338" y="91914"/>
                    <a:pt x="338683" y="41295"/>
                    <a:pt x="226122" y="41295"/>
                  </a:cubicBezTo>
                  <a:cubicBezTo>
                    <a:pt x="114227" y="41295"/>
                    <a:pt x="100240" y="91581"/>
                    <a:pt x="100240" y="171173"/>
                  </a:cubicBezTo>
                  <a:cubicBezTo>
                    <a:pt x="100240" y="251432"/>
                    <a:pt x="113894" y="302384"/>
                    <a:pt x="226122" y="302384"/>
                  </a:cubicBezTo>
                  <a:cubicBezTo>
                    <a:pt x="338683" y="302384"/>
                    <a:pt x="351338" y="251765"/>
                    <a:pt x="351338" y="171173"/>
                  </a:cubicBezTo>
                  <a:close/>
                </a:path>
              </a:pathLst>
            </a:custGeom>
            <a:solidFill>
              <a:srgbClr val="F2F2F3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4" name="Graphic 14">
              <a:extLst>
                <a:ext uri="{FF2B5EF4-FFF2-40B4-BE49-F238E27FC236}">
                  <a16:creationId xmlns:a16="http://schemas.microsoft.com/office/drawing/2014/main" id="{6BEDB5C6-E0D7-BF09-C420-8DB6F56C3443}"/>
                </a:ext>
              </a:extLst>
            </p:cNvPr>
            <p:cNvGrpSpPr/>
            <p:nvPr/>
          </p:nvGrpSpPr>
          <p:grpSpPr>
            <a:xfrm>
              <a:off x="9728586" y="787795"/>
              <a:ext cx="1655119" cy="345015"/>
              <a:chOff x="9728586" y="787795"/>
              <a:chExt cx="1655119" cy="345015"/>
            </a:xfrm>
            <a:solidFill>
              <a:srgbClr val="F2F2F3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80B3300-5D0A-AAA6-0F0D-CA8B7D1C3ED6}"/>
                  </a:ext>
                </a:extLst>
              </p:cNvPr>
              <p:cNvSpPr/>
              <p:nvPr/>
            </p:nvSpPr>
            <p:spPr>
              <a:xfrm>
                <a:off x="10269414" y="787800"/>
                <a:ext cx="267081" cy="345010"/>
              </a:xfrm>
              <a:custGeom>
                <a:avLst/>
                <a:gdLst>
                  <a:gd name="connsiteX0" fmla="*/ 116225 w 267083"/>
                  <a:gd name="connsiteY0" fmla="*/ 277740 h 345010"/>
                  <a:gd name="connsiteX1" fmla="*/ 85587 w 267083"/>
                  <a:gd name="connsiteY1" fmla="*/ 222126 h 345010"/>
                  <a:gd name="connsiteX2" fmla="*/ 85587 w 267083"/>
                  <a:gd name="connsiteY2" fmla="*/ 0 h 345010"/>
                  <a:gd name="connsiteX3" fmla="*/ 0 w 267083"/>
                  <a:gd name="connsiteY3" fmla="*/ 0 h 345010"/>
                  <a:gd name="connsiteX4" fmla="*/ 0 w 267083"/>
                  <a:gd name="connsiteY4" fmla="*/ 222126 h 345010"/>
                  <a:gd name="connsiteX5" fmla="*/ 75929 w 267083"/>
                  <a:gd name="connsiteY5" fmla="*/ 327361 h 345010"/>
                  <a:gd name="connsiteX6" fmla="*/ 194818 w 267083"/>
                  <a:gd name="connsiteY6" fmla="*/ 345011 h 345010"/>
                  <a:gd name="connsiteX7" fmla="*/ 267084 w 267083"/>
                  <a:gd name="connsiteY7" fmla="*/ 345011 h 345010"/>
                  <a:gd name="connsiteX8" fmla="*/ 267084 w 267083"/>
                  <a:gd name="connsiteY8" fmla="*/ 292393 h 345010"/>
                  <a:gd name="connsiteX9" fmla="*/ 193153 w 267083"/>
                  <a:gd name="connsiteY9" fmla="*/ 292393 h 345010"/>
                  <a:gd name="connsiteX10" fmla="*/ 116225 w 267083"/>
                  <a:gd name="connsiteY10" fmla="*/ 277740 h 34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7083" h="345010">
                    <a:moveTo>
                      <a:pt x="116225" y="277740"/>
                    </a:moveTo>
                    <a:cubicBezTo>
                      <a:pt x="89250" y="262421"/>
                      <a:pt x="85587" y="241108"/>
                      <a:pt x="85587" y="222126"/>
                    </a:cubicBezTo>
                    <a:lnTo>
                      <a:pt x="85587" y="0"/>
                    </a:lnTo>
                    <a:lnTo>
                      <a:pt x="0" y="0"/>
                    </a:lnTo>
                    <a:lnTo>
                      <a:pt x="0" y="222126"/>
                    </a:lnTo>
                    <a:cubicBezTo>
                      <a:pt x="0" y="240442"/>
                      <a:pt x="0" y="296057"/>
                      <a:pt x="75929" y="327361"/>
                    </a:cubicBezTo>
                    <a:cubicBezTo>
                      <a:pt x="113560" y="343013"/>
                      <a:pt x="155188" y="345011"/>
                      <a:pt x="194818" y="345011"/>
                    </a:cubicBezTo>
                    <a:lnTo>
                      <a:pt x="267084" y="345011"/>
                    </a:lnTo>
                    <a:lnTo>
                      <a:pt x="267084" y="292393"/>
                    </a:lnTo>
                    <a:lnTo>
                      <a:pt x="193153" y="292393"/>
                    </a:lnTo>
                    <a:cubicBezTo>
                      <a:pt x="171506" y="292393"/>
                      <a:pt x="141201" y="292393"/>
                      <a:pt x="116225" y="277740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BFE3BB7-E533-D495-2EDC-9243E94375D9}"/>
                  </a:ext>
                </a:extLst>
              </p:cNvPr>
              <p:cNvSpPr/>
              <p:nvPr/>
            </p:nvSpPr>
            <p:spPr>
              <a:xfrm>
                <a:off x="10724655" y="787795"/>
                <a:ext cx="85253" cy="345010"/>
              </a:xfrm>
              <a:custGeom>
                <a:avLst/>
                <a:gdLst>
                  <a:gd name="connsiteX0" fmla="*/ 0 w 85253"/>
                  <a:gd name="connsiteY0" fmla="*/ 0 h 345010"/>
                  <a:gd name="connsiteX1" fmla="*/ 85254 w 85253"/>
                  <a:gd name="connsiteY1" fmla="*/ 0 h 345010"/>
                  <a:gd name="connsiteX2" fmla="*/ 85254 w 85253"/>
                  <a:gd name="connsiteY2" fmla="*/ 345011 h 345010"/>
                  <a:gd name="connsiteX3" fmla="*/ 0 w 85253"/>
                  <a:gd name="connsiteY3" fmla="*/ 345011 h 34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253" h="345010">
                    <a:moveTo>
                      <a:pt x="0" y="0"/>
                    </a:moveTo>
                    <a:lnTo>
                      <a:pt x="85254" y="0"/>
                    </a:lnTo>
                    <a:lnTo>
                      <a:pt x="85254" y="345011"/>
                    </a:lnTo>
                    <a:lnTo>
                      <a:pt x="0" y="34501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F440EFF-F7CF-1EDF-FFE5-863A04FE5E17}"/>
                  </a:ext>
                </a:extLst>
              </p:cNvPr>
              <p:cNvSpPr/>
              <p:nvPr/>
            </p:nvSpPr>
            <p:spPr>
              <a:xfrm>
                <a:off x="11019379" y="787795"/>
                <a:ext cx="364326" cy="344677"/>
              </a:xfrm>
              <a:custGeom>
                <a:avLst/>
                <a:gdLst>
                  <a:gd name="connsiteX0" fmla="*/ 333355 w 364326"/>
                  <a:gd name="connsiteY0" fmla="*/ 196816 h 344677"/>
                  <a:gd name="connsiteX1" fmla="*/ 202811 w 364326"/>
                  <a:gd name="connsiteY1" fmla="*/ 143199 h 344677"/>
                  <a:gd name="connsiteX2" fmla="*/ 196150 w 364326"/>
                  <a:gd name="connsiteY2" fmla="*/ 141201 h 344677"/>
                  <a:gd name="connsiteX3" fmla="*/ 99907 w 364326"/>
                  <a:gd name="connsiteY3" fmla="*/ 104236 h 344677"/>
                  <a:gd name="connsiteX4" fmla="*/ 89250 w 364326"/>
                  <a:gd name="connsiteY4" fmla="*/ 82922 h 344677"/>
                  <a:gd name="connsiteX5" fmla="*/ 95577 w 364326"/>
                  <a:gd name="connsiteY5" fmla="*/ 68936 h 344677"/>
                  <a:gd name="connsiteX6" fmla="*/ 165179 w 364326"/>
                  <a:gd name="connsiteY6" fmla="*/ 52951 h 344677"/>
                  <a:gd name="connsiteX7" fmla="*/ 339682 w 364326"/>
                  <a:gd name="connsiteY7" fmla="*/ 52951 h 344677"/>
                  <a:gd name="connsiteX8" fmla="*/ 339682 w 364326"/>
                  <a:gd name="connsiteY8" fmla="*/ 0 h 344677"/>
                  <a:gd name="connsiteX9" fmla="*/ 169841 w 364326"/>
                  <a:gd name="connsiteY9" fmla="*/ 0 h 344677"/>
                  <a:gd name="connsiteX10" fmla="*/ 26642 w 364326"/>
                  <a:gd name="connsiteY10" fmla="*/ 37965 h 344677"/>
                  <a:gd name="connsiteX11" fmla="*/ 3996 w 364326"/>
                  <a:gd name="connsiteY11" fmla="*/ 87585 h 344677"/>
                  <a:gd name="connsiteX12" fmla="*/ 32303 w 364326"/>
                  <a:gd name="connsiteY12" fmla="*/ 140202 h 344677"/>
                  <a:gd name="connsiteX13" fmla="*/ 164180 w 364326"/>
                  <a:gd name="connsiteY13" fmla="*/ 193819 h 344677"/>
                  <a:gd name="connsiteX14" fmla="*/ 170840 w 364326"/>
                  <a:gd name="connsiteY14" fmla="*/ 195817 h 344677"/>
                  <a:gd name="connsiteX15" fmla="*/ 278740 w 364326"/>
                  <a:gd name="connsiteY15" fmla="*/ 257426 h 344677"/>
                  <a:gd name="connsiteX16" fmla="*/ 184827 w 364326"/>
                  <a:gd name="connsiteY16" fmla="*/ 292060 h 344677"/>
                  <a:gd name="connsiteX17" fmla="*/ 0 w 364326"/>
                  <a:gd name="connsiteY17" fmla="*/ 292060 h 344677"/>
                  <a:gd name="connsiteX18" fmla="*/ 0 w 364326"/>
                  <a:gd name="connsiteY18" fmla="*/ 344678 h 344677"/>
                  <a:gd name="connsiteX19" fmla="*/ 191821 w 364326"/>
                  <a:gd name="connsiteY19" fmla="*/ 344678 h 344677"/>
                  <a:gd name="connsiteX20" fmla="*/ 342347 w 364326"/>
                  <a:gd name="connsiteY20" fmla="*/ 302384 h 344677"/>
                  <a:gd name="connsiteX21" fmla="*/ 364326 w 364326"/>
                  <a:gd name="connsiteY21" fmla="*/ 252764 h 344677"/>
                  <a:gd name="connsiteX22" fmla="*/ 333355 w 364326"/>
                  <a:gd name="connsiteY22" fmla="*/ 196816 h 344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4326" h="344677">
                    <a:moveTo>
                      <a:pt x="333355" y="196816"/>
                    </a:moveTo>
                    <a:cubicBezTo>
                      <a:pt x="303383" y="172505"/>
                      <a:pt x="249767" y="156853"/>
                      <a:pt x="202811" y="143199"/>
                    </a:cubicBezTo>
                    <a:lnTo>
                      <a:pt x="196150" y="141201"/>
                    </a:lnTo>
                    <a:cubicBezTo>
                      <a:pt x="135207" y="123551"/>
                      <a:pt x="111895" y="114560"/>
                      <a:pt x="99907" y="104236"/>
                    </a:cubicBezTo>
                    <a:cubicBezTo>
                      <a:pt x="92913" y="98575"/>
                      <a:pt x="89250" y="90915"/>
                      <a:pt x="89250" y="82922"/>
                    </a:cubicBezTo>
                    <a:cubicBezTo>
                      <a:pt x="89250" y="77594"/>
                      <a:pt x="91248" y="72932"/>
                      <a:pt x="95577" y="68936"/>
                    </a:cubicBezTo>
                    <a:cubicBezTo>
                      <a:pt x="110896" y="52951"/>
                      <a:pt x="137205" y="52951"/>
                      <a:pt x="165179" y="52951"/>
                    </a:cubicBezTo>
                    <a:lnTo>
                      <a:pt x="339682" y="52951"/>
                    </a:lnTo>
                    <a:lnTo>
                      <a:pt x="339682" y="0"/>
                    </a:lnTo>
                    <a:lnTo>
                      <a:pt x="169841" y="0"/>
                    </a:lnTo>
                    <a:cubicBezTo>
                      <a:pt x="119888" y="0"/>
                      <a:pt x="63607" y="4662"/>
                      <a:pt x="26642" y="37965"/>
                    </a:cubicBezTo>
                    <a:cubicBezTo>
                      <a:pt x="11656" y="51285"/>
                      <a:pt x="3996" y="68603"/>
                      <a:pt x="3996" y="87585"/>
                    </a:cubicBezTo>
                    <a:cubicBezTo>
                      <a:pt x="3996" y="105901"/>
                      <a:pt x="13987" y="124883"/>
                      <a:pt x="32303" y="140202"/>
                    </a:cubicBezTo>
                    <a:cubicBezTo>
                      <a:pt x="62275" y="164846"/>
                      <a:pt x="118556" y="180831"/>
                      <a:pt x="164180" y="193819"/>
                    </a:cubicBezTo>
                    <a:lnTo>
                      <a:pt x="170840" y="195817"/>
                    </a:lnTo>
                    <a:cubicBezTo>
                      <a:pt x="233449" y="213800"/>
                      <a:pt x="278740" y="226788"/>
                      <a:pt x="278740" y="257426"/>
                    </a:cubicBezTo>
                    <a:cubicBezTo>
                      <a:pt x="278740" y="286066"/>
                      <a:pt x="227787" y="292060"/>
                      <a:pt x="184827" y="292060"/>
                    </a:cubicBezTo>
                    <a:lnTo>
                      <a:pt x="0" y="292060"/>
                    </a:lnTo>
                    <a:lnTo>
                      <a:pt x="0" y="344678"/>
                    </a:lnTo>
                    <a:lnTo>
                      <a:pt x="191821" y="344678"/>
                    </a:lnTo>
                    <a:cubicBezTo>
                      <a:pt x="244438" y="344678"/>
                      <a:pt x="303716" y="341348"/>
                      <a:pt x="342347" y="302384"/>
                    </a:cubicBezTo>
                    <a:cubicBezTo>
                      <a:pt x="357000" y="288064"/>
                      <a:pt x="364326" y="271413"/>
                      <a:pt x="364326" y="252764"/>
                    </a:cubicBezTo>
                    <a:cubicBezTo>
                      <a:pt x="364326" y="233448"/>
                      <a:pt x="353003" y="212801"/>
                      <a:pt x="333355" y="196816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2825A58-26B0-E40A-9558-8A8B7BA94D19}"/>
                  </a:ext>
                </a:extLst>
              </p:cNvPr>
              <p:cNvSpPr/>
              <p:nvPr/>
            </p:nvSpPr>
            <p:spPr>
              <a:xfrm>
                <a:off x="9728586" y="789127"/>
                <a:ext cx="324030" cy="342346"/>
              </a:xfrm>
              <a:custGeom>
                <a:avLst/>
                <a:gdLst>
                  <a:gd name="connsiteX0" fmla="*/ 193153 w 324030"/>
                  <a:gd name="connsiteY0" fmla="*/ 289729 h 342346"/>
                  <a:gd name="connsiteX1" fmla="*/ 115892 w 324030"/>
                  <a:gd name="connsiteY1" fmla="*/ 275409 h 342346"/>
                  <a:gd name="connsiteX2" fmla="*/ 85254 w 324030"/>
                  <a:gd name="connsiteY2" fmla="*/ 219795 h 342346"/>
                  <a:gd name="connsiteX3" fmla="*/ 85254 w 324030"/>
                  <a:gd name="connsiteY3" fmla="*/ 198148 h 342346"/>
                  <a:gd name="connsiteX4" fmla="*/ 324030 w 324030"/>
                  <a:gd name="connsiteY4" fmla="*/ 198148 h 342346"/>
                  <a:gd name="connsiteX5" fmla="*/ 324030 w 324030"/>
                  <a:gd name="connsiteY5" fmla="*/ 146530 h 342346"/>
                  <a:gd name="connsiteX6" fmla="*/ 85254 w 324030"/>
                  <a:gd name="connsiteY6" fmla="*/ 146530 h 342346"/>
                  <a:gd name="connsiteX7" fmla="*/ 85254 w 324030"/>
                  <a:gd name="connsiteY7" fmla="*/ 122885 h 342346"/>
                  <a:gd name="connsiteX8" fmla="*/ 115892 w 324030"/>
                  <a:gd name="connsiteY8" fmla="*/ 67270 h 342346"/>
                  <a:gd name="connsiteX9" fmla="*/ 193153 w 324030"/>
                  <a:gd name="connsiteY9" fmla="*/ 52951 h 342346"/>
                  <a:gd name="connsiteX10" fmla="*/ 324030 w 324030"/>
                  <a:gd name="connsiteY10" fmla="*/ 52951 h 342346"/>
                  <a:gd name="connsiteX11" fmla="*/ 324030 w 324030"/>
                  <a:gd name="connsiteY11" fmla="*/ 0 h 342346"/>
                  <a:gd name="connsiteX12" fmla="*/ 194818 w 324030"/>
                  <a:gd name="connsiteY12" fmla="*/ 0 h 342346"/>
                  <a:gd name="connsiteX13" fmla="*/ 85254 w 324030"/>
                  <a:gd name="connsiteY13" fmla="*/ 14320 h 342346"/>
                  <a:gd name="connsiteX14" fmla="*/ 75929 w 324030"/>
                  <a:gd name="connsiteY14" fmla="*/ 17650 h 342346"/>
                  <a:gd name="connsiteX15" fmla="*/ 0 w 324030"/>
                  <a:gd name="connsiteY15" fmla="*/ 122885 h 342346"/>
                  <a:gd name="connsiteX16" fmla="*/ 0 w 324030"/>
                  <a:gd name="connsiteY16" fmla="*/ 149860 h 342346"/>
                  <a:gd name="connsiteX17" fmla="*/ 0 w 324030"/>
                  <a:gd name="connsiteY17" fmla="*/ 189823 h 342346"/>
                  <a:gd name="connsiteX18" fmla="*/ 0 w 324030"/>
                  <a:gd name="connsiteY18" fmla="*/ 219462 h 342346"/>
                  <a:gd name="connsiteX19" fmla="*/ 75929 w 324030"/>
                  <a:gd name="connsiteY19" fmla="*/ 324696 h 342346"/>
                  <a:gd name="connsiteX20" fmla="*/ 85254 w 324030"/>
                  <a:gd name="connsiteY20" fmla="*/ 328027 h 342346"/>
                  <a:gd name="connsiteX21" fmla="*/ 194818 w 324030"/>
                  <a:gd name="connsiteY21" fmla="*/ 342347 h 342346"/>
                  <a:gd name="connsiteX22" fmla="*/ 324030 w 324030"/>
                  <a:gd name="connsiteY22" fmla="*/ 342347 h 342346"/>
                  <a:gd name="connsiteX23" fmla="*/ 324030 w 324030"/>
                  <a:gd name="connsiteY23" fmla="*/ 289729 h 342346"/>
                  <a:gd name="connsiteX24" fmla="*/ 193153 w 324030"/>
                  <a:gd name="connsiteY24" fmla="*/ 289729 h 342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4030" h="342346">
                    <a:moveTo>
                      <a:pt x="193153" y="289729"/>
                    </a:moveTo>
                    <a:cubicBezTo>
                      <a:pt x="171173" y="289729"/>
                      <a:pt x="141201" y="289729"/>
                      <a:pt x="115892" y="275409"/>
                    </a:cubicBezTo>
                    <a:cubicBezTo>
                      <a:pt x="88917" y="260090"/>
                      <a:pt x="85254" y="238777"/>
                      <a:pt x="85254" y="219795"/>
                    </a:cubicBezTo>
                    <a:lnTo>
                      <a:pt x="85254" y="198148"/>
                    </a:lnTo>
                    <a:lnTo>
                      <a:pt x="324030" y="198148"/>
                    </a:lnTo>
                    <a:lnTo>
                      <a:pt x="324030" y="146530"/>
                    </a:lnTo>
                    <a:lnTo>
                      <a:pt x="85254" y="146530"/>
                    </a:lnTo>
                    <a:lnTo>
                      <a:pt x="85254" y="122885"/>
                    </a:lnTo>
                    <a:cubicBezTo>
                      <a:pt x="85254" y="103903"/>
                      <a:pt x="88917" y="82589"/>
                      <a:pt x="115892" y="67270"/>
                    </a:cubicBezTo>
                    <a:cubicBezTo>
                      <a:pt x="140868" y="52951"/>
                      <a:pt x="171173" y="52951"/>
                      <a:pt x="193153" y="52951"/>
                    </a:cubicBezTo>
                    <a:lnTo>
                      <a:pt x="324030" y="52951"/>
                    </a:lnTo>
                    <a:lnTo>
                      <a:pt x="324030" y="0"/>
                    </a:lnTo>
                    <a:lnTo>
                      <a:pt x="194818" y="0"/>
                    </a:lnTo>
                    <a:cubicBezTo>
                      <a:pt x="158518" y="0"/>
                      <a:pt x="120554" y="1998"/>
                      <a:pt x="85254" y="14320"/>
                    </a:cubicBezTo>
                    <a:cubicBezTo>
                      <a:pt x="82256" y="15319"/>
                      <a:pt x="78926" y="16318"/>
                      <a:pt x="75929" y="17650"/>
                    </a:cubicBezTo>
                    <a:cubicBezTo>
                      <a:pt x="0" y="48954"/>
                      <a:pt x="0" y="104569"/>
                      <a:pt x="0" y="122885"/>
                    </a:cubicBezTo>
                    <a:lnTo>
                      <a:pt x="0" y="149860"/>
                    </a:lnTo>
                    <a:lnTo>
                      <a:pt x="0" y="189823"/>
                    </a:lnTo>
                    <a:lnTo>
                      <a:pt x="0" y="219462"/>
                    </a:lnTo>
                    <a:cubicBezTo>
                      <a:pt x="0" y="237778"/>
                      <a:pt x="0" y="293392"/>
                      <a:pt x="75929" y="324696"/>
                    </a:cubicBezTo>
                    <a:cubicBezTo>
                      <a:pt x="78926" y="326029"/>
                      <a:pt x="81923" y="327028"/>
                      <a:pt x="85254" y="328027"/>
                    </a:cubicBezTo>
                    <a:cubicBezTo>
                      <a:pt x="120554" y="340349"/>
                      <a:pt x="158518" y="342347"/>
                      <a:pt x="194818" y="342347"/>
                    </a:cubicBezTo>
                    <a:lnTo>
                      <a:pt x="324030" y="342347"/>
                    </a:lnTo>
                    <a:lnTo>
                      <a:pt x="324030" y="289729"/>
                    </a:lnTo>
                    <a:lnTo>
                      <a:pt x="193153" y="28972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5" name="Graphic 14">
              <a:extLst>
                <a:ext uri="{FF2B5EF4-FFF2-40B4-BE49-F238E27FC236}">
                  <a16:creationId xmlns:a16="http://schemas.microsoft.com/office/drawing/2014/main" id="{14F057F0-78D5-E2D7-B228-7AB70E66B5CD}"/>
                </a:ext>
              </a:extLst>
            </p:cNvPr>
            <p:cNvGrpSpPr/>
            <p:nvPr/>
          </p:nvGrpSpPr>
          <p:grpSpPr>
            <a:xfrm>
              <a:off x="7728536" y="771476"/>
              <a:ext cx="569762" cy="376980"/>
              <a:chOff x="7728536" y="771476"/>
              <a:chExt cx="569762" cy="376980"/>
            </a:xfrm>
            <a:solidFill>
              <a:srgbClr val="F2F2F3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318CF1D-6CB1-4772-7197-EA62CCE7AF3F}"/>
                  </a:ext>
                </a:extLst>
              </p:cNvPr>
              <p:cNvSpPr/>
              <p:nvPr/>
            </p:nvSpPr>
            <p:spPr>
              <a:xfrm>
                <a:off x="7728536" y="771476"/>
                <a:ext cx="425188" cy="376980"/>
              </a:xfrm>
              <a:custGeom>
                <a:avLst/>
                <a:gdLst>
                  <a:gd name="connsiteX0" fmla="*/ 331610 w 425188"/>
                  <a:gd name="connsiteY0" fmla="*/ 289729 h 376980"/>
                  <a:gd name="connsiteX1" fmla="*/ 241361 w 425188"/>
                  <a:gd name="connsiteY1" fmla="*/ 340348 h 376980"/>
                  <a:gd name="connsiteX2" fmla="*/ 205061 w 425188"/>
                  <a:gd name="connsiteY2" fmla="*/ 335353 h 376980"/>
                  <a:gd name="connsiteX3" fmla="*/ 37218 w 425188"/>
                  <a:gd name="connsiteY3" fmla="*/ 169508 h 376980"/>
                  <a:gd name="connsiteX4" fmla="*/ 33222 w 425188"/>
                  <a:gd name="connsiteY4" fmla="*/ 161183 h 376980"/>
                  <a:gd name="connsiteX5" fmla="*/ 39883 w 425188"/>
                  <a:gd name="connsiteY5" fmla="*/ 154522 h 376980"/>
                  <a:gd name="connsiteX6" fmla="*/ 296976 w 425188"/>
                  <a:gd name="connsiteY6" fmla="*/ 36299 h 376980"/>
                  <a:gd name="connsiteX7" fmla="*/ 314959 w 425188"/>
                  <a:gd name="connsiteY7" fmla="*/ 32969 h 376980"/>
                  <a:gd name="connsiteX8" fmla="*/ 341600 w 425188"/>
                  <a:gd name="connsiteY8" fmla="*/ 39963 h 376980"/>
                  <a:gd name="connsiteX9" fmla="*/ 400878 w 425188"/>
                  <a:gd name="connsiteY9" fmla="*/ 79592 h 376980"/>
                  <a:gd name="connsiteX10" fmla="*/ 425189 w 425188"/>
                  <a:gd name="connsiteY10" fmla="*/ 55948 h 376980"/>
                  <a:gd name="connsiteX11" fmla="*/ 359584 w 425188"/>
                  <a:gd name="connsiteY11" fmla="*/ 12322 h 376980"/>
                  <a:gd name="connsiteX12" fmla="*/ 314626 w 425188"/>
                  <a:gd name="connsiteY12" fmla="*/ 0 h 376980"/>
                  <a:gd name="connsiteX13" fmla="*/ 282989 w 425188"/>
                  <a:gd name="connsiteY13" fmla="*/ 6327 h 376980"/>
                  <a:gd name="connsiteX14" fmla="*/ 25896 w 425188"/>
                  <a:gd name="connsiteY14" fmla="*/ 124550 h 376980"/>
                  <a:gd name="connsiteX15" fmla="*/ 586 w 425188"/>
                  <a:gd name="connsiteY15" fmla="*/ 155521 h 376980"/>
                  <a:gd name="connsiteX16" fmla="*/ 13907 w 425188"/>
                  <a:gd name="connsiteY16" fmla="*/ 193486 h 376980"/>
                  <a:gd name="connsiteX17" fmla="*/ 181750 w 425188"/>
                  <a:gd name="connsiteY17" fmla="*/ 359331 h 376980"/>
                  <a:gd name="connsiteX18" fmla="*/ 227374 w 425188"/>
                  <a:gd name="connsiteY18" fmla="*/ 376981 h 376980"/>
                  <a:gd name="connsiteX19" fmla="*/ 257679 w 425188"/>
                  <a:gd name="connsiteY19" fmla="*/ 369321 h 376980"/>
                  <a:gd name="connsiteX20" fmla="*/ 357586 w 425188"/>
                  <a:gd name="connsiteY20" fmla="*/ 313374 h 376980"/>
                  <a:gd name="connsiteX21" fmla="*/ 331610 w 425188"/>
                  <a:gd name="connsiteY21" fmla="*/ 289729 h 37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25188" h="376980">
                    <a:moveTo>
                      <a:pt x="331610" y="289729"/>
                    </a:moveTo>
                    <a:lnTo>
                      <a:pt x="241361" y="340348"/>
                    </a:lnTo>
                    <a:cubicBezTo>
                      <a:pt x="231370" y="346010"/>
                      <a:pt x="213387" y="343679"/>
                      <a:pt x="205061" y="335353"/>
                    </a:cubicBezTo>
                    <a:lnTo>
                      <a:pt x="37218" y="169508"/>
                    </a:lnTo>
                    <a:cubicBezTo>
                      <a:pt x="35553" y="167843"/>
                      <a:pt x="32556" y="164513"/>
                      <a:pt x="33222" y="161183"/>
                    </a:cubicBezTo>
                    <a:cubicBezTo>
                      <a:pt x="33888" y="157852"/>
                      <a:pt x="37551" y="155521"/>
                      <a:pt x="39883" y="154522"/>
                    </a:cubicBezTo>
                    <a:lnTo>
                      <a:pt x="296976" y="36299"/>
                    </a:lnTo>
                    <a:cubicBezTo>
                      <a:pt x="301638" y="34301"/>
                      <a:pt x="307965" y="32969"/>
                      <a:pt x="314959" y="32969"/>
                    </a:cubicBezTo>
                    <a:cubicBezTo>
                      <a:pt x="325282" y="32969"/>
                      <a:pt x="334940" y="35633"/>
                      <a:pt x="341600" y="39963"/>
                    </a:cubicBezTo>
                    <a:lnTo>
                      <a:pt x="400878" y="79592"/>
                    </a:lnTo>
                    <a:cubicBezTo>
                      <a:pt x="410203" y="72266"/>
                      <a:pt x="418196" y="64273"/>
                      <a:pt x="425189" y="55948"/>
                    </a:cubicBezTo>
                    <a:lnTo>
                      <a:pt x="359584" y="12322"/>
                    </a:lnTo>
                    <a:cubicBezTo>
                      <a:pt x="347595" y="4329"/>
                      <a:pt x="331610" y="0"/>
                      <a:pt x="314626" y="0"/>
                    </a:cubicBezTo>
                    <a:cubicBezTo>
                      <a:pt x="302970" y="0"/>
                      <a:pt x="291980" y="1998"/>
                      <a:pt x="282989" y="6327"/>
                    </a:cubicBezTo>
                    <a:lnTo>
                      <a:pt x="25896" y="124550"/>
                    </a:lnTo>
                    <a:cubicBezTo>
                      <a:pt x="12242" y="130878"/>
                      <a:pt x="2917" y="142200"/>
                      <a:pt x="586" y="155521"/>
                    </a:cubicBezTo>
                    <a:cubicBezTo>
                      <a:pt x="-1745" y="168842"/>
                      <a:pt x="2917" y="182829"/>
                      <a:pt x="13907" y="193486"/>
                    </a:cubicBezTo>
                    <a:lnTo>
                      <a:pt x="181750" y="359331"/>
                    </a:lnTo>
                    <a:cubicBezTo>
                      <a:pt x="193073" y="370320"/>
                      <a:pt x="210057" y="376981"/>
                      <a:pt x="227374" y="376981"/>
                    </a:cubicBezTo>
                    <a:cubicBezTo>
                      <a:pt x="238364" y="376981"/>
                      <a:pt x="248687" y="374317"/>
                      <a:pt x="257679" y="369321"/>
                    </a:cubicBezTo>
                    <a:lnTo>
                      <a:pt x="357586" y="313374"/>
                    </a:lnTo>
                    <a:cubicBezTo>
                      <a:pt x="349593" y="305381"/>
                      <a:pt x="340934" y="297389"/>
                      <a:pt x="331610" y="289729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C55974B-6654-27B3-6B70-DCEC9985F140}"/>
                  </a:ext>
                </a:extLst>
              </p:cNvPr>
              <p:cNvSpPr/>
              <p:nvPr/>
            </p:nvSpPr>
            <p:spPr>
              <a:xfrm>
                <a:off x="8189691" y="893030"/>
                <a:ext cx="108606" cy="114892"/>
              </a:xfrm>
              <a:custGeom>
                <a:avLst/>
                <a:gdLst>
                  <a:gd name="connsiteX0" fmla="*/ 70268 w 108606"/>
                  <a:gd name="connsiteY0" fmla="*/ 45291 h 114892"/>
                  <a:gd name="connsiteX1" fmla="*/ 75263 w 108606"/>
                  <a:gd name="connsiteY1" fmla="*/ 50952 h 114892"/>
                  <a:gd name="connsiteX2" fmla="*/ 69935 w 108606"/>
                  <a:gd name="connsiteY2" fmla="*/ 56281 h 114892"/>
                  <a:gd name="connsiteX3" fmla="*/ 0 w 108606"/>
                  <a:gd name="connsiteY3" fmla="*/ 95244 h 114892"/>
                  <a:gd name="connsiteX4" fmla="*/ 32969 w 108606"/>
                  <a:gd name="connsiteY4" fmla="*/ 114893 h 114892"/>
                  <a:gd name="connsiteX5" fmla="*/ 86253 w 108606"/>
                  <a:gd name="connsiteY5" fmla="*/ 85254 h 114892"/>
                  <a:gd name="connsiteX6" fmla="*/ 108565 w 108606"/>
                  <a:gd name="connsiteY6" fmla="*/ 51951 h 114892"/>
                  <a:gd name="connsiteX7" fmla="*/ 88917 w 108606"/>
                  <a:gd name="connsiteY7" fmla="*/ 17317 h 114892"/>
                  <a:gd name="connsiteX8" fmla="*/ 62941 w 108606"/>
                  <a:gd name="connsiteY8" fmla="*/ 0 h 114892"/>
                  <a:gd name="connsiteX9" fmla="*/ 30638 w 108606"/>
                  <a:gd name="connsiteY9" fmla="*/ 18316 h 114892"/>
                  <a:gd name="connsiteX10" fmla="*/ 70268 w 108606"/>
                  <a:gd name="connsiteY10" fmla="*/ 45291 h 11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606" h="114892">
                    <a:moveTo>
                      <a:pt x="70268" y="45291"/>
                    </a:moveTo>
                    <a:cubicBezTo>
                      <a:pt x="73598" y="47622"/>
                      <a:pt x="75263" y="49953"/>
                      <a:pt x="75263" y="50952"/>
                    </a:cubicBezTo>
                    <a:cubicBezTo>
                      <a:pt x="75263" y="52284"/>
                      <a:pt x="73598" y="54283"/>
                      <a:pt x="69935" y="56281"/>
                    </a:cubicBezTo>
                    <a:lnTo>
                      <a:pt x="0" y="95244"/>
                    </a:lnTo>
                    <a:cubicBezTo>
                      <a:pt x="11656" y="100906"/>
                      <a:pt x="22645" y="107566"/>
                      <a:pt x="32969" y="114893"/>
                    </a:cubicBezTo>
                    <a:lnTo>
                      <a:pt x="86253" y="85254"/>
                    </a:lnTo>
                    <a:cubicBezTo>
                      <a:pt x="99907" y="77594"/>
                      <a:pt x="108232" y="65605"/>
                      <a:pt x="108565" y="51951"/>
                    </a:cubicBezTo>
                    <a:cubicBezTo>
                      <a:pt x="109231" y="38631"/>
                      <a:pt x="101905" y="25976"/>
                      <a:pt x="88917" y="17317"/>
                    </a:cubicBezTo>
                    <a:lnTo>
                      <a:pt x="62941" y="0"/>
                    </a:lnTo>
                    <a:cubicBezTo>
                      <a:pt x="52617" y="7660"/>
                      <a:pt x="41628" y="13654"/>
                      <a:pt x="30638" y="18316"/>
                    </a:cubicBezTo>
                    <a:lnTo>
                      <a:pt x="70268" y="4529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276C97-D890-5FC7-5181-721344DAE994}"/>
                </a:ext>
              </a:extLst>
            </p:cNvPr>
            <p:cNvSpPr/>
            <p:nvPr/>
          </p:nvSpPr>
          <p:spPr>
            <a:xfrm>
              <a:off x="8082791" y="711200"/>
              <a:ext cx="214093" cy="193604"/>
            </a:xfrm>
            <a:custGeom>
              <a:avLst/>
              <a:gdLst>
                <a:gd name="connsiteX0" fmla="*/ 0 w 214093"/>
                <a:gd name="connsiteY0" fmla="*/ 193153 h 193604"/>
                <a:gd name="connsiteX1" fmla="*/ 213800 w 214093"/>
                <a:gd name="connsiteY1" fmla="*/ 0 h 193604"/>
                <a:gd name="connsiteX2" fmla="*/ 140868 w 214093"/>
                <a:gd name="connsiteY2" fmla="*/ 999 h 193604"/>
                <a:gd name="connsiteX3" fmla="*/ 0 w 214093"/>
                <a:gd name="connsiteY3" fmla="*/ 193153 h 19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093" h="193604">
                  <a:moveTo>
                    <a:pt x="0" y="193153"/>
                  </a:moveTo>
                  <a:cubicBezTo>
                    <a:pt x="64606" y="193819"/>
                    <a:pt x="221793" y="208472"/>
                    <a:pt x="213800" y="0"/>
                  </a:cubicBezTo>
                  <a:lnTo>
                    <a:pt x="140868" y="999"/>
                  </a:lnTo>
                  <a:cubicBezTo>
                    <a:pt x="140868" y="-666"/>
                    <a:pt x="143532" y="147862"/>
                    <a:pt x="0" y="193153"/>
                  </a:cubicBezTo>
                  <a:close/>
                </a:path>
              </a:pathLst>
            </a:custGeom>
            <a:solidFill>
              <a:srgbClr val="FAC649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7261E88-872A-C043-B7DD-1935C192E4F8}"/>
                </a:ext>
              </a:extLst>
            </p:cNvPr>
            <p:cNvSpPr/>
            <p:nvPr/>
          </p:nvSpPr>
          <p:spPr>
            <a:xfrm>
              <a:off x="7980553" y="985056"/>
              <a:ext cx="309988" cy="273964"/>
            </a:xfrm>
            <a:custGeom>
              <a:avLst/>
              <a:gdLst>
                <a:gd name="connsiteX0" fmla="*/ 0 w 309988"/>
                <a:gd name="connsiteY0" fmla="*/ 4217 h 273964"/>
                <a:gd name="connsiteX1" fmla="*/ 309377 w 309988"/>
                <a:gd name="connsiteY1" fmla="*/ 273964 h 273964"/>
                <a:gd name="connsiteX2" fmla="*/ 194818 w 309988"/>
                <a:gd name="connsiteY2" fmla="*/ 272299 h 273964"/>
                <a:gd name="connsiteX3" fmla="*/ 0 w 309988"/>
                <a:gd name="connsiteY3" fmla="*/ 4217 h 27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988" h="273964">
                  <a:moveTo>
                    <a:pt x="0" y="4217"/>
                  </a:moveTo>
                  <a:cubicBezTo>
                    <a:pt x="34967" y="1219"/>
                    <a:pt x="325029" y="-46736"/>
                    <a:pt x="309377" y="273964"/>
                  </a:cubicBezTo>
                  <a:lnTo>
                    <a:pt x="194818" y="272299"/>
                  </a:lnTo>
                  <a:cubicBezTo>
                    <a:pt x="194818" y="272299"/>
                    <a:pt x="213800" y="83143"/>
                    <a:pt x="0" y="4217"/>
                  </a:cubicBezTo>
                  <a:close/>
                </a:path>
              </a:pathLst>
            </a:custGeom>
            <a:solidFill>
              <a:srgbClr val="FAC649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00426856-C79D-2338-BD6D-A8C69A8466C8}"/>
              </a:ext>
            </a:extLst>
          </p:cNvPr>
          <p:cNvCxnSpPr>
            <a:cxnSpLocks/>
          </p:cNvCxnSpPr>
          <p:nvPr userDrawn="1"/>
        </p:nvCxnSpPr>
        <p:spPr>
          <a:xfrm flipH="1">
            <a:off x="339848" y="6543227"/>
            <a:ext cx="10329501" cy="0"/>
          </a:xfrm>
          <a:prstGeom prst="line">
            <a:avLst/>
          </a:prstGeom>
          <a:ln w="1905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tre 1">
            <a:extLst>
              <a:ext uri="{FF2B5EF4-FFF2-40B4-BE49-F238E27FC236}">
                <a16:creationId xmlns:a16="http://schemas.microsoft.com/office/drawing/2014/main" id="{760DD0F6-6ED2-82F8-AC5B-2083B4FB60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4998413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2" name="Espace réservé du texte 47">
            <a:extLst>
              <a:ext uri="{FF2B5EF4-FFF2-40B4-BE49-F238E27FC236}">
                <a16:creationId xmlns:a16="http://schemas.microsoft.com/office/drawing/2014/main" id="{38FB1630-EDC5-3BBF-C502-B23B83BCC2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7474" y="3207657"/>
            <a:ext cx="3452812" cy="1133019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>
                <a:solidFill>
                  <a:schemeClr val="tx1"/>
                </a:solidFill>
                <a:latin typeface="Futura Std Medium" panose="020B0502020204020303" pitchFamily="34" charset="77"/>
              </a:defRPr>
            </a:lvl1pPr>
          </a:lstStyle>
          <a:p>
            <a:pPr lvl="0"/>
            <a:r>
              <a:rPr lang="fr-FR" dirty="0"/>
              <a:t>Speaker</a:t>
            </a:r>
            <a:br>
              <a:rPr lang="fr-FR" dirty="0"/>
            </a:br>
            <a:r>
              <a:rPr lang="fr-FR" dirty="0" err="1"/>
              <a:t>name</a:t>
            </a:r>
            <a:endParaRPr lang="fr-FR" dirty="0"/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BBA1CB8C-DF9E-EA78-1B2E-20FF46F266D0}"/>
              </a:ext>
            </a:extLst>
          </p:cNvPr>
          <p:cNvCxnSpPr>
            <a:cxnSpLocks/>
          </p:cNvCxnSpPr>
          <p:nvPr userDrawn="1"/>
        </p:nvCxnSpPr>
        <p:spPr>
          <a:xfrm>
            <a:off x="2913880" y="2061787"/>
            <a:ext cx="0" cy="725978"/>
          </a:xfrm>
          <a:prstGeom prst="line">
            <a:avLst/>
          </a:prstGeom>
          <a:ln w="508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89C5B145-70E2-80E3-11A4-AF4539FAFC65}"/>
              </a:ext>
            </a:extLst>
          </p:cNvPr>
          <p:cNvCxnSpPr>
            <a:cxnSpLocks/>
          </p:cNvCxnSpPr>
          <p:nvPr userDrawn="1"/>
        </p:nvCxnSpPr>
        <p:spPr>
          <a:xfrm>
            <a:off x="2913880" y="4760569"/>
            <a:ext cx="0" cy="725978"/>
          </a:xfrm>
          <a:prstGeom prst="line">
            <a:avLst/>
          </a:prstGeom>
          <a:ln w="508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space réservé du numéro de diapositive 7">
            <a:extLst>
              <a:ext uri="{FF2B5EF4-FFF2-40B4-BE49-F238E27FC236}">
                <a16:creationId xmlns:a16="http://schemas.microsoft.com/office/drawing/2014/main" id="{E5622A14-B11A-4BA7-7E4E-9EE729B6AB3E}"/>
              </a:ext>
            </a:extLst>
          </p:cNvPr>
          <p:cNvSpPr txBox="1">
            <a:spLocks/>
          </p:cNvSpPr>
          <p:nvPr userDrawn="1"/>
        </p:nvSpPr>
        <p:spPr>
          <a:xfrm>
            <a:off x="11372913" y="268693"/>
            <a:ext cx="581737" cy="342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Co Headline" panose="020B0603060202020204" pitchFamily="34" charset="0"/>
                <a:ea typeface="+mn-ea"/>
                <a:cs typeface="Co Headline" panose="020B060306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72FD09-1C36-EC48-8EF0-4323CF1A1505}" type="slidenum">
              <a:rPr lang="fr-FR" sz="1100" b="0" smtClean="0">
                <a:solidFill>
                  <a:schemeClr val="tx2"/>
                </a:solidFill>
              </a:rPr>
              <a:pPr/>
              <a:t>‹N°›</a:t>
            </a:fld>
            <a:endParaRPr lang="fr-FR" sz="1200" b="0">
              <a:solidFill>
                <a:schemeClr val="tx2"/>
              </a:solidFill>
            </a:endParaRPr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553341E1-D35D-A7E5-3CB4-0B30D477A40E}"/>
              </a:ext>
            </a:extLst>
          </p:cNvPr>
          <p:cNvCxnSpPr/>
          <p:nvPr userDrawn="1"/>
        </p:nvCxnSpPr>
        <p:spPr>
          <a:xfrm>
            <a:off x="11624317" y="360218"/>
            <a:ext cx="0" cy="164154"/>
          </a:xfrm>
          <a:prstGeom prst="line">
            <a:avLst/>
          </a:prstGeom>
          <a:ln w="1905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78698752-1BAE-66E6-747D-3D226BC11A90}"/>
              </a:ext>
            </a:extLst>
          </p:cNvPr>
          <p:cNvSpPr txBox="1"/>
          <p:nvPr userDrawn="1"/>
        </p:nvSpPr>
        <p:spPr>
          <a:xfrm>
            <a:off x="9543224" y="308167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err="1">
                <a:solidFill>
                  <a:schemeClr val="tx2"/>
                </a:solidFill>
                <a:latin typeface="Futura Std Book" panose="020B0502020204020303" pitchFamily="34" charset="77"/>
              </a:rPr>
              <a:t>Confidential</a:t>
            </a:r>
            <a:endParaRPr lang="fr-FR" sz="1100">
              <a:solidFill>
                <a:schemeClr val="tx2"/>
              </a:solidFill>
              <a:latin typeface="Futura Std Book" panose="020B0502020204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55291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DC026890-4392-2477-371E-95CA97B757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6D5BB78B-FCFD-89A9-849D-CEB3F91A60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8848" y="5134687"/>
            <a:ext cx="5143402" cy="830241"/>
          </a:xfrm>
        </p:spPr>
        <p:txBody>
          <a:bodyPr>
            <a:noAutofit/>
          </a:bodyPr>
          <a:lstStyle>
            <a:lvl1pPr marL="0" indent="0" algn="ctr">
              <a:buNone/>
              <a:defRPr sz="2800" b="0" i="0">
                <a:ln w="22225">
                  <a:noFill/>
                </a:ln>
                <a:solidFill>
                  <a:schemeClr val="bg2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Titre du </a:t>
            </a:r>
            <a:br>
              <a:rPr lang="fr-FR"/>
            </a:br>
            <a:r>
              <a:rPr lang="fr-FR"/>
              <a:t>document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25C8997-B058-8798-0D57-F06055E7F53E}"/>
              </a:ext>
            </a:extLst>
          </p:cNvPr>
          <p:cNvCxnSpPr>
            <a:cxnSpLocks/>
          </p:cNvCxnSpPr>
          <p:nvPr userDrawn="1"/>
        </p:nvCxnSpPr>
        <p:spPr>
          <a:xfrm flipV="1">
            <a:off x="9080549" y="4506656"/>
            <a:ext cx="0" cy="406682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2F86901-9E30-1AEC-211D-209A8FDFD1E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80549" y="6186277"/>
            <a:ext cx="0" cy="406682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aphic 14">
            <a:extLst>
              <a:ext uri="{FF2B5EF4-FFF2-40B4-BE49-F238E27FC236}">
                <a16:creationId xmlns:a16="http://schemas.microsoft.com/office/drawing/2014/main" id="{B3607CB6-A4EF-C6AE-C625-C454D10CFC52}"/>
              </a:ext>
            </a:extLst>
          </p:cNvPr>
          <p:cNvGrpSpPr/>
          <p:nvPr userDrawn="1"/>
        </p:nvGrpSpPr>
        <p:grpSpPr>
          <a:xfrm>
            <a:off x="8850604" y="489858"/>
            <a:ext cx="2798344" cy="505832"/>
            <a:chOff x="7728536" y="711200"/>
            <a:chExt cx="3655169" cy="660715"/>
          </a:xfrm>
        </p:grpSpPr>
        <p:grpSp>
          <p:nvGrpSpPr>
            <p:cNvPr id="44" name="Graphic 14">
              <a:extLst>
                <a:ext uri="{FF2B5EF4-FFF2-40B4-BE49-F238E27FC236}">
                  <a16:creationId xmlns:a16="http://schemas.microsoft.com/office/drawing/2014/main" id="{782C9F96-B109-513C-8D85-D7EB5324836D}"/>
                </a:ext>
              </a:extLst>
            </p:cNvPr>
            <p:cNvGrpSpPr/>
            <p:nvPr/>
          </p:nvGrpSpPr>
          <p:grpSpPr>
            <a:xfrm>
              <a:off x="9039563" y="1184091"/>
              <a:ext cx="2308841" cy="187824"/>
              <a:chOff x="9039563" y="1184091"/>
              <a:chExt cx="2308841" cy="187824"/>
            </a:xfrm>
            <a:solidFill>
              <a:srgbClr val="F2F2F3"/>
            </a:solidFill>
          </p:grpSpPr>
          <p:sp>
            <p:nvSpPr>
              <p:cNvPr id="57" name="Freeform: Shape 23">
                <a:extLst>
                  <a:ext uri="{FF2B5EF4-FFF2-40B4-BE49-F238E27FC236}">
                    <a16:creationId xmlns:a16="http://schemas.microsoft.com/office/drawing/2014/main" id="{DC2A55FF-8443-2AF6-A909-DCB5420D5872}"/>
                  </a:ext>
                </a:extLst>
              </p:cNvPr>
              <p:cNvSpPr/>
              <p:nvPr/>
            </p:nvSpPr>
            <p:spPr>
              <a:xfrm>
                <a:off x="9039563" y="1191084"/>
                <a:ext cx="140202" cy="140535"/>
              </a:xfrm>
              <a:custGeom>
                <a:avLst/>
                <a:gdLst>
                  <a:gd name="connsiteX0" fmla="*/ 0 w 140202"/>
                  <a:gd name="connsiteY0" fmla="*/ 139869 h 140535"/>
                  <a:gd name="connsiteX1" fmla="*/ 10990 w 140202"/>
                  <a:gd name="connsiteY1" fmla="*/ 111229 h 140535"/>
                  <a:gd name="connsiteX2" fmla="*/ 23645 w 140202"/>
                  <a:gd name="connsiteY2" fmla="*/ 79592 h 140535"/>
                  <a:gd name="connsiteX3" fmla="*/ 37299 w 140202"/>
                  <a:gd name="connsiteY3" fmla="*/ 46623 h 140535"/>
                  <a:gd name="connsiteX4" fmla="*/ 51285 w 140202"/>
                  <a:gd name="connsiteY4" fmla="*/ 13987 h 140535"/>
                  <a:gd name="connsiteX5" fmla="*/ 59278 w 140202"/>
                  <a:gd name="connsiteY5" fmla="*/ 2997 h 140535"/>
                  <a:gd name="connsiteX6" fmla="*/ 70601 w 140202"/>
                  <a:gd name="connsiteY6" fmla="*/ 0 h 140535"/>
                  <a:gd name="connsiteX7" fmla="*/ 75596 w 140202"/>
                  <a:gd name="connsiteY7" fmla="*/ 666 h 140535"/>
                  <a:gd name="connsiteX8" fmla="*/ 79925 w 140202"/>
                  <a:gd name="connsiteY8" fmla="*/ 1998 h 140535"/>
                  <a:gd name="connsiteX9" fmla="*/ 82923 w 140202"/>
                  <a:gd name="connsiteY9" fmla="*/ 3330 h 140535"/>
                  <a:gd name="connsiteX10" fmla="*/ 84255 w 140202"/>
                  <a:gd name="connsiteY10" fmla="*/ 4329 h 140535"/>
                  <a:gd name="connsiteX11" fmla="*/ 92247 w 140202"/>
                  <a:gd name="connsiteY11" fmla="*/ 20980 h 140535"/>
                  <a:gd name="connsiteX12" fmla="*/ 102904 w 140202"/>
                  <a:gd name="connsiteY12" fmla="*/ 45624 h 140535"/>
                  <a:gd name="connsiteX13" fmla="*/ 114560 w 140202"/>
                  <a:gd name="connsiteY13" fmla="*/ 73931 h 140535"/>
                  <a:gd name="connsiteX14" fmla="*/ 125882 w 140202"/>
                  <a:gd name="connsiteY14" fmla="*/ 101905 h 140535"/>
                  <a:gd name="connsiteX15" fmla="*/ 134874 w 140202"/>
                  <a:gd name="connsiteY15" fmla="*/ 125549 h 140535"/>
                  <a:gd name="connsiteX16" fmla="*/ 140202 w 140202"/>
                  <a:gd name="connsiteY16" fmla="*/ 140202 h 140535"/>
                  <a:gd name="connsiteX17" fmla="*/ 114560 w 140202"/>
                  <a:gd name="connsiteY17" fmla="*/ 140202 h 140535"/>
                  <a:gd name="connsiteX18" fmla="*/ 111895 w 140202"/>
                  <a:gd name="connsiteY18" fmla="*/ 133542 h 140535"/>
                  <a:gd name="connsiteX19" fmla="*/ 108565 w 140202"/>
                  <a:gd name="connsiteY19" fmla="*/ 124217 h 140535"/>
                  <a:gd name="connsiteX20" fmla="*/ 104902 w 140202"/>
                  <a:gd name="connsiteY20" fmla="*/ 113894 h 140535"/>
                  <a:gd name="connsiteX21" fmla="*/ 101239 w 140202"/>
                  <a:gd name="connsiteY21" fmla="*/ 104902 h 140535"/>
                  <a:gd name="connsiteX22" fmla="*/ 35966 w 140202"/>
                  <a:gd name="connsiteY22" fmla="*/ 104902 h 140535"/>
                  <a:gd name="connsiteX23" fmla="*/ 28307 w 140202"/>
                  <a:gd name="connsiteY23" fmla="*/ 125216 h 140535"/>
                  <a:gd name="connsiteX24" fmla="*/ 22646 w 140202"/>
                  <a:gd name="connsiteY24" fmla="*/ 140535 h 140535"/>
                  <a:gd name="connsiteX25" fmla="*/ 0 w 140202"/>
                  <a:gd name="connsiteY25" fmla="*/ 140535 h 140535"/>
                  <a:gd name="connsiteX26" fmla="*/ 93912 w 140202"/>
                  <a:gd name="connsiteY26" fmla="*/ 83256 h 140535"/>
                  <a:gd name="connsiteX27" fmla="*/ 87585 w 140202"/>
                  <a:gd name="connsiteY27" fmla="*/ 66937 h 140535"/>
                  <a:gd name="connsiteX28" fmla="*/ 80591 w 140202"/>
                  <a:gd name="connsiteY28" fmla="*/ 49620 h 140535"/>
                  <a:gd name="connsiteX29" fmla="*/ 74264 w 140202"/>
                  <a:gd name="connsiteY29" fmla="*/ 34301 h 140535"/>
                  <a:gd name="connsiteX30" fmla="*/ 69602 w 140202"/>
                  <a:gd name="connsiteY30" fmla="*/ 23645 h 140535"/>
                  <a:gd name="connsiteX31" fmla="*/ 63940 w 140202"/>
                  <a:gd name="connsiteY31" fmla="*/ 36299 h 140535"/>
                  <a:gd name="connsiteX32" fmla="*/ 57613 w 140202"/>
                  <a:gd name="connsiteY32" fmla="*/ 51285 h 140535"/>
                  <a:gd name="connsiteX33" fmla="*/ 50952 w 140202"/>
                  <a:gd name="connsiteY33" fmla="*/ 67270 h 140535"/>
                  <a:gd name="connsiteX34" fmla="*/ 44625 w 140202"/>
                  <a:gd name="connsiteY34" fmla="*/ 83256 h 140535"/>
                  <a:gd name="connsiteX35" fmla="*/ 93912 w 140202"/>
                  <a:gd name="connsiteY35" fmla="*/ 83256 h 140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0202" h="140535">
                    <a:moveTo>
                      <a:pt x="0" y="139869"/>
                    </a:moveTo>
                    <a:cubicBezTo>
                      <a:pt x="3330" y="130878"/>
                      <a:pt x="6994" y="121553"/>
                      <a:pt x="10990" y="111229"/>
                    </a:cubicBezTo>
                    <a:cubicBezTo>
                      <a:pt x="14986" y="100906"/>
                      <a:pt x="19315" y="90249"/>
                      <a:pt x="23645" y="79592"/>
                    </a:cubicBezTo>
                    <a:cubicBezTo>
                      <a:pt x="27974" y="68936"/>
                      <a:pt x="32636" y="57946"/>
                      <a:pt x="37299" y="46623"/>
                    </a:cubicBezTo>
                    <a:cubicBezTo>
                      <a:pt x="41961" y="35633"/>
                      <a:pt x="46623" y="24644"/>
                      <a:pt x="51285" y="13987"/>
                    </a:cubicBezTo>
                    <a:cubicBezTo>
                      <a:pt x="53617" y="8659"/>
                      <a:pt x="56281" y="4995"/>
                      <a:pt x="59278" y="2997"/>
                    </a:cubicBezTo>
                    <a:cubicBezTo>
                      <a:pt x="62275" y="999"/>
                      <a:pt x="65938" y="0"/>
                      <a:pt x="70601" y="0"/>
                    </a:cubicBezTo>
                    <a:cubicBezTo>
                      <a:pt x="72266" y="0"/>
                      <a:pt x="73931" y="333"/>
                      <a:pt x="75596" y="666"/>
                    </a:cubicBezTo>
                    <a:cubicBezTo>
                      <a:pt x="77261" y="999"/>
                      <a:pt x="78593" y="1665"/>
                      <a:pt x="79925" y="1998"/>
                    </a:cubicBezTo>
                    <a:cubicBezTo>
                      <a:pt x="81257" y="2664"/>
                      <a:pt x="82256" y="2997"/>
                      <a:pt x="82923" y="3330"/>
                    </a:cubicBezTo>
                    <a:cubicBezTo>
                      <a:pt x="83922" y="3663"/>
                      <a:pt x="84255" y="3996"/>
                      <a:pt x="84255" y="4329"/>
                    </a:cubicBezTo>
                    <a:cubicBezTo>
                      <a:pt x="86253" y="7993"/>
                      <a:pt x="88917" y="13654"/>
                      <a:pt x="92247" y="20980"/>
                    </a:cubicBezTo>
                    <a:cubicBezTo>
                      <a:pt x="95577" y="28307"/>
                      <a:pt x="99241" y="36632"/>
                      <a:pt x="102904" y="45624"/>
                    </a:cubicBezTo>
                    <a:cubicBezTo>
                      <a:pt x="106567" y="54616"/>
                      <a:pt x="110563" y="64273"/>
                      <a:pt x="114560" y="73931"/>
                    </a:cubicBezTo>
                    <a:cubicBezTo>
                      <a:pt x="118556" y="83922"/>
                      <a:pt x="122219" y="93246"/>
                      <a:pt x="125882" y="101905"/>
                    </a:cubicBezTo>
                    <a:cubicBezTo>
                      <a:pt x="129213" y="110563"/>
                      <a:pt x="132210" y="118556"/>
                      <a:pt x="134874" y="125549"/>
                    </a:cubicBezTo>
                    <a:cubicBezTo>
                      <a:pt x="137538" y="132543"/>
                      <a:pt x="139203" y="137205"/>
                      <a:pt x="140202" y="140202"/>
                    </a:cubicBezTo>
                    <a:lnTo>
                      <a:pt x="114560" y="140202"/>
                    </a:lnTo>
                    <a:cubicBezTo>
                      <a:pt x="113894" y="138537"/>
                      <a:pt x="113228" y="136206"/>
                      <a:pt x="111895" y="133542"/>
                    </a:cubicBezTo>
                    <a:cubicBezTo>
                      <a:pt x="110896" y="130545"/>
                      <a:pt x="109564" y="127547"/>
                      <a:pt x="108565" y="124217"/>
                    </a:cubicBezTo>
                    <a:cubicBezTo>
                      <a:pt x="107233" y="120887"/>
                      <a:pt x="105901" y="117557"/>
                      <a:pt x="104902" y="113894"/>
                    </a:cubicBezTo>
                    <a:cubicBezTo>
                      <a:pt x="103570" y="110563"/>
                      <a:pt x="102571" y="107233"/>
                      <a:pt x="101239" y="104902"/>
                    </a:cubicBezTo>
                    <a:lnTo>
                      <a:pt x="35966" y="104902"/>
                    </a:lnTo>
                    <a:cubicBezTo>
                      <a:pt x="32969" y="112228"/>
                      <a:pt x="30638" y="118889"/>
                      <a:pt x="28307" y="125216"/>
                    </a:cubicBezTo>
                    <a:cubicBezTo>
                      <a:pt x="25976" y="131544"/>
                      <a:pt x="24311" y="136539"/>
                      <a:pt x="22646" y="140535"/>
                    </a:cubicBezTo>
                    <a:lnTo>
                      <a:pt x="0" y="140535"/>
                    </a:lnTo>
                    <a:close/>
                    <a:moveTo>
                      <a:pt x="93912" y="83256"/>
                    </a:moveTo>
                    <a:cubicBezTo>
                      <a:pt x="92247" y="78260"/>
                      <a:pt x="89916" y="72932"/>
                      <a:pt x="87585" y="66937"/>
                    </a:cubicBezTo>
                    <a:cubicBezTo>
                      <a:pt x="85254" y="60943"/>
                      <a:pt x="82923" y="55282"/>
                      <a:pt x="80591" y="49620"/>
                    </a:cubicBezTo>
                    <a:cubicBezTo>
                      <a:pt x="78260" y="43959"/>
                      <a:pt x="76262" y="38964"/>
                      <a:pt x="74264" y="34301"/>
                    </a:cubicBezTo>
                    <a:cubicBezTo>
                      <a:pt x="72266" y="29639"/>
                      <a:pt x="70601" y="26309"/>
                      <a:pt x="69602" y="23645"/>
                    </a:cubicBezTo>
                    <a:cubicBezTo>
                      <a:pt x="67937" y="27308"/>
                      <a:pt x="65938" y="31637"/>
                      <a:pt x="63940" y="36299"/>
                    </a:cubicBezTo>
                    <a:cubicBezTo>
                      <a:pt x="61942" y="40962"/>
                      <a:pt x="59611" y="45957"/>
                      <a:pt x="57613" y="51285"/>
                    </a:cubicBezTo>
                    <a:cubicBezTo>
                      <a:pt x="55282" y="56614"/>
                      <a:pt x="53284" y="61942"/>
                      <a:pt x="50952" y="67270"/>
                    </a:cubicBezTo>
                    <a:cubicBezTo>
                      <a:pt x="48621" y="72599"/>
                      <a:pt x="46623" y="77927"/>
                      <a:pt x="44625" y="83256"/>
                    </a:cubicBezTo>
                    <a:lnTo>
                      <a:pt x="93912" y="83256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8" name="Freeform: Shape 24">
                <a:extLst>
                  <a:ext uri="{FF2B5EF4-FFF2-40B4-BE49-F238E27FC236}">
                    <a16:creationId xmlns:a16="http://schemas.microsoft.com/office/drawing/2014/main" id="{07AB975F-1C34-77BE-4406-A06A97BB0ECB}"/>
                  </a:ext>
                </a:extLst>
              </p:cNvPr>
              <p:cNvSpPr/>
              <p:nvPr/>
            </p:nvSpPr>
            <p:spPr>
              <a:xfrm>
                <a:off x="9188424" y="1184091"/>
                <a:ext cx="105234" cy="149526"/>
              </a:xfrm>
              <a:custGeom>
                <a:avLst/>
                <a:gdLst>
                  <a:gd name="connsiteX0" fmla="*/ 83256 w 105234"/>
                  <a:gd name="connsiteY0" fmla="*/ 10657 h 149526"/>
                  <a:gd name="connsiteX1" fmla="*/ 86253 w 105234"/>
                  <a:gd name="connsiteY1" fmla="*/ 2664 h 149526"/>
                  <a:gd name="connsiteX2" fmla="*/ 94911 w 105234"/>
                  <a:gd name="connsiteY2" fmla="*/ 0 h 149526"/>
                  <a:gd name="connsiteX3" fmla="*/ 101239 w 105234"/>
                  <a:gd name="connsiteY3" fmla="*/ 999 h 149526"/>
                  <a:gd name="connsiteX4" fmla="*/ 105235 w 105234"/>
                  <a:gd name="connsiteY4" fmla="*/ 2331 h 149526"/>
                  <a:gd name="connsiteX5" fmla="*/ 105235 w 105234"/>
                  <a:gd name="connsiteY5" fmla="*/ 91914 h 149526"/>
                  <a:gd name="connsiteX6" fmla="*/ 101239 w 105234"/>
                  <a:gd name="connsiteY6" fmla="*/ 117224 h 149526"/>
                  <a:gd name="connsiteX7" fmla="*/ 90249 w 105234"/>
                  <a:gd name="connsiteY7" fmla="*/ 135207 h 149526"/>
                  <a:gd name="connsiteX8" fmla="*/ 73598 w 105234"/>
                  <a:gd name="connsiteY8" fmla="*/ 145864 h 149526"/>
                  <a:gd name="connsiteX9" fmla="*/ 52617 w 105234"/>
                  <a:gd name="connsiteY9" fmla="*/ 149527 h 149526"/>
                  <a:gd name="connsiteX10" fmla="*/ 31637 w 105234"/>
                  <a:gd name="connsiteY10" fmla="*/ 145531 h 149526"/>
                  <a:gd name="connsiteX11" fmla="*/ 14986 w 105234"/>
                  <a:gd name="connsiteY11" fmla="*/ 134541 h 149526"/>
                  <a:gd name="connsiteX12" fmla="*/ 3996 w 105234"/>
                  <a:gd name="connsiteY12" fmla="*/ 117890 h 149526"/>
                  <a:gd name="connsiteX13" fmla="*/ 0 w 105234"/>
                  <a:gd name="connsiteY13" fmla="*/ 96909 h 149526"/>
                  <a:gd name="connsiteX14" fmla="*/ 3663 w 105234"/>
                  <a:gd name="connsiteY14" fmla="*/ 75596 h 149526"/>
                  <a:gd name="connsiteX15" fmla="*/ 14320 w 105234"/>
                  <a:gd name="connsiteY15" fmla="*/ 58945 h 149526"/>
                  <a:gd name="connsiteX16" fmla="*/ 29972 w 105234"/>
                  <a:gd name="connsiteY16" fmla="*/ 47955 h 149526"/>
                  <a:gd name="connsiteX17" fmla="*/ 49620 w 105234"/>
                  <a:gd name="connsiteY17" fmla="*/ 43959 h 149526"/>
                  <a:gd name="connsiteX18" fmla="*/ 69602 w 105234"/>
                  <a:gd name="connsiteY18" fmla="*/ 48288 h 149526"/>
                  <a:gd name="connsiteX19" fmla="*/ 82923 w 105234"/>
                  <a:gd name="connsiteY19" fmla="*/ 59278 h 149526"/>
                  <a:gd name="connsiteX20" fmla="*/ 82923 w 105234"/>
                  <a:gd name="connsiteY20" fmla="*/ 10657 h 149526"/>
                  <a:gd name="connsiteX21" fmla="*/ 83256 w 105234"/>
                  <a:gd name="connsiteY21" fmla="*/ 96909 h 149526"/>
                  <a:gd name="connsiteX22" fmla="*/ 80924 w 105234"/>
                  <a:gd name="connsiteY22" fmla="*/ 84255 h 149526"/>
                  <a:gd name="connsiteX23" fmla="*/ 74930 w 105234"/>
                  <a:gd name="connsiteY23" fmla="*/ 73931 h 149526"/>
                  <a:gd name="connsiteX24" fmla="*/ 65605 w 105234"/>
                  <a:gd name="connsiteY24" fmla="*/ 66937 h 149526"/>
                  <a:gd name="connsiteX25" fmla="*/ 53283 w 105234"/>
                  <a:gd name="connsiteY25" fmla="*/ 64606 h 149526"/>
                  <a:gd name="connsiteX26" fmla="*/ 40962 w 105234"/>
                  <a:gd name="connsiteY26" fmla="*/ 66937 h 149526"/>
                  <a:gd name="connsiteX27" fmla="*/ 31637 w 105234"/>
                  <a:gd name="connsiteY27" fmla="*/ 73598 h 149526"/>
                  <a:gd name="connsiteX28" fmla="*/ 25643 w 105234"/>
                  <a:gd name="connsiteY28" fmla="*/ 83922 h 149526"/>
                  <a:gd name="connsiteX29" fmla="*/ 23645 w 105234"/>
                  <a:gd name="connsiteY29" fmla="*/ 96909 h 149526"/>
                  <a:gd name="connsiteX30" fmla="*/ 25643 w 105234"/>
                  <a:gd name="connsiteY30" fmla="*/ 109897 h 149526"/>
                  <a:gd name="connsiteX31" fmla="*/ 31637 w 105234"/>
                  <a:gd name="connsiteY31" fmla="*/ 119888 h 149526"/>
                  <a:gd name="connsiteX32" fmla="*/ 40962 w 105234"/>
                  <a:gd name="connsiteY32" fmla="*/ 126548 h 149526"/>
                  <a:gd name="connsiteX33" fmla="*/ 53283 w 105234"/>
                  <a:gd name="connsiteY33" fmla="*/ 128880 h 149526"/>
                  <a:gd name="connsiteX34" fmla="*/ 65605 w 105234"/>
                  <a:gd name="connsiteY34" fmla="*/ 126548 h 149526"/>
                  <a:gd name="connsiteX35" fmla="*/ 74930 w 105234"/>
                  <a:gd name="connsiteY35" fmla="*/ 119888 h 149526"/>
                  <a:gd name="connsiteX36" fmla="*/ 80924 w 105234"/>
                  <a:gd name="connsiteY36" fmla="*/ 109897 h 149526"/>
                  <a:gd name="connsiteX37" fmla="*/ 83256 w 105234"/>
                  <a:gd name="connsiteY37" fmla="*/ 96909 h 14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5234" h="149526">
                    <a:moveTo>
                      <a:pt x="83256" y="10657"/>
                    </a:moveTo>
                    <a:cubicBezTo>
                      <a:pt x="83256" y="6993"/>
                      <a:pt x="84255" y="4329"/>
                      <a:pt x="86253" y="2664"/>
                    </a:cubicBezTo>
                    <a:cubicBezTo>
                      <a:pt x="88251" y="999"/>
                      <a:pt x="91248" y="0"/>
                      <a:pt x="94911" y="0"/>
                    </a:cubicBezTo>
                    <a:cubicBezTo>
                      <a:pt x="97242" y="0"/>
                      <a:pt x="99241" y="333"/>
                      <a:pt x="101239" y="999"/>
                    </a:cubicBezTo>
                    <a:cubicBezTo>
                      <a:pt x="103237" y="1665"/>
                      <a:pt x="104569" y="1998"/>
                      <a:pt x="105235" y="2331"/>
                    </a:cubicBezTo>
                    <a:lnTo>
                      <a:pt x="105235" y="91914"/>
                    </a:lnTo>
                    <a:cubicBezTo>
                      <a:pt x="105235" y="101572"/>
                      <a:pt x="103903" y="109897"/>
                      <a:pt x="101239" y="117224"/>
                    </a:cubicBezTo>
                    <a:cubicBezTo>
                      <a:pt x="98574" y="124550"/>
                      <a:pt x="94911" y="130212"/>
                      <a:pt x="90249" y="135207"/>
                    </a:cubicBezTo>
                    <a:cubicBezTo>
                      <a:pt x="85587" y="139869"/>
                      <a:pt x="79925" y="143533"/>
                      <a:pt x="73598" y="145864"/>
                    </a:cubicBezTo>
                    <a:cubicBezTo>
                      <a:pt x="67270" y="148195"/>
                      <a:pt x="60277" y="149527"/>
                      <a:pt x="52617" y="149527"/>
                    </a:cubicBezTo>
                    <a:cubicBezTo>
                      <a:pt x="44958" y="149527"/>
                      <a:pt x="37964" y="148195"/>
                      <a:pt x="31637" y="145531"/>
                    </a:cubicBezTo>
                    <a:cubicBezTo>
                      <a:pt x="25310" y="142866"/>
                      <a:pt x="19648" y="139203"/>
                      <a:pt x="14986" y="134541"/>
                    </a:cubicBezTo>
                    <a:cubicBezTo>
                      <a:pt x="10324" y="129879"/>
                      <a:pt x="6660" y="124217"/>
                      <a:pt x="3996" y="117890"/>
                    </a:cubicBezTo>
                    <a:cubicBezTo>
                      <a:pt x="1332" y="111229"/>
                      <a:pt x="0" y="104236"/>
                      <a:pt x="0" y="96909"/>
                    </a:cubicBezTo>
                    <a:cubicBezTo>
                      <a:pt x="0" y="89250"/>
                      <a:pt x="1332" y="82256"/>
                      <a:pt x="3663" y="75596"/>
                    </a:cubicBezTo>
                    <a:cubicBezTo>
                      <a:pt x="6327" y="69269"/>
                      <a:pt x="9658" y="63607"/>
                      <a:pt x="14320" y="58945"/>
                    </a:cubicBezTo>
                    <a:cubicBezTo>
                      <a:pt x="18649" y="54283"/>
                      <a:pt x="23978" y="50619"/>
                      <a:pt x="29972" y="47955"/>
                    </a:cubicBezTo>
                    <a:cubicBezTo>
                      <a:pt x="35966" y="45291"/>
                      <a:pt x="42627" y="43959"/>
                      <a:pt x="49620" y="43959"/>
                    </a:cubicBezTo>
                    <a:cubicBezTo>
                      <a:pt x="57280" y="43959"/>
                      <a:pt x="63607" y="45291"/>
                      <a:pt x="69602" y="48288"/>
                    </a:cubicBezTo>
                    <a:cubicBezTo>
                      <a:pt x="75263" y="51285"/>
                      <a:pt x="79925" y="54949"/>
                      <a:pt x="82923" y="59278"/>
                    </a:cubicBezTo>
                    <a:lnTo>
                      <a:pt x="82923" y="10657"/>
                    </a:lnTo>
                    <a:close/>
                    <a:moveTo>
                      <a:pt x="83256" y="96909"/>
                    </a:moveTo>
                    <a:cubicBezTo>
                      <a:pt x="83256" y="92247"/>
                      <a:pt x="82589" y="88251"/>
                      <a:pt x="80924" y="84255"/>
                    </a:cubicBezTo>
                    <a:cubicBezTo>
                      <a:pt x="79592" y="80258"/>
                      <a:pt x="77261" y="76928"/>
                      <a:pt x="74930" y="73931"/>
                    </a:cubicBezTo>
                    <a:cubicBezTo>
                      <a:pt x="72266" y="70934"/>
                      <a:pt x="69269" y="68603"/>
                      <a:pt x="65605" y="66937"/>
                    </a:cubicBezTo>
                    <a:cubicBezTo>
                      <a:pt x="61942" y="65272"/>
                      <a:pt x="57946" y="64606"/>
                      <a:pt x="53283" y="64606"/>
                    </a:cubicBezTo>
                    <a:cubicBezTo>
                      <a:pt x="48621" y="64606"/>
                      <a:pt x="44625" y="65272"/>
                      <a:pt x="40962" y="66937"/>
                    </a:cubicBezTo>
                    <a:cubicBezTo>
                      <a:pt x="37298" y="68603"/>
                      <a:pt x="34301" y="70934"/>
                      <a:pt x="31637" y="73598"/>
                    </a:cubicBezTo>
                    <a:cubicBezTo>
                      <a:pt x="28973" y="76595"/>
                      <a:pt x="26975" y="79925"/>
                      <a:pt x="25643" y="83922"/>
                    </a:cubicBezTo>
                    <a:cubicBezTo>
                      <a:pt x="24311" y="87918"/>
                      <a:pt x="23645" y="92247"/>
                      <a:pt x="23645" y="96909"/>
                    </a:cubicBezTo>
                    <a:cubicBezTo>
                      <a:pt x="23645" y="101572"/>
                      <a:pt x="24311" y="105901"/>
                      <a:pt x="25643" y="109897"/>
                    </a:cubicBezTo>
                    <a:cubicBezTo>
                      <a:pt x="26975" y="113894"/>
                      <a:pt x="28973" y="117224"/>
                      <a:pt x="31637" y="119888"/>
                    </a:cubicBezTo>
                    <a:cubicBezTo>
                      <a:pt x="34301" y="122885"/>
                      <a:pt x="37298" y="124883"/>
                      <a:pt x="40962" y="126548"/>
                    </a:cubicBezTo>
                    <a:cubicBezTo>
                      <a:pt x="44625" y="128213"/>
                      <a:pt x="48621" y="128880"/>
                      <a:pt x="53283" y="128880"/>
                    </a:cubicBezTo>
                    <a:cubicBezTo>
                      <a:pt x="57613" y="128880"/>
                      <a:pt x="61609" y="128213"/>
                      <a:pt x="65605" y="126548"/>
                    </a:cubicBezTo>
                    <a:cubicBezTo>
                      <a:pt x="69269" y="124883"/>
                      <a:pt x="72599" y="122885"/>
                      <a:pt x="74930" y="119888"/>
                    </a:cubicBezTo>
                    <a:cubicBezTo>
                      <a:pt x="77594" y="117224"/>
                      <a:pt x="79592" y="113561"/>
                      <a:pt x="80924" y="109897"/>
                    </a:cubicBezTo>
                    <a:cubicBezTo>
                      <a:pt x="82589" y="105901"/>
                      <a:pt x="83256" y="101572"/>
                      <a:pt x="83256" y="96909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9" name="Freeform: Shape 25">
                <a:extLst>
                  <a:ext uri="{FF2B5EF4-FFF2-40B4-BE49-F238E27FC236}">
                    <a16:creationId xmlns:a16="http://schemas.microsoft.com/office/drawing/2014/main" id="{2B76CBE5-1943-D520-B3F3-82F5E06B398F}"/>
                  </a:ext>
                </a:extLst>
              </p:cNvPr>
              <p:cNvSpPr/>
              <p:nvPr/>
            </p:nvSpPr>
            <p:spPr>
              <a:xfrm>
                <a:off x="9304649" y="1230714"/>
                <a:ext cx="106900" cy="100239"/>
              </a:xfrm>
              <a:custGeom>
                <a:avLst/>
                <a:gdLst>
                  <a:gd name="connsiteX0" fmla="*/ 40962 w 106900"/>
                  <a:gd name="connsiteY0" fmla="*/ 100240 h 100239"/>
                  <a:gd name="connsiteX1" fmla="*/ 24311 w 106900"/>
                  <a:gd name="connsiteY1" fmla="*/ 67603 h 100239"/>
                  <a:gd name="connsiteX2" fmla="*/ 11323 w 106900"/>
                  <a:gd name="connsiteY2" fmla="*/ 40296 h 100239"/>
                  <a:gd name="connsiteX3" fmla="*/ 2997 w 106900"/>
                  <a:gd name="connsiteY3" fmla="*/ 20314 h 100239"/>
                  <a:gd name="connsiteX4" fmla="*/ 0 w 106900"/>
                  <a:gd name="connsiteY4" fmla="*/ 9991 h 100239"/>
                  <a:gd name="connsiteX5" fmla="*/ 2664 w 106900"/>
                  <a:gd name="connsiteY5" fmla="*/ 2997 h 100239"/>
                  <a:gd name="connsiteX6" fmla="*/ 10990 w 106900"/>
                  <a:gd name="connsiteY6" fmla="*/ 0 h 100239"/>
                  <a:gd name="connsiteX7" fmla="*/ 17650 w 106900"/>
                  <a:gd name="connsiteY7" fmla="*/ 666 h 100239"/>
                  <a:gd name="connsiteX8" fmla="*/ 20647 w 106900"/>
                  <a:gd name="connsiteY8" fmla="*/ 1998 h 100239"/>
                  <a:gd name="connsiteX9" fmla="*/ 28973 w 106900"/>
                  <a:gd name="connsiteY9" fmla="*/ 23645 h 100239"/>
                  <a:gd name="connsiteX10" fmla="*/ 37964 w 106900"/>
                  <a:gd name="connsiteY10" fmla="*/ 44625 h 100239"/>
                  <a:gd name="connsiteX11" fmla="*/ 46290 w 106900"/>
                  <a:gd name="connsiteY11" fmla="*/ 62608 h 100239"/>
                  <a:gd name="connsiteX12" fmla="*/ 52617 w 106900"/>
                  <a:gd name="connsiteY12" fmla="*/ 75929 h 100239"/>
                  <a:gd name="connsiteX13" fmla="*/ 60610 w 106900"/>
                  <a:gd name="connsiteY13" fmla="*/ 58945 h 100239"/>
                  <a:gd name="connsiteX14" fmla="*/ 68936 w 106900"/>
                  <a:gd name="connsiteY14" fmla="*/ 39630 h 100239"/>
                  <a:gd name="connsiteX15" fmla="*/ 76262 w 106900"/>
                  <a:gd name="connsiteY15" fmla="*/ 22312 h 100239"/>
                  <a:gd name="connsiteX16" fmla="*/ 80924 w 106900"/>
                  <a:gd name="connsiteY16" fmla="*/ 10990 h 100239"/>
                  <a:gd name="connsiteX17" fmla="*/ 85587 w 106900"/>
                  <a:gd name="connsiteY17" fmla="*/ 2997 h 100239"/>
                  <a:gd name="connsiteX18" fmla="*/ 94245 w 106900"/>
                  <a:gd name="connsiteY18" fmla="*/ 0 h 100239"/>
                  <a:gd name="connsiteX19" fmla="*/ 103237 w 106900"/>
                  <a:gd name="connsiteY19" fmla="*/ 1998 h 100239"/>
                  <a:gd name="connsiteX20" fmla="*/ 106900 w 106900"/>
                  <a:gd name="connsiteY20" fmla="*/ 4329 h 100239"/>
                  <a:gd name="connsiteX21" fmla="*/ 102904 w 106900"/>
                  <a:gd name="connsiteY21" fmla="*/ 15652 h 100239"/>
                  <a:gd name="connsiteX22" fmla="*/ 96243 w 106900"/>
                  <a:gd name="connsiteY22" fmla="*/ 31970 h 100239"/>
                  <a:gd name="connsiteX23" fmla="*/ 87585 w 106900"/>
                  <a:gd name="connsiteY23" fmla="*/ 50619 h 100239"/>
                  <a:gd name="connsiteX24" fmla="*/ 78593 w 106900"/>
                  <a:gd name="connsiteY24" fmla="*/ 69602 h 100239"/>
                  <a:gd name="connsiteX25" fmla="*/ 70268 w 106900"/>
                  <a:gd name="connsiteY25" fmla="*/ 86919 h 100239"/>
                  <a:gd name="connsiteX26" fmla="*/ 63607 w 106900"/>
                  <a:gd name="connsiteY26" fmla="*/ 99907 h 100239"/>
                  <a:gd name="connsiteX27" fmla="*/ 40962 w 106900"/>
                  <a:gd name="connsiteY27" fmla="*/ 99907 h 100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6900" h="100239">
                    <a:moveTo>
                      <a:pt x="40962" y="100240"/>
                    </a:moveTo>
                    <a:cubicBezTo>
                      <a:pt x="34967" y="88584"/>
                      <a:pt x="29306" y="77927"/>
                      <a:pt x="24311" y="67603"/>
                    </a:cubicBezTo>
                    <a:cubicBezTo>
                      <a:pt x="19315" y="57613"/>
                      <a:pt x="14986" y="48288"/>
                      <a:pt x="11323" y="40296"/>
                    </a:cubicBezTo>
                    <a:cubicBezTo>
                      <a:pt x="7659" y="32303"/>
                      <a:pt x="4995" y="25643"/>
                      <a:pt x="2997" y="20314"/>
                    </a:cubicBezTo>
                    <a:cubicBezTo>
                      <a:pt x="999" y="14986"/>
                      <a:pt x="0" y="11656"/>
                      <a:pt x="0" y="9991"/>
                    </a:cubicBezTo>
                    <a:cubicBezTo>
                      <a:pt x="0" y="7326"/>
                      <a:pt x="999" y="4995"/>
                      <a:pt x="2664" y="2997"/>
                    </a:cubicBezTo>
                    <a:cubicBezTo>
                      <a:pt x="4329" y="999"/>
                      <a:pt x="7326" y="0"/>
                      <a:pt x="10990" y="0"/>
                    </a:cubicBezTo>
                    <a:cubicBezTo>
                      <a:pt x="13654" y="0"/>
                      <a:pt x="15985" y="333"/>
                      <a:pt x="17650" y="666"/>
                    </a:cubicBezTo>
                    <a:cubicBezTo>
                      <a:pt x="19315" y="1332"/>
                      <a:pt x="20314" y="1665"/>
                      <a:pt x="20647" y="1998"/>
                    </a:cubicBezTo>
                    <a:cubicBezTo>
                      <a:pt x="23311" y="9325"/>
                      <a:pt x="25976" y="16318"/>
                      <a:pt x="28973" y="23645"/>
                    </a:cubicBezTo>
                    <a:cubicBezTo>
                      <a:pt x="31970" y="30971"/>
                      <a:pt x="34967" y="37964"/>
                      <a:pt x="37964" y="44625"/>
                    </a:cubicBezTo>
                    <a:cubicBezTo>
                      <a:pt x="40962" y="51285"/>
                      <a:pt x="43626" y="57280"/>
                      <a:pt x="46290" y="62608"/>
                    </a:cubicBezTo>
                    <a:cubicBezTo>
                      <a:pt x="48954" y="67936"/>
                      <a:pt x="50952" y="72266"/>
                      <a:pt x="52617" y="75929"/>
                    </a:cubicBezTo>
                    <a:cubicBezTo>
                      <a:pt x="54949" y="71267"/>
                      <a:pt x="57613" y="65605"/>
                      <a:pt x="60610" y="58945"/>
                    </a:cubicBezTo>
                    <a:cubicBezTo>
                      <a:pt x="63607" y="52284"/>
                      <a:pt x="66271" y="45957"/>
                      <a:pt x="68936" y="39630"/>
                    </a:cubicBezTo>
                    <a:cubicBezTo>
                      <a:pt x="71600" y="33302"/>
                      <a:pt x="73931" y="27308"/>
                      <a:pt x="76262" y="22312"/>
                    </a:cubicBezTo>
                    <a:cubicBezTo>
                      <a:pt x="78260" y="16984"/>
                      <a:pt x="79925" y="13321"/>
                      <a:pt x="80924" y="10990"/>
                    </a:cubicBezTo>
                    <a:cubicBezTo>
                      <a:pt x="82256" y="7659"/>
                      <a:pt x="83921" y="4995"/>
                      <a:pt x="85587" y="2997"/>
                    </a:cubicBezTo>
                    <a:cubicBezTo>
                      <a:pt x="87252" y="999"/>
                      <a:pt x="90249" y="0"/>
                      <a:pt x="94245" y="0"/>
                    </a:cubicBezTo>
                    <a:cubicBezTo>
                      <a:pt x="97908" y="0"/>
                      <a:pt x="100906" y="666"/>
                      <a:pt x="103237" y="1998"/>
                    </a:cubicBezTo>
                    <a:cubicBezTo>
                      <a:pt x="105568" y="3330"/>
                      <a:pt x="106900" y="3996"/>
                      <a:pt x="106900" y="4329"/>
                    </a:cubicBezTo>
                    <a:cubicBezTo>
                      <a:pt x="106234" y="6993"/>
                      <a:pt x="104902" y="10990"/>
                      <a:pt x="102904" y="15652"/>
                    </a:cubicBezTo>
                    <a:cubicBezTo>
                      <a:pt x="100906" y="20647"/>
                      <a:pt x="98907" y="25976"/>
                      <a:pt x="96243" y="31970"/>
                    </a:cubicBezTo>
                    <a:cubicBezTo>
                      <a:pt x="93579" y="37964"/>
                      <a:pt x="90582" y="44292"/>
                      <a:pt x="87585" y="50619"/>
                    </a:cubicBezTo>
                    <a:cubicBezTo>
                      <a:pt x="84587" y="57280"/>
                      <a:pt x="81590" y="63607"/>
                      <a:pt x="78593" y="69602"/>
                    </a:cubicBezTo>
                    <a:cubicBezTo>
                      <a:pt x="75596" y="75929"/>
                      <a:pt x="72932" y="81590"/>
                      <a:pt x="70268" y="86919"/>
                    </a:cubicBezTo>
                    <a:cubicBezTo>
                      <a:pt x="67603" y="92247"/>
                      <a:pt x="65272" y="96576"/>
                      <a:pt x="63607" y="99907"/>
                    </a:cubicBezTo>
                    <a:lnTo>
                      <a:pt x="40962" y="99907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0" name="Freeform: Shape 26">
                <a:extLst>
                  <a:ext uri="{FF2B5EF4-FFF2-40B4-BE49-F238E27FC236}">
                    <a16:creationId xmlns:a16="http://schemas.microsoft.com/office/drawing/2014/main" id="{B250C249-4E8F-9A13-ADAB-FF254C9AF1F1}"/>
                  </a:ext>
                </a:extLst>
              </p:cNvPr>
              <p:cNvSpPr/>
              <p:nvPr/>
            </p:nvSpPr>
            <p:spPr>
              <a:xfrm>
                <a:off x="9417543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69 w 93246"/>
                  <a:gd name="connsiteY15" fmla="*/ 29972 h 105567"/>
                  <a:gd name="connsiteX16" fmla="*/ 62275 w 93246"/>
                  <a:gd name="connsiteY16" fmla="*/ 22646 h 105567"/>
                  <a:gd name="connsiteX17" fmla="*/ 52951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2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10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7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7" y="103570"/>
                      <a:pt x="81257" y="103903"/>
                      <a:pt x="77261" y="104236"/>
                    </a:cubicBezTo>
                    <a:cubicBezTo>
                      <a:pt x="73598" y="104569"/>
                      <a:pt x="69269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994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7" y="40296"/>
                      <a:pt x="46623" y="40296"/>
                    </a:cubicBezTo>
                    <a:cubicBezTo>
                      <a:pt x="51618" y="40296"/>
                      <a:pt x="56281" y="40629"/>
                      <a:pt x="60610" y="40629"/>
                    </a:cubicBezTo>
                    <a:cubicBezTo>
                      <a:pt x="64939" y="40962"/>
                      <a:pt x="68269" y="41295"/>
                      <a:pt x="70601" y="41628"/>
                    </a:cubicBezTo>
                    <a:cubicBezTo>
                      <a:pt x="70601" y="36965"/>
                      <a:pt x="69935" y="33302"/>
                      <a:pt x="68269" y="29972"/>
                    </a:cubicBezTo>
                    <a:cubicBezTo>
                      <a:pt x="66937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1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2" y="17317"/>
                      <a:pt x="8992" y="14653"/>
                    </a:cubicBezTo>
                    <a:cubicBezTo>
                      <a:pt x="8992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10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69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8" y="77927"/>
                      <a:pt x="23977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6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1" name="Freeform: Shape 27">
                <a:extLst>
                  <a:ext uri="{FF2B5EF4-FFF2-40B4-BE49-F238E27FC236}">
                    <a16:creationId xmlns:a16="http://schemas.microsoft.com/office/drawing/2014/main" id="{DF8FDBBF-825F-6C34-0483-421DCB955594}"/>
                  </a:ext>
                </a:extLst>
              </p:cNvPr>
              <p:cNvSpPr/>
              <p:nvPr/>
            </p:nvSpPr>
            <p:spPr>
              <a:xfrm>
                <a:off x="9533435" y="1228383"/>
                <a:ext cx="95244" cy="102570"/>
              </a:xfrm>
              <a:custGeom>
                <a:avLst/>
                <a:gdLst>
                  <a:gd name="connsiteX0" fmla="*/ 0 w 95244"/>
                  <a:gd name="connsiteY0" fmla="*/ 42294 h 102570"/>
                  <a:gd name="connsiteX1" fmla="*/ 3663 w 95244"/>
                  <a:gd name="connsiteY1" fmla="*/ 24644 h 102570"/>
                  <a:gd name="connsiteX2" fmla="*/ 13654 w 95244"/>
                  <a:gd name="connsiteY2" fmla="*/ 11323 h 102570"/>
                  <a:gd name="connsiteX3" fmla="*/ 28640 w 95244"/>
                  <a:gd name="connsiteY3" fmla="*/ 2997 h 102570"/>
                  <a:gd name="connsiteX4" fmla="*/ 47622 w 95244"/>
                  <a:gd name="connsiteY4" fmla="*/ 0 h 102570"/>
                  <a:gd name="connsiteX5" fmla="*/ 66604 w 95244"/>
                  <a:gd name="connsiteY5" fmla="*/ 2997 h 102570"/>
                  <a:gd name="connsiteX6" fmla="*/ 81590 w 95244"/>
                  <a:gd name="connsiteY6" fmla="*/ 11323 h 102570"/>
                  <a:gd name="connsiteX7" fmla="*/ 91581 w 95244"/>
                  <a:gd name="connsiteY7" fmla="*/ 24644 h 102570"/>
                  <a:gd name="connsiteX8" fmla="*/ 95244 w 95244"/>
                  <a:gd name="connsiteY8" fmla="*/ 42294 h 102570"/>
                  <a:gd name="connsiteX9" fmla="*/ 95244 w 95244"/>
                  <a:gd name="connsiteY9" fmla="*/ 102571 h 102570"/>
                  <a:gd name="connsiteX10" fmla="*/ 72932 w 95244"/>
                  <a:gd name="connsiteY10" fmla="*/ 102571 h 102570"/>
                  <a:gd name="connsiteX11" fmla="*/ 72932 w 95244"/>
                  <a:gd name="connsiteY11" fmla="*/ 47955 h 102570"/>
                  <a:gd name="connsiteX12" fmla="*/ 66604 w 95244"/>
                  <a:gd name="connsiteY12" fmla="*/ 27308 h 102570"/>
                  <a:gd name="connsiteX13" fmla="*/ 47622 w 95244"/>
                  <a:gd name="connsiteY13" fmla="*/ 20314 h 102570"/>
                  <a:gd name="connsiteX14" fmla="*/ 28640 w 95244"/>
                  <a:gd name="connsiteY14" fmla="*/ 27308 h 102570"/>
                  <a:gd name="connsiteX15" fmla="*/ 22312 w 95244"/>
                  <a:gd name="connsiteY15" fmla="*/ 47955 h 102570"/>
                  <a:gd name="connsiteX16" fmla="*/ 22312 w 95244"/>
                  <a:gd name="connsiteY16" fmla="*/ 102571 h 102570"/>
                  <a:gd name="connsiteX17" fmla="*/ 0 w 95244"/>
                  <a:gd name="connsiteY17" fmla="*/ 102571 h 102570"/>
                  <a:gd name="connsiteX18" fmla="*/ 0 w 95244"/>
                  <a:gd name="connsiteY18" fmla="*/ 42294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244" h="102570">
                    <a:moveTo>
                      <a:pt x="0" y="42294"/>
                    </a:moveTo>
                    <a:cubicBezTo>
                      <a:pt x="0" y="35633"/>
                      <a:pt x="1332" y="29639"/>
                      <a:pt x="3663" y="24644"/>
                    </a:cubicBezTo>
                    <a:cubicBezTo>
                      <a:pt x="5994" y="19315"/>
                      <a:pt x="9325" y="14986"/>
                      <a:pt x="13654" y="11323"/>
                    </a:cubicBezTo>
                    <a:cubicBezTo>
                      <a:pt x="17983" y="7660"/>
                      <a:pt x="22978" y="4995"/>
                      <a:pt x="28640" y="2997"/>
                    </a:cubicBezTo>
                    <a:cubicBezTo>
                      <a:pt x="34301" y="999"/>
                      <a:pt x="40629" y="0"/>
                      <a:pt x="47622" y="0"/>
                    </a:cubicBezTo>
                    <a:cubicBezTo>
                      <a:pt x="54616" y="0"/>
                      <a:pt x="60943" y="999"/>
                      <a:pt x="66604" y="2997"/>
                    </a:cubicBezTo>
                    <a:cubicBezTo>
                      <a:pt x="72599" y="4995"/>
                      <a:pt x="77594" y="7660"/>
                      <a:pt x="81590" y="11323"/>
                    </a:cubicBezTo>
                    <a:cubicBezTo>
                      <a:pt x="85920" y="14986"/>
                      <a:pt x="88917" y="19315"/>
                      <a:pt x="91581" y="24644"/>
                    </a:cubicBezTo>
                    <a:cubicBezTo>
                      <a:pt x="93912" y="29972"/>
                      <a:pt x="95244" y="35966"/>
                      <a:pt x="95244" y="42294"/>
                    </a:cubicBezTo>
                    <a:lnTo>
                      <a:pt x="95244" y="102571"/>
                    </a:lnTo>
                    <a:lnTo>
                      <a:pt x="72932" y="102571"/>
                    </a:lnTo>
                    <a:lnTo>
                      <a:pt x="72932" y="47955"/>
                    </a:lnTo>
                    <a:cubicBezTo>
                      <a:pt x="72932" y="38964"/>
                      <a:pt x="70934" y="31970"/>
                      <a:pt x="66604" y="27308"/>
                    </a:cubicBezTo>
                    <a:cubicBezTo>
                      <a:pt x="62275" y="22645"/>
                      <a:pt x="55948" y="20314"/>
                      <a:pt x="47622" y="20314"/>
                    </a:cubicBezTo>
                    <a:cubicBezTo>
                      <a:pt x="39297" y="20314"/>
                      <a:pt x="32969" y="22645"/>
                      <a:pt x="28640" y="27308"/>
                    </a:cubicBezTo>
                    <a:cubicBezTo>
                      <a:pt x="24311" y="31970"/>
                      <a:pt x="22312" y="38964"/>
                      <a:pt x="22312" y="47955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4229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2" name="Freeform: Shape 28">
                <a:extLst>
                  <a:ext uri="{FF2B5EF4-FFF2-40B4-BE49-F238E27FC236}">
                    <a16:creationId xmlns:a16="http://schemas.microsoft.com/office/drawing/2014/main" id="{6E82F3FE-A1C0-3DFA-82E2-4603CFB54D49}"/>
                  </a:ext>
                </a:extLst>
              </p:cNvPr>
              <p:cNvSpPr/>
              <p:nvPr/>
            </p:nvSpPr>
            <p:spPr>
              <a:xfrm>
                <a:off x="9647328" y="1228383"/>
                <a:ext cx="88583" cy="105234"/>
              </a:xfrm>
              <a:custGeom>
                <a:avLst/>
                <a:gdLst>
                  <a:gd name="connsiteX0" fmla="*/ 88584 w 88583"/>
                  <a:gd name="connsiteY0" fmla="*/ 95244 h 105234"/>
                  <a:gd name="connsiteX1" fmla="*/ 82923 w 88583"/>
                  <a:gd name="connsiteY1" fmla="*/ 98575 h 105234"/>
                  <a:gd name="connsiteX2" fmla="*/ 75263 w 88583"/>
                  <a:gd name="connsiteY2" fmla="*/ 101905 h 105234"/>
                  <a:gd name="connsiteX3" fmla="*/ 65272 w 88583"/>
                  <a:gd name="connsiteY3" fmla="*/ 104236 h 105234"/>
                  <a:gd name="connsiteX4" fmla="*/ 52618 w 88583"/>
                  <a:gd name="connsiteY4" fmla="*/ 105235 h 105234"/>
                  <a:gd name="connsiteX5" fmla="*/ 32303 w 88583"/>
                  <a:gd name="connsiteY5" fmla="*/ 101905 h 105234"/>
                  <a:gd name="connsiteX6" fmla="*/ 15652 w 88583"/>
                  <a:gd name="connsiteY6" fmla="*/ 91914 h 105234"/>
                  <a:gd name="connsiteX7" fmla="*/ 4329 w 88583"/>
                  <a:gd name="connsiteY7" fmla="*/ 75596 h 105234"/>
                  <a:gd name="connsiteX8" fmla="*/ 0 w 88583"/>
                  <a:gd name="connsiteY8" fmla="*/ 52951 h 105234"/>
                  <a:gd name="connsiteX9" fmla="*/ 3996 w 88583"/>
                  <a:gd name="connsiteY9" fmla="*/ 30305 h 105234"/>
                  <a:gd name="connsiteX10" fmla="*/ 15319 w 88583"/>
                  <a:gd name="connsiteY10" fmla="*/ 13654 h 105234"/>
                  <a:gd name="connsiteX11" fmla="*/ 32303 w 88583"/>
                  <a:gd name="connsiteY11" fmla="*/ 3330 h 105234"/>
                  <a:gd name="connsiteX12" fmla="*/ 53284 w 88583"/>
                  <a:gd name="connsiteY12" fmla="*/ 0 h 105234"/>
                  <a:gd name="connsiteX13" fmla="*/ 69602 w 88583"/>
                  <a:gd name="connsiteY13" fmla="*/ 1665 h 105234"/>
                  <a:gd name="connsiteX14" fmla="*/ 80591 w 88583"/>
                  <a:gd name="connsiteY14" fmla="*/ 5661 h 105234"/>
                  <a:gd name="connsiteX15" fmla="*/ 86586 w 88583"/>
                  <a:gd name="connsiteY15" fmla="*/ 10990 h 105234"/>
                  <a:gd name="connsiteX16" fmla="*/ 88584 w 88583"/>
                  <a:gd name="connsiteY16" fmla="*/ 16984 h 105234"/>
                  <a:gd name="connsiteX17" fmla="*/ 85920 w 88583"/>
                  <a:gd name="connsiteY17" fmla="*/ 24311 h 105234"/>
                  <a:gd name="connsiteX18" fmla="*/ 80924 w 88583"/>
                  <a:gd name="connsiteY18" fmla="*/ 29639 h 105234"/>
                  <a:gd name="connsiteX19" fmla="*/ 70934 w 88583"/>
                  <a:gd name="connsiteY19" fmla="*/ 23312 h 105234"/>
                  <a:gd name="connsiteX20" fmla="*/ 54616 w 88583"/>
                  <a:gd name="connsiteY20" fmla="*/ 20314 h 105234"/>
                  <a:gd name="connsiteX21" fmla="*/ 42294 w 88583"/>
                  <a:gd name="connsiteY21" fmla="*/ 22313 h 105234"/>
                  <a:gd name="connsiteX22" fmla="*/ 32303 w 88583"/>
                  <a:gd name="connsiteY22" fmla="*/ 28307 h 105234"/>
                  <a:gd name="connsiteX23" fmla="*/ 25643 w 88583"/>
                  <a:gd name="connsiteY23" fmla="*/ 38298 h 105234"/>
                  <a:gd name="connsiteX24" fmla="*/ 23312 w 88583"/>
                  <a:gd name="connsiteY24" fmla="*/ 52618 h 105234"/>
                  <a:gd name="connsiteX25" fmla="*/ 25976 w 88583"/>
                  <a:gd name="connsiteY25" fmla="*/ 67603 h 105234"/>
                  <a:gd name="connsiteX26" fmla="*/ 32969 w 88583"/>
                  <a:gd name="connsiteY26" fmla="*/ 77594 h 105234"/>
                  <a:gd name="connsiteX27" fmla="*/ 43293 w 88583"/>
                  <a:gd name="connsiteY27" fmla="*/ 83589 h 105234"/>
                  <a:gd name="connsiteX28" fmla="*/ 55948 w 88583"/>
                  <a:gd name="connsiteY28" fmla="*/ 85587 h 105234"/>
                  <a:gd name="connsiteX29" fmla="*/ 71600 w 88583"/>
                  <a:gd name="connsiteY29" fmla="*/ 82923 h 105234"/>
                  <a:gd name="connsiteX30" fmla="*/ 79592 w 88583"/>
                  <a:gd name="connsiteY30" fmla="*/ 78926 h 105234"/>
                  <a:gd name="connsiteX31" fmla="*/ 88584 w 88583"/>
                  <a:gd name="connsiteY31" fmla="*/ 95244 h 10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8583" h="105234">
                    <a:moveTo>
                      <a:pt x="88584" y="95244"/>
                    </a:moveTo>
                    <a:cubicBezTo>
                      <a:pt x="86919" y="96243"/>
                      <a:pt x="85254" y="97242"/>
                      <a:pt x="82923" y="98575"/>
                    </a:cubicBezTo>
                    <a:cubicBezTo>
                      <a:pt x="80591" y="99574"/>
                      <a:pt x="77927" y="100906"/>
                      <a:pt x="75263" y="101905"/>
                    </a:cubicBezTo>
                    <a:cubicBezTo>
                      <a:pt x="72266" y="102904"/>
                      <a:pt x="68936" y="103570"/>
                      <a:pt x="65272" y="104236"/>
                    </a:cubicBezTo>
                    <a:cubicBezTo>
                      <a:pt x="61609" y="104902"/>
                      <a:pt x="57280" y="105235"/>
                      <a:pt x="52618" y="105235"/>
                    </a:cubicBezTo>
                    <a:cubicBezTo>
                      <a:pt x="45291" y="105235"/>
                      <a:pt x="38631" y="104236"/>
                      <a:pt x="32303" y="101905"/>
                    </a:cubicBezTo>
                    <a:cubicBezTo>
                      <a:pt x="25976" y="99574"/>
                      <a:pt x="20314" y="96243"/>
                      <a:pt x="15652" y="91914"/>
                    </a:cubicBezTo>
                    <a:cubicBezTo>
                      <a:pt x="10990" y="87585"/>
                      <a:pt x="6994" y="81923"/>
                      <a:pt x="4329" y="75596"/>
                    </a:cubicBezTo>
                    <a:cubicBezTo>
                      <a:pt x="1665" y="68936"/>
                      <a:pt x="0" y="61609"/>
                      <a:pt x="0" y="52951"/>
                    </a:cubicBezTo>
                    <a:cubicBezTo>
                      <a:pt x="0" y="44625"/>
                      <a:pt x="1332" y="36965"/>
                      <a:pt x="3996" y="30305"/>
                    </a:cubicBezTo>
                    <a:cubicBezTo>
                      <a:pt x="6660" y="23645"/>
                      <a:pt x="10324" y="17983"/>
                      <a:pt x="15319" y="13654"/>
                    </a:cubicBezTo>
                    <a:cubicBezTo>
                      <a:pt x="19981" y="8992"/>
                      <a:pt x="25643" y="5661"/>
                      <a:pt x="32303" y="3330"/>
                    </a:cubicBezTo>
                    <a:cubicBezTo>
                      <a:pt x="38964" y="999"/>
                      <a:pt x="45957" y="0"/>
                      <a:pt x="53284" y="0"/>
                    </a:cubicBezTo>
                    <a:cubicBezTo>
                      <a:pt x="59611" y="0"/>
                      <a:pt x="64939" y="666"/>
                      <a:pt x="69602" y="1665"/>
                    </a:cubicBezTo>
                    <a:cubicBezTo>
                      <a:pt x="73931" y="2664"/>
                      <a:pt x="77594" y="3996"/>
                      <a:pt x="80591" y="5661"/>
                    </a:cubicBezTo>
                    <a:cubicBezTo>
                      <a:pt x="83256" y="7326"/>
                      <a:pt x="85254" y="8992"/>
                      <a:pt x="86586" y="10990"/>
                    </a:cubicBezTo>
                    <a:cubicBezTo>
                      <a:pt x="87918" y="12988"/>
                      <a:pt x="88584" y="14986"/>
                      <a:pt x="88584" y="16984"/>
                    </a:cubicBezTo>
                    <a:cubicBezTo>
                      <a:pt x="88584" y="19648"/>
                      <a:pt x="87585" y="21979"/>
                      <a:pt x="85920" y="24311"/>
                    </a:cubicBezTo>
                    <a:cubicBezTo>
                      <a:pt x="84255" y="26642"/>
                      <a:pt x="82589" y="28307"/>
                      <a:pt x="80924" y="29639"/>
                    </a:cubicBezTo>
                    <a:cubicBezTo>
                      <a:pt x="78593" y="27308"/>
                      <a:pt x="75263" y="25310"/>
                      <a:pt x="70934" y="23312"/>
                    </a:cubicBezTo>
                    <a:cubicBezTo>
                      <a:pt x="66604" y="21313"/>
                      <a:pt x="60943" y="20314"/>
                      <a:pt x="54616" y="20314"/>
                    </a:cubicBezTo>
                    <a:cubicBezTo>
                      <a:pt x="50286" y="20314"/>
                      <a:pt x="45957" y="20980"/>
                      <a:pt x="42294" y="22313"/>
                    </a:cubicBezTo>
                    <a:cubicBezTo>
                      <a:pt x="38631" y="23645"/>
                      <a:pt x="35300" y="25643"/>
                      <a:pt x="32303" y="28307"/>
                    </a:cubicBezTo>
                    <a:cubicBezTo>
                      <a:pt x="29639" y="30971"/>
                      <a:pt x="27308" y="34301"/>
                      <a:pt x="25643" y="38298"/>
                    </a:cubicBezTo>
                    <a:cubicBezTo>
                      <a:pt x="23978" y="42294"/>
                      <a:pt x="23312" y="47289"/>
                      <a:pt x="23312" y="52618"/>
                    </a:cubicBezTo>
                    <a:cubicBezTo>
                      <a:pt x="23312" y="58612"/>
                      <a:pt x="24311" y="63274"/>
                      <a:pt x="25976" y="67603"/>
                    </a:cubicBezTo>
                    <a:cubicBezTo>
                      <a:pt x="27641" y="71600"/>
                      <a:pt x="29972" y="75263"/>
                      <a:pt x="32969" y="77594"/>
                    </a:cubicBezTo>
                    <a:cubicBezTo>
                      <a:pt x="35966" y="80258"/>
                      <a:pt x="39297" y="82256"/>
                      <a:pt x="43293" y="83589"/>
                    </a:cubicBezTo>
                    <a:cubicBezTo>
                      <a:pt x="47289" y="84921"/>
                      <a:pt x="51285" y="85587"/>
                      <a:pt x="55948" y="85587"/>
                    </a:cubicBezTo>
                    <a:cubicBezTo>
                      <a:pt x="62275" y="85587"/>
                      <a:pt x="67604" y="84588"/>
                      <a:pt x="71600" y="82923"/>
                    </a:cubicBezTo>
                    <a:cubicBezTo>
                      <a:pt x="75596" y="81257"/>
                      <a:pt x="78260" y="79925"/>
                      <a:pt x="79592" y="78926"/>
                    </a:cubicBezTo>
                    <a:lnTo>
                      <a:pt x="88584" y="9524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3" name="Freeform: Shape 29">
                <a:extLst>
                  <a:ext uri="{FF2B5EF4-FFF2-40B4-BE49-F238E27FC236}">
                    <a16:creationId xmlns:a16="http://schemas.microsoft.com/office/drawing/2014/main" id="{B04EAE96-BD7B-807F-7832-6E26E0DE98FF}"/>
                  </a:ext>
                </a:extLst>
              </p:cNvPr>
              <p:cNvSpPr/>
              <p:nvPr/>
            </p:nvSpPr>
            <p:spPr>
              <a:xfrm>
                <a:off x="9746902" y="1186089"/>
                <a:ext cx="27307" cy="144864"/>
              </a:xfrm>
              <a:custGeom>
                <a:avLst/>
                <a:gdLst>
                  <a:gd name="connsiteX0" fmla="*/ 13654 w 27307"/>
                  <a:gd name="connsiteY0" fmla="*/ 0 h 144864"/>
                  <a:gd name="connsiteX1" fmla="*/ 23312 w 27307"/>
                  <a:gd name="connsiteY1" fmla="*/ 3996 h 144864"/>
                  <a:gd name="connsiteX2" fmla="*/ 27308 w 27307"/>
                  <a:gd name="connsiteY2" fmla="*/ 13654 h 144864"/>
                  <a:gd name="connsiteX3" fmla="*/ 23312 w 27307"/>
                  <a:gd name="connsiteY3" fmla="*/ 23312 h 144864"/>
                  <a:gd name="connsiteX4" fmla="*/ 13654 w 27307"/>
                  <a:gd name="connsiteY4" fmla="*/ 27308 h 144864"/>
                  <a:gd name="connsiteX5" fmla="*/ 3996 w 27307"/>
                  <a:gd name="connsiteY5" fmla="*/ 23312 h 144864"/>
                  <a:gd name="connsiteX6" fmla="*/ 0 w 27307"/>
                  <a:gd name="connsiteY6" fmla="*/ 13654 h 144864"/>
                  <a:gd name="connsiteX7" fmla="*/ 3996 w 27307"/>
                  <a:gd name="connsiteY7" fmla="*/ 3996 h 144864"/>
                  <a:gd name="connsiteX8" fmla="*/ 13654 w 27307"/>
                  <a:gd name="connsiteY8" fmla="*/ 0 h 144864"/>
                  <a:gd name="connsiteX9" fmla="*/ 2664 w 27307"/>
                  <a:gd name="connsiteY9" fmla="*/ 55282 h 144864"/>
                  <a:gd name="connsiteX10" fmla="*/ 5661 w 27307"/>
                  <a:gd name="connsiteY10" fmla="*/ 47289 h 144864"/>
                  <a:gd name="connsiteX11" fmla="*/ 14320 w 27307"/>
                  <a:gd name="connsiteY11" fmla="*/ 44958 h 144864"/>
                  <a:gd name="connsiteX12" fmla="*/ 20647 w 27307"/>
                  <a:gd name="connsiteY12" fmla="*/ 45957 h 144864"/>
                  <a:gd name="connsiteX13" fmla="*/ 24644 w 27307"/>
                  <a:gd name="connsiteY13" fmla="*/ 47289 h 144864"/>
                  <a:gd name="connsiteX14" fmla="*/ 24644 w 27307"/>
                  <a:gd name="connsiteY14" fmla="*/ 144865 h 144864"/>
                  <a:gd name="connsiteX15" fmla="*/ 2331 w 27307"/>
                  <a:gd name="connsiteY15" fmla="*/ 144865 h 144864"/>
                  <a:gd name="connsiteX16" fmla="*/ 2331 w 27307"/>
                  <a:gd name="connsiteY16" fmla="*/ 55282 h 14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307" h="144864">
                    <a:moveTo>
                      <a:pt x="13654" y="0"/>
                    </a:moveTo>
                    <a:cubicBezTo>
                      <a:pt x="17317" y="0"/>
                      <a:pt x="20647" y="1332"/>
                      <a:pt x="23312" y="3996"/>
                    </a:cubicBezTo>
                    <a:cubicBezTo>
                      <a:pt x="25976" y="6660"/>
                      <a:pt x="27308" y="9991"/>
                      <a:pt x="27308" y="13654"/>
                    </a:cubicBezTo>
                    <a:cubicBezTo>
                      <a:pt x="27308" y="17650"/>
                      <a:pt x="25976" y="20647"/>
                      <a:pt x="23312" y="23312"/>
                    </a:cubicBezTo>
                    <a:cubicBezTo>
                      <a:pt x="20647" y="25976"/>
                      <a:pt x="17650" y="27308"/>
                      <a:pt x="13654" y="27308"/>
                    </a:cubicBezTo>
                    <a:cubicBezTo>
                      <a:pt x="9991" y="27308"/>
                      <a:pt x="6660" y="25976"/>
                      <a:pt x="3996" y="23312"/>
                    </a:cubicBezTo>
                    <a:cubicBezTo>
                      <a:pt x="1332" y="20647"/>
                      <a:pt x="0" y="17317"/>
                      <a:pt x="0" y="13654"/>
                    </a:cubicBezTo>
                    <a:cubicBezTo>
                      <a:pt x="0" y="9658"/>
                      <a:pt x="1332" y="6660"/>
                      <a:pt x="3996" y="3996"/>
                    </a:cubicBezTo>
                    <a:cubicBezTo>
                      <a:pt x="6660" y="1332"/>
                      <a:pt x="9991" y="0"/>
                      <a:pt x="13654" y="0"/>
                    </a:cubicBezTo>
                    <a:close/>
                    <a:moveTo>
                      <a:pt x="2664" y="55282"/>
                    </a:moveTo>
                    <a:cubicBezTo>
                      <a:pt x="2664" y="51618"/>
                      <a:pt x="3663" y="48954"/>
                      <a:pt x="5661" y="47289"/>
                    </a:cubicBezTo>
                    <a:cubicBezTo>
                      <a:pt x="7659" y="45624"/>
                      <a:pt x="10657" y="44958"/>
                      <a:pt x="14320" y="44958"/>
                    </a:cubicBezTo>
                    <a:cubicBezTo>
                      <a:pt x="16651" y="44958"/>
                      <a:pt x="18649" y="45291"/>
                      <a:pt x="20647" y="45957"/>
                    </a:cubicBezTo>
                    <a:cubicBezTo>
                      <a:pt x="22646" y="46623"/>
                      <a:pt x="23978" y="46956"/>
                      <a:pt x="24644" y="47289"/>
                    </a:cubicBezTo>
                    <a:lnTo>
                      <a:pt x="24644" y="144865"/>
                    </a:lnTo>
                    <a:lnTo>
                      <a:pt x="2331" y="144865"/>
                    </a:lnTo>
                    <a:lnTo>
                      <a:pt x="2331" y="55282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4" name="Freeform: Shape 30">
                <a:extLst>
                  <a:ext uri="{FF2B5EF4-FFF2-40B4-BE49-F238E27FC236}">
                    <a16:creationId xmlns:a16="http://schemas.microsoft.com/office/drawing/2014/main" id="{44BD840D-1D94-958F-9A70-AE96064DE3EC}"/>
                  </a:ext>
                </a:extLst>
              </p:cNvPr>
              <p:cNvSpPr/>
              <p:nvPr/>
            </p:nvSpPr>
            <p:spPr>
              <a:xfrm>
                <a:off x="9795523" y="1228383"/>
                <a:ext cx="95244" cy="102570"/>
              </a:xfrm>
              <a:custGeom>
                <a:avLst/>
                <a:gdLst>
                  <a:gd name="connsiteX0" fmla="*/ 0 w 95244"/>
                  <a:gd name="connsiteY0" fmla="*/ 42294 h 102570"/>
                  <a:gd name="connsiteX1" fmla="*/ 3663 w 95244"/>
                  <a:gd name="connsiteY1" fmla="*/ 24644 h 102570"/>
                  <a:gd name="connsiteX2" fmla="*/ 13654 w 95244"/>
                  <a:gd name="connsiteY2" fmla="*/ 11323 h 102570"/>
                  <a:gd name="connsiteX3" fmla="*/ 28640 w 95244"/>
                  <a:gd name="connsiteY3" fmla="*/ 2997 h 102570"/>
                  <a:gd name="connsiteX4" fmla="*/ 47622 w 95244"/>
                  <a:gd name="connsiteY4" fmla="*/ 0 h 102570"/>
                  <a:gd name="connsiteX5" fmla="*/ 66604 w 95244"/>
                  <a:gd name="connsiteY5" fmla="*/ 2997 h 102570"/>
                  <a:gd name="connsiteX6" fmla="*/ 81590 w 95244"/>
                  <a:gd name="connsiteY6" fmla="*/ 11323 h 102570"/>
                  <a:gd name="connsiteX7" fmla="*/ 91581 w 95244"/>
                  <a:gd name="connsiteY7" fmla="*/ 24644 h 102570"/>
                  <a:gd name="connsiteX8" fmla="*/ 95244 w 95244"/>
                  <a:gd name="connsiteY8" fmla="*/ 42294 h 102570"/>
                  <a:gd name="connsiteX9" fmla="*/ 95244 w 95244"/>
                  <a:gd name="connsiteY9" fmla="*/ 102571 h 102570"/>
                  <a:gd name="connsiteX10" fmla="*/ 72932 w 95244"/>
                  <a:gd name="connsiteY10" fmla="*/ 102571 h 102570"/>
                  <a:gd name="connsiteX11" fmla="*/ 72932 w 95244"/>
                  <a:gd name="connsiteY11" fmla="*/ 47955 h 102570"/>
                  <a:gd name="connsiteX12" fmla="*/ 66604 w 95244"/>
                  <a:gd name="connsiteY12" fmla="*/ 27308 h 102570"/>
                  <a:gd name="connsiteX13" fmla="*/ 47622 w 95244"/>
                  <a:gd name="connsiteY13" fmla="*/ 20314 h 102570"/>
                  <a:gd name="connsiteX14" fmla="*/ 28640 w 95244"/>
                  <a:gd name="connsiteY14" fmla="*/ 27308 h 102570"/>
                  <a:gd name="connsiteX15" fmla="*/ 22313 w 95244"/>
                  <a:gd name="connsiteY15" fmla="*/ 47955 h 102570"/>
                  <a:gd name="connsiteX16" fmla="*/ 22313 w 95244"/>
                  <a:gd name="connsiteY16" fmla="*/ 102571 h 102570"/>
                  <a:gd name="connsiteX17" fmla="*/ 0 w 95244"/>
                  <a:gd name="connsiteY17" fmla="*/ 102571 h 102570"/>
                  <a:gd name="connsiteX18" fmla="*/ 0 w 95244"/>
                  <a:gd name="connsiteY18" fmla="*/ 42294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244" h="102570">
                    <a:moveTo>
                      <a:pt x="0" y="42294"/>
                    </a:moveTo>
                    <a:cubicBezTo>
                      <a:pt x="0" y="35633"/>
                      <a:pt x="1332" y="29639"/>
                      <a:pt x="3663" y="24644"/>
                    </a:cubicBezTo>
                    <a:cubicBezTo>
                      <a:pt x="5994" y="19315"/>
                      <a:pt x="9325" y="14986"/>
                      <a:pt x="13654" y="11323"/>
                    </a:cubicBezTo>
                    <a:cubicBezTo>
                      <a:pt x="17983" y="7660"/>
                      <a:pt x="22978" y="4995"/>
                      <a:pt x="28640" y="2997"/>
                    </a:cubicBezTo>
                    <a:cubicBezTo>
                      <a:pt x="34301" y="999"/>
                      <a:pt x="40629" y="0"/>
                      <a:pt x="47622" y="0"/>
                    </a:cubicBezTo>
                    <a:cubicBezTo>
                      <a:pt x="54616" y="0"/>
                      <a:pt x="60943" y="999"/>
                      <a:pt x="66604" y="2997"/>
                    </a:cubicBezTo>
                    <a:cubicBezTo>
                      <a:pt x="72599" y="4995"/>
                      <a:pt x="77594" y="7660"/>
                      <a:pt x="81590" y="11323"/>
                    </a:cubicBezTo>
                    <a:cubicBezTo>
                      <a:pt x="85920" y="14986"/>
                      <a:pt x="88917" y="19315"/>
                      <a:pt x="91581" y="24644"/>
                    </a:cubicBezTo>
                    <a:cubicBezTo>
                      <a:pt x="93912" y="29972"/>
                      <a:pt x="95244" y="35966"/>
                      <a:pt x="95244" y="42294"/>
                    </a:cubicBezTo>
                    <a:lnTo>
                      <a:pt x="95244" y="102571"/>
                    </a:lnTo>
                    <a:lnTo>
                      <a:pt x="72932" y="102571"/>
                    </a:lnTo>
                    <a:lnTo>
                      <a:pt x="72932" y="47955"/>
                    </a:lnTo>
                    <a:cubicBezTo>
                      <a:pt x="72932" y="38964"/>
                      <a:pt x="70934" y="31970"/>
                      <a:pt x="66604" y="27308"/>
                    </a:cubicBezTo>
                    <a:cubicBezTo>
                      <a:pt x="62275" y="22645"/>
                      <a:pt x="55948" y="20314"/>
                      <a:pt x="47622" y="20314"/>
                    </a:cubicBezTo>
                    <a:cubicBezTo>
                      <a:pt x="39297" y="20314"/>
                      <a:pt x="32969" y="22645"/>
                      <a:pt x="28640" y="27308"/>
                    </a:cubicBezTo>
                    <a:cubicBezTo>
                      <a:pt x="24311" y="31970"/>
                      <a:pt x="22313" y="38964"/>
                      <a:pt x="22313" y="47955"/>
                    </a:cubicBezTo>
                    <a:lnTo>
                      <a:pt x="22313" y="102571"/>
                    </a:lnTo>
                    <a:lnTo>
                      <a:pt x="0" y="102571"/>
                    </a:lnTo>
                    <a:lnTo>
                      <a:pt x="0" y="4229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5" name="Freeform: Shape 31">
                <a:extLst>
                  <a:ext uri="{FF2B5EF4-FFF2-40B4-BE49-F238E27FC236}">
                    <a16:creationId xmlns:a16="http://schemas.microsoft.com/office/drawing/2014/main" id="{958FBF23-E488-B75D-4083-91632787864D}"/>
                  </a:ext>
                </a:extLst>
              </p:cNvPr>
              <p:cNvSpPr/>
              <p:nvPr/>
            </p:nvSpPr>
            <p:spPr>
              <a:xfrm>
                <a:off x="9909417" y="1227717"/>
                <a:ext cx="105568" cy="144198"/>
              </a:xfrm>
              <a:custGeom>
                <a:avLst/>
                <a:gdLst>
                  <a:gd name="connsiteX0" fmla="*/ 15985 w 105568"/>
                  <a:gd name="connsiteY0" fmla="*/ 120221 h 144198"/>
                  <a:gd name="connsiteX1" fmla="*/ 19315 w 105568"/>
                  <a:gd name="connsiteY1" fmla="*/ 121553 h 144198"/>
                  <a:gd name="connsiteX2" fmla="*/ 25976 w 105568"/>
                  <a:gd name="connsiteY2" fmla="*/ 123884 h 144198"/>
                  <a:gd name="connsiteX3" fmla="*/ 35301 w 105568"/>
                  <a:gd name="connsiteY3" fmla="*/ 125882 h 144198"/>
                  <a:gd name="connsiteX4" fmla="*/ 46956 w 105568"/>
                  <a:gd name="connsiteY4" fmla="*/ 126548 h 144198"/>
                  <a:gd name="connsiteX5" fmla="*/ 59944 w 105568"/>
                  <a:gd name="connsiteY5" fmla="*/ 125216 h 144198"/>
                  <a:gd name="connsiteX6" fmla="*/ 71267 w 105568"/>
                  <a:gd name="connsiteY6" fmla="*/ 119888 h 144198"/>
                  <a:gd name="connsiteX7" fmla="*/ 79592 w 105568"/>
                  <a:gd name="connsiteY7" fmla="*/ 108898 h 144198"/>
                  <a:gd name="connsiteX8" fmla="*/ 82923 w 105568"/>
                  <a:gd name="connsiteY8" fmla="*/ 90915 h 144198"/>
                  <a:gd name="connsiteX9" fmla="*/ 82923 w 105568"/>
                  <a:gd name="connsiteY9" fmla="*/ 88584 h 144198"/>
                  <a:gd name="connsiteX10" fmla="*/ 69935 w 105568"/>
                  <a:gd name="connsiteY10" fmla="*/ 98574 h 144198"/>
                  <a:gd name="connsiteX11" fmla="*/ 49620 w 105568"/>
                  <a:gd name="connsiteY11" fmla="*/ 103237 h 144198"/>
                  <a:gd name="connsiteX12" fmla="*/ 29639 w 105568"/>
                  <a:gd name="connsiteY12" fmla="*/ 99574 h 144198"/>
                  <a:gd name="connsiteX13" fmla="*/ 13987 w 105568"/>
                  <a:gd name="connsiteY13" fmla="*/ 89250 h 144198"/>
                  <a:gd name="connsiteX14" fmla="*/ 3663 w 105568"/>
                  <a:gd name="connsiteY14" fmla="*/ 73265 h 144198"/>
                  <a:gd name="connsiteX15" fmla="*/ 0 w 105568"/>
                  <a:gd name="connsiteY15" fmla="*/ 52617 h 144198"/>
                  <a:gd name="connsiteX16" fmla="*/ 3996 w 105568"/>
                  <a:gd name="connsiteY16" fmla="*/ 31637 h 144198"/>
                  <a:gd name="connsiteX17" fmla="*/ 14986 w 105568"/>
                  <a:gd name="connsiteY17" fmla="*/ 14986 h 144198"/>
                  <a:gd name="connsiteX18" fmla="*/ 31970 w 105568"/>
                  <a:gd name="connsiteY18" fmla="*/ 3996 h 144198"/>
                  <a:gd name="connsiteX19" fmla="*/ 53617 w 105568"/>
                  <a:gd name="connsiteY19" fmla="*/ 0 h 144198"/>
                  <a:gd name="connsiteX20" fmla="*/ 74264 w 105568"/>
                  <a:gd name="connsiteY20" fmla="*/ 3330 h 144198"/>
                  <a:gd name="connsiteX21" fmla="*/ 90582 w 105568"/>
                  <a:gd name="connsiteY21" fmla="*/ 13654 h 144198"/>
                  <a:gd name="connsiteX22" fmla="*/ 101572 w 105568"/>
                  <a:gd name="connsiteY22" fmla="*/ 31304 h 144198"/>
                  <a:gd name="connsiteX23" fmla="*/ 105568 w 105568"/>
                  <a:gd name="connsiteY23" fmla="*/ 56614 h 144198"/>
                  <a:gd name="connsiteX24" fmla="*/ 105568 w 105568"/>
                  <a:gd name="connsiteY24" fmla="*/ 85254 h 144198"/>
                  <a:gd name="connsiteX25" fmla="*/ 101239 w 105568"/>
                  <a:gd name="connsiteY25" fmla="*/ 112228 h 144198"/>
                  <a:gd name="connsiteX26" fmla="*/ 89583 w 105568"/>
                  <a:gd name="connsiteY26" fmla="*/ 130545 h 144198"/>
                  <a:gd name="connsiteX27" fmla="*/ 71933 w 105568"/>
                  <a:gd name="connsiteY27" fmla="*/ 140868 h 144198"/>
                  <a:gd name="connsiteX28" fmla="*/ 49620 w 105568"/>
                  <a:gd name="connsiteY28" fmla="*/ 144199 h 144198"/>
                  <a:gd name="connsiteX29" fmla="*/ 34967 w 105568"/>
                  <a:gd name="connsiteY29" fmla="*/ 143199 h 144198"/>
                  <a:gd name="connsiteX30" fmla="*/ 23312 w 105568"/>
                  <a:gd name="connsiteY30" fmla="*/ 140868 h 144198"/>
                  <a:gd name="connsiteX31" fmla="*/ 14986 w 105568"/>
                  <a:gd name="connsiteY31" fmla="*/ 138204 h 144198"/>
                  <a:gd name="connsiteX32" fmla="*/ 9991 w 105568"/>
                  <a:gd name="connsiteY32" fmla="*/ 136206 h 144198"/>
                  <a:gd name="connsiteX33" fmla="*/ 15985 w 105568"/>
                  <a:gd name="connsiteY33" fmla="*/ 120221 h 144198"/>
                  <a:gd name="connsiteX34" fmla="*/ 52951 w 105568"/>
                  <a:gd name="connsiteY34" fmla="*/ 84255 h 144198"/>
                  <a:gd name="connsiteX35" fmla="*/ 64939 w 105568"/>
                  <a:gd name="connsiteY35" fmla="*/ 81923 h 144198"/>
                  <a:gd name="connsiteX36" fmla="*/ 74264 w 105568"/>
                  <a:gd name="connsiteY36" fmla="*/ 75263 h 144198"/>
                  <a:gd name="connsiteX37" fmla="*/ 80258 w 105568"/>
                  <a:gd name="connsiteY37" fmla="*/ 65272 h 144198"/>
                  <a:gd name="connsiteX38" fmla="*/ 82590 w 105568"/>
                  <a:gd name="connsiteY38" fmla="*/ 52617 h 144198"/>
                  <a:gd name="connsiteX39" fmla="*/ 80258 w 105568"/>
                  <a:gd name="connsiteY39" fmla="*/ 39963 h 144198"/>
                  <a:gd name="connsiteX40" fmla="*/ 74264 w 105568"/>
                  <a:gd name="connsiteY40" fmla="*/ 29972 h 144198"/>
                  <a:gd name="connsiteX41" fmla="*/ 64939 w 105568"/>
                  <a:gd name="connsiteY41" fmla="*/ 23312 h 144198"/>
                  <a:gd name="connsiteX42" fmla="*/ 52951 w 105568"/>
                  <a:gd name="connsiteY42" fmla="*/ 20980 h 144198"/>
                  <a:gd name="connsiteX43" fmla="*/ 40629 w 105568"/>
                  <a:gd name="connsiteY43" fmla="*/ 23312 h 144198"/>
                  <a:gd name="connsiteX44" fmla="*/ 31304 w 105568"/>
                  <a:gd name="connsiteY44" fmla="*/ 30305 h 144198"/>
                  <a:gd name="connsiteX45" fmla="*/ 25310 w 105568"/>
                  <a:gd name="connsiteY45" fmla="*/ 40296 h 144198"/>
                  <a:gd name="connsiteX46" fmla="*/ 23312 w 105568"/>
                  <a:gd name="connsiteY46" fmla="*/ 52617 h 144198"/>
                  <a:gd name="connsiteX47" fmla="*/ 31637 w 105568"/>
                  <a:gd name="connsiteY47" fmla="*/ 75596 h 144198"/>
                  <a:gd name="connsiteX48" fmla="*/ 52951 w 105568"/>
                  <a:gd name="connsiteY48" fmla="*/ 84255 h 14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5568" h="144198">
                    <a:moveTo>
                      <a:pt x="15985" y="120221"/>
                    </a:moveTo>
                    <a:cubicBezTo>
                      <a:pt x="16651" y="120554"/>
                      <a:pt x="17650" y="120887"/>
                      <a:pt x="19315" y="121553"/>
                    </a:cubicBezTo>
                    <a:cubicBezTo>
                      <a:pt x="20981" y="122219"/>
                      <a:pt x="23312" y="122885"/>
                      <a:pt x="25976" y="123884"/>
                    </a:cubicBezTo>
                    <a:cubicBezTo>
                      <a:pt x="28640" y="124550"/>
                      <a:pt x="31637" y="125216"/>
                      <a:pt x="35301" y="125882"/>
                    </a:cubicBezTo>
                    <a:cubicBezTo>
                      <a:pt x="38964" y="126548"/>
                      <a:pt x="42627" y="126548"/>
                      <a:pt x="46956" y="126548"/>
                    </a:cubicBezTo>
                    <a:cubicBezTo>
                      <a:pt x="51285" y="126548"/>
                      <a:pt x="55615" y="126215"/>
                      <a:pt x="59944" y="125216"/>
                    </a:cubicBezTo>
                    <a:cubicBezTo>
                      <a:pt x="64273" y="124217"/>
                      <a:pt x="67937" y="122552"/>
                      <a:pt x="71267" y="119888"/>
                    </a:cubicBezTo>
                    <a:cubicBezTo>
                      <a:pt x="74597" y="117224"/>
                      <a:pt x="77261" y="113561"/>
                      <a:pt x="79592" y="108898"/>
                    </a:cubicBezTo>
                    <a:cubicBezTo>
                      <a:pt x="81591" y="104236"/>
                      <a:pt x="82923" y="98241"/>
                      <a:pt x="82923" y="90915"/>
                    </a:cubicBezTo>
                    <a:lnTo>
                      <a:pt x="82923" y="88584"/>
                    </a:lnTo>
                    <a:cubicBezTo>
                      <a:pt x="79925" y="92247"/>
                      <a:pt x="75596" y="95577"/>
                      <a:pt x="69935" y="98574"/>
                    </a:cubicBezTo>
                    <a:cubicBezTo>
                      <a:pt x="64273" y="101905"/>
                      <a:pt x="57613" y="103237"/>
                      <a:pt x="49620" y="103237"/>
                    </a:cubicBezTo>
                    <a:cubicBezTo>
                      <a:pt x="42294" y="103237"/>
                      <a:pt x="35633" y="101905"/>
                      <a:pt x="29639" y="99574"/>
                    </a:cubicBezTo>
                    <a:cubicBezTo>
                      <a:pt x="23645" y="97242"/>
                      <a:pt x="18316" y="93579"/>
                      <a:pt x="13987" y="89250"/>
                    </a:cubicBezTo>
                    <a:cubicBezTo>
                      <a:pt x="9658" y="84921"/>
                      <a:pt x="5994" y="79592"/>
                      <a:pt x="3663" y="73265"/>
                    </a:cubicBezTo>
                    <a:cubicBezTo>
                      <a:pt x="1332" y="66937"/>
                      <a:pt x="0" y="60277"/>
                      <a:pt x="0" y="52617"/>
                    </a:cubicBezTo>
                    <a:cubicBezTo>
                      <a:pt x="0" y="44958"/>
                      <a:pt x="1332" y="37964"/>
                      <a:pt x="3996" y="31637"/>
                    </a:cubicBezTo>
                    <a:cubicBezTo>
                      <a:pt x="6661" y="25310"/>
                      <a:pt x="10324" y="19648"/>
                      <a:pt x="14986" y="14986"/>
                    </a:cubicBezTo>
                    <a:cubicBezTo>
                      <a:pt x="19648" y="10324"/>
                      <a:pt x="25310" y="6660"/>
                      <a:pt x="31970" y="3996"/>
                    </a:cubicBezTo>
                    <a:cubicBezTo>
                      <a:pt x="38631" y="1332"/>
                      <a:pt x="45624" y="0"/>
                      <a:pt x="53617" y="0"/>
                    </a:cubicBezTo>
                    <a:cubicBezTo>
                      <a:pt x="60943" y="0"/>
                      <a:pt x="67937" y="999"/>
                      <a:pt x="74264" y="3330"/>
                    </a:cubicBezTo>
                    <a:cubicBezTo>
                      <a:pt x="80592" y="5661"/>
                      <a:pt x="85920" y="8992"/>
                      <a:pt x="90582" y="13654"/>
                    </a:cubicBezTo>
                    <a:cubicBezTo>
                      <a:pt x="95244" y="18316"/>
                      <a:pt x="98908" y="24311"/>
                      <a:pt x="101572" y="31304"/>
                    </a:cubicBezTo>
                    <a:cubicBezTo>
                      <a:pt x="104236" y="38631"/>
                      <a:pt x="105568" y="46956"/>
                      <a:pt x="105568" y="56614"/>
                    </a:cubicBezTo>
                    <a:lnTo>
                      <a:pt x="105568" y="85254"/>
                    </a:lnTo>
                    <a:cubicBezTo>
                      <a:pt x="105568" y="95577"/>
                      <a:pt x="104236" y="104569"/>
                      <a:pt x="101239" y="112228"/>
                    </a:cubicBezTo>
                    <a:cubicBezTo>
                      <a:pt x="98574" y="119555"/>
                      <a:pt x="94578" y="125882"/>
                      <a:pt x="89583" y="130545"/>
                    </a:cubicBezTo>
                    <a:cubicBezTo>
                      <a:pt x="84588" y="135207"/>
                      <a:pt x="78926" y="138870"/>
                      <a:pt x="71933" y="140868"/>
                    </a:cubicBezTo>
                    <a:cubicBezTo>
                      <a:pt x="65272" y="143199"/>
                      <a:pt x="57613" y="144199"/>
                      <a:pt x="49620" y="144199"/>
                    </a:cubicBezTo>
                    <a:cubicBezTo>
                      <a:pt x="44292" y="144199"/>
                      <a:pt x="39630" y="143866"/>
                      <a:pt x="34967" y="143199"/>
                    </a:cubicBezTo>
                    <a:cubicBezTo>
                      <a:pt x="30638" y="142533"/>
                      <a:pt x="26642" y="141867"/>
                      <a:pt x="23312" y="140868"/>
                    </a:cubicBezTo>
                    <a:cubicBezTo>
                      <a:pt x="19981" y="139869"/>
                      <a:pt x="16984" y="139203"/>
                      <a:pt x="14986" y="138204"/>
                    </a:cubicBezTo>
                    <a:cubicBezTo>
                      <a:pt x="12655" y="137205"/>
                      <a:pt x="11323" y="136539"/>
                      <a:pt x="9991" y="136206"/>
                    </a:cubicBezTo>
                    <a:lnTo>
                      <a:pt x="15985" y="120221"/>
                    </a:lnTo>
                    <a:close/>
                    <a:moveTo>
                      <a:pt x="52951" y="84255"/>
                    </a:moveTo>
                    <a:cubicBezTo>
                      <a:pt x="57280" y="84255"/>
                      <a:pt x="61276" y="83589"/>
                      <a:pt x="64939" y="81923"/>
                    </a:cubicBezTo>
                    <a:cubicBezTo>
                      <a:pt x="68603" y="80258"/>
                      <a:pt x="71600" y="78260"/>
                      <a:pt x="74264" y="75263"/>
                    </a:cubicBezTo>
                    <a:cubicBezTo>
                      <a:pt x="76928" y="72599"/>
                      <a:pt x="78926" y="69269"/>
                      <a:pt x="80258" y="65272"/>
                    </a:cubicBezTo>
                    <a:cubicBezTo>
                      <a:pt x="81591" y="61276"/>
                      <a:pt x="82590" y="57280"/>
                      <a:pt x="82590" y="52617"/>
                    </a:cubicBezTo>
                    <a:cubicBezTo>
                      <a:pt x="82590" y="47955"/>
                      <a:pt x="81923" y="43959"/>
                      <a:pt x="80258" y="39963"/>
                    </a:cubicBezTo>
                    <a:cubicBezTo>
                      <a:pt x="78926" y="35966"/>
                      <a:pt x="76595" y="32636"/>
                      <a:pt x="74264" y="29972"/>
                    </a:cubicBezTo>
                    <a:cubicBezTo>
                      <a:pt x="71600" y="26975"/>
                      <a:pt x="68603" y="24977"/>
                      <a:pt x="64939" y="23312"/>
                    </a:cubicBezTo>
                    <a:cubicBezTo>
                      <a:pt x="61276" y="21646"/>
                      <a:pt x="57280" y="20980"/>
                      <a:pt x="52951" y="20980"/>
                    </a:cubicBezTo>
                    <a:cubicBezTo>
                      <a:pt x="48288" y="20980"/>
                      <a:pt x="44292" y="21646"/>
                      <a:pt x="40629" y="23312"/>
                    </a:cubicBezTo>
                    <a:cubicBezTo>
                      <a:pt x="36965" y="24977"/>
                      <a:pt x="33635" y="27308"/>
                      <a:pt x="31304" y="30305"/>
                    </a:cubicBezTo>
                    <a:cubicBezTo>
                      <a:pt x="28640" y="33302"/>
                      <a:pt x="26642" y="36632"/>
                      <a:pt x="25310" y="40296"/>
                    </a:cubicBezTo>
                    <a:cubicBezTo>
                      <a:pt x="23978" y="44292"/>
                      <a:pt x="23312" y="48288"/>
                      <a:pt x="23312" y="52617"/>
                    </a:cubicBezTo>
                    <a:cubicBezTo>
                      <a:pt x="23312" y="62275"/>
                      <a:pt x="25976" y="69935"/>
                      <a:pt x="31637" y="75596"/>
                    </a:cubicBezTo>
                    <a:cubicBezTo>
                      <a:pt x="36300" y="81590"/>
                      <a:pt x="43626" y="84255"/>
                      <a:pt x="52951" y="84255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6" name="Freeform: Shape 32">
                <a:extLst>
                  <a:ext uri="{FF2B5EF4-FFF2-40B4-BE49-F238E27FC236}">
                    <a16:creationId xmlns:a16="http://schemas.microsoft.com/office/drawing/2014/main" id="{EBA7604D-D90F-790D-82A8-9057E2571652}"/>
                  </a:ext>
                </a:extLst>
              </p:cNvPr>
              <p:cNvSpPr/>
              <p:nvPr/>
            </p:nvSpPr>
            <p:spPr>
              <a:xfrm>
                <a:off x="10086251" y="1192749"/>
                <a:ext cx="106900" cy="138537"/>
              </a:xfrm>
              <a:custGeom>
                <a:avLst/>
                <a:gdLst>
                  <a:gd name="connsiteX0" fmla="*/ 0 w 106900"/>
                  <a:gd name="connsiteY0" fmla="*/ 14653 h 138537"/>
                  <a:gd name="connsiteX1" fmla="*/ 2997 w 106900"/>
                  <a:gd name="connsiteY1" fmla="*/ 5661 h 138537"/>
                  <a:gd name="connsiteX2" fmla="*/ 10657 w 106900"/>
                  <a:gd name="connsiteY2" fmla="*/ 1998 h 138537"/>
                  <a:gd name="connsiteX3" fmla="*/ 21979 w 106900"/>
                  <a:gd name="connsiteY3" fmla="*/ 666 h 138537"/>
                  <a:gd name="connsiteX4" fmla="*/ 45291 w 106900"/>
                  <a:gd name="connsiteY4" fmla="*/ 0 h 138537"/>
                  <a:gd name="connsiteX5" fmla="*/ 91581 w 106900"/>
                  <a:gd name="connsiteY5" fmla="*/ 12655 h 138537"/>
                  <a:gd name="connsiteX6" fmla="*/ 106900 w 106900"/>
                  <a:gd name="connsiteY6" fmla="*/ 45957 h 138537"/>
                  <a:gd name="connsiteX7" fmla="*/ 103570 w 106900"/>
                  <a:gd name="connsiteY7" fmla="*/ 64273 h 138537"/>
                  <a:gd name="connsiteX8" fmla="*/ 93246 w 106900"/>
                  <a:gd name="connsiteY8" fmla="*/ 78926 h 138537"/>
                  <a:gd name="connsiteX9" fmla="*/ 74930 w 106900"/>
                  <a:gd name="connsiteY9" fmla="*/ 88584 h 138537"/>
                  <a:gd name="connsiteX10" fmla="*/ 47622 w 106900"/>
                  <a:gd name="connsiteY10" fmla="*/ 91914 h 138537"/>
                  <a:gd name="connsiteX11" fmla="*/ 39297 w 106900"/>
                  <a:gd name="connsiteY11" fmla="*/ 91581 h 138537"/>
                  <a:gd name="connsiteX12" fmla="*/ 31637 w 106900"/>
                  <a:gd name="connsiteY12" fmla="*/ 90915 h 138537"/>
                  <a:gd name="connsiteX13" fmla="*/ 25643 w 106900"/>
                  <a:gd name="connsiteY13" fmla="*/ 90249 h 138537"/>
                  <a:gd name="connsiteX14" fmla="*/ 22646 w 106900"/>
                  <a:gd name="connsiteY14" fmla="*/ 89916 h 138537"/>
                  <a:gd name="connsiteX15" fmla="*/ 22646 w 106900"/>
                  <a:gd name="connsiteY15" fmla="*/ 138537 h 138537"/>
                  <a:gd name="connsiteX16" fmla="*/ 0 w 106900"/>
                  <a:gd name="connsiteY16" fmla="*/ 138537 h 138537"/>
                  <a:gd name="connsiteX17" fmla="*/ 0 w 106900"/>
                  <a:gd name="connsiteY17" fmla="*/ 14653 h 138537"/>
                  <a:gd name="connsiteX18" fmla="*/ 22646 w 106900"/>
                  <a:gd name="connsiteY18" fmla="*/ 69269 h 138537"/>
                  <a:gd name="connsiteX19" fmla="*/ 30305 w 106900"/>
                  <a:gd name="connsiteY19" fmla="*/ 70268 h 138537"/>
                  <a:gd name="connsiteX20" fmla="*/ 46290 w 106900"/>
                  <a:gd name="connsiteY20" fmla="*/ 71267 h 138537"/>
                  <a:gd name="connsiteX21" fmla="*/ 64273 w 106900"/>
                  <a:gd name="connsiteY21" fmla="*/ 69269 h 138537"/>
                  <a:gd name="connsiteX22" fmla="*/ 75596 w 106900"/>
                  <a:gd name="connsiteY22" fmla="*/ 63607 h 138537"/>
                  <a:gd name="connsiteX23" fmla="*/ 81590 w 106900"/>
                  <a:gd name="connsiteY23" fmla="*/ 55282 h 138537"/>
                  <a:gd name="connsiteX24" fmla="*/ 83256 w 106900"/>
                  <a:gd name="connsiteY24" fmla="*/ 45291 h 138537"/>
                  <a:gd name="connsiteX25" fmla="*/ 81590 w 106900"/>
                  <a:gd name="connsiteY25" fmla="*/ 35633 h 138537"/>
                  <a:gd name="connsiteX26" fmla="*/ 75596 w 106900"/>
                  <a:gd name="connsiteY26" fmla="*/ 27308 h 138537"/>
                  <a:gd name="connsiteX27" fmla="*/ 63940 w 106900"/>
                  <a:gd name="connsiteY27" fmla="*/ 21646 h 138537"/>
                  <a:gd name="connsiteX28" fmla="*/ 44625 w 106900"/>
                  <a:gd name="connsiteY28" fmla="*/ 19315 h 138537"/>
                  <a:gd name="connsiteX29" fmla="*/ 29639 w 106900"/>
                  <a:gd name="connsiteY29" fmla="*/ 19648 h 138537"/>
                  <a:gd name="connsiteX30" fmla="*/ 22312 w 106900"/>
                  <a:gd name="connsiteY30" fmla="*/ 20314 h 138537"/>
                  <a:gd name="connsiteX31" fmla="*/ 22312 w 106900"/>
                  <a:gd name="connsiteY31" fmla="*/ 69269 h 13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6900" h="138537">
                    <a:moveTo>
                      <a:pt x="0" y="14653"/>
                    </a:moveTo>
                    <a:cubicBezTo>
                      <a:pt x="0" y="10324"/>
                      <a:pt x="999" y="7326"/>
                      <a:pt x="2997" y="5661"/>
                    </a:cubicBezTo>
                    <a:cubicBezTo>
                      <a:pt x="4995" y="3663"/>
                      <a:pt x="7659" y="2664"/>
                      <a:pt x="10657" y="1998"/>
                    </a:cubicBezTo>
                    <a:cubicBezTo>
                      <a:pt x="12655" y="1665"/>
                      <a:pt x="16651" y="1332"/>
                      <a:pt x="21979" y="666"/>
                    </a:cubicBezTo>
                    <a:cubicBezTo>
                      <a:pt x="27308" y="333"/>
                      <a:pt x="35300" y="0"/>
                      <a:pt x="45291" y="0"/>
                    </a:cubicBezTo>
                    <a:cubicBezTo>
                      <a:pt x="65938" y="0"/>
                      <a:pt x="81590" y="4329"/>
                      <a:pt x="91581" y="12655"/>
                    </a:cubicBezTo>
                    <a:cubicBezTo>
                      <a:pt x="101572" y="20980"/>
                      <a:pt x="106900" y="32303"/>
                      <a:pt x="106900" y="45957"/>
                    </a:cubicBezTo>
                    <a:cubicBezTo>
                      <a:pt x="106900" y="52618"/>
                      <a:pt x="105901" y="58612"/>
                      <a:pt x="103570" y="64273"/>
                    </a:cubicBezTo>
                    <a:cubicBezTo>
                      <a:pt x="101572" y="69935"/>
                      <a:pt x="97908" y="74930"/>
                      <a:pt x="93246" y="78926"/>
                    </a:cubicBezTo>
                    <a:cubicBezTo>
                      <a:pt x="88584" y="82923"/>
                      <a:pt x="82589" y="86253"/>
                      <a:pt x="74930" y="88584"/>
                    </a:cubicBezTo>
                    <a:cubicBezTo>
                      <a:pt x="67270" y="90915"/>
                      <a:pt x="58279" y="91914"/>
                      <a:pt x="47622" y="91914"/>
                    </a:cubicBezTo>
                    <a:cubicBezTo>
                      <a:pt x="44958" y="91914"/>
                      <a:pt x="42294" y="91914"/>
                      <a:pt x="39297" y="91581"/>
                    </a:cubicBezTo>
                    <a:cubicBezTo>
                      <a:pt x="36632" y="91248"/>
                      <a:pt x="33968" y="91248"/>
                      <a:pt x="31637" y="90915"/>
                    </a:cubicBezTo>
                    <a:cubicBezTo>
                      <a:pt x="29306" y="90582"/>
                      <a:pt x="27308" y="90582"/>
                      <a:pt x="25643" y="90249"/>
                    </a:cubicBezTo>
                    <a:cubicBezTo>
                      <a:pt x="23977" y="89916"/>
                      <a:pt x="22978" y="89916"/>
                      <a:pt x="22646" y="89916"/>
                    </a:cubicBezTo>
                    <a:lnTo>
                      <a:pt x="22646" y="138537"/>
                    </a:lnTo>
                    <a:lnTo>
                      <a:pt x="0" y="138537"/>
                    </a:lnTo>
                    <a:lnTo>
                      <a:pt x="0" y="14653"/>
                    </a:lnTo>
                    <a:close/>
                    <a:moveTo>
                      <a:pt x="22646" y="69269"/>
                    </a:moveTo>
                    <a:cubicBezTo>
                      <a:pt x="23645" y="69269"/>
                      <a:pt x="25976" y="69602"/>
                      <a:pt x="30305" y="70268"/>
                    </a:cubicBezTo>
                    <a:cubicBezTo>
                      <a:pt x="34301" y="70934"/>
                      <a:pt x="39629" y="71267"/>
                      <a:pt x="46290" y="71267"/>
                    </a:cubicBezTo>
                    <a:cubicBezTo>
                      <a:pt x="53283" y="71267"/>
                      <a:pt x="59278" y="70601"/>
                      <a:pt x="64273" y="69269"/>
                    </a:cubicBezTo>
                    <a:cubicBezTo>
                      <a:pt x="68936" y="67936"/>
                      <a:pt x="72932" y="65938"/>
                      <a:pt x="75596" y="63607"/>
                    </a:cubicBezTo>
                    <a:cubicBezTo>
                      <a:pt x="78260" y="61276"/>
                      <a:pt x="80258" y="58612"/>
                      <a:pt x="81590" y="55282"/>
                    </a:cubicBezTo>
                    <a:cubicBezTo>
                      <a:pt x="82922" y="52284"/>
                      <a:pt x="83256" y="48954"/>
                      <a:pt x="83256" y="45291"/>
                    </a:cubicBezTo>
                    <a:cubicBezTo>
                      <a:pt x="83256" y="41961"/>
                      <a:pt x="82589" y="38631"/>
                      <a:pt x="81590" y="35633"/>
                    </a:cubicBezTo>
                    <a:cubicBezTo>
                      <a:pt x="80591" y="32636"/>
                      <a:pt x="78593" y="29639"/>
                      <a:pt x="75596" y="27308"/>
                    </a:cubicBezTo>
                    <a:cubicBezTo>
                      <a:pt x="72599" y="24977"/>
                      <a:pt x="68936" y="22979"/>
                      <a:pt x="63940" y="21646"/>
                    </a:cubicBezTo>
                    <a:cubicBezTo>
                      <a:pt x="58945" y="20314"/>
                      <a:pt x="52617" y="19315"/>
                      <a:pt x="44625" y="19315"/>
                    </a:cubicBezTo>
                    <a:cubicBezTo>
                      <a:pt x="38297" y="19315"/>
                      <a:pt x="33302" y="19315"/>
                      <a:pt x="29639" y="19648"/>
                    </a:cubicBezTo>
                    <a:cubicBezTo>
                      <a:pt x="25976" y="19981"/>
                      <a:pt x="23311" y="20314"/>
                      <a:pt x="22312" y="20314"/>
                    </a:cubicBezTo>
                    <a:lnTo>
                      <a:pt x="22312" y="6926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7" name="Freeform: Shape 33">
                <a:extLst>
                  <a:ext uri="{FF2B5EF4-FFF2-40B4-BE49-F238E27FC236}">
                    <a16:creationId xmlns:a16="http://schemas.microsoft.com/office/drawing/2014/main" id="{E1477274-C1BE-3958-E8F0-7DD63977C570}"/>
                  </a:ext>
                </a:extLst>
              </p:cNvPr>
              <p:cNvSpPr/>
              <p:nvPr/>
            </p:nvSpPr>
            <p:spPr>
              <a:xfrm>
                <a:off x="10211801" y="1228383"/>
                <a:ext cx="69268" cy="102570"/>
              </a:xfrm>
              <a:custGeom>
                <a:avLst/>
                <a:gdLst>
                  <a:gd name="connsiteX0" fmla="*/ 333 w 69268"/>
                  <a:gd name="connsiteY0" fmla="*/ 38298 h 102570"/>
                  <a:gd name="connsiteX1" fmla="*/ 11323 w 69268"/>
                  <a:gd name="connsiteY1" fmla="*/ 9991 h 102570"/>
                  <a:gd name="connsiteX2" fmla="*/ 41628 w 69268"/>
                  <a:gd name="connsiteY2" fmla="*/ 0 h 102570"/>
                  <a:gd name="connsiteX3" fmla="*/ 61609 w 69268"/>
                  <a:gd name="connsiteY3" fmla="*/ 3330 h 102570"/>
                  <a:gd name="connsiteX4" fmla="*/ 69269 w 69268"/>
                  <a:gd name="connsiteY4" fmla="*/ 13987 h 102570"/>
                  <a:gd name="connsiteX5" fmla="*/ 67270 w 69268"/>
                  <a:gd name="connsiteY5" fmla="*/ 20647 h 102570"/>
                  <a:gd name="connsiteX6" fmla="*/ 64273 w 69268"/>
                  <a:gd name="connsiteY6" fmla="*/ 24644 h 102570"/>
                  <a:gd name="connsiteX7" fmla="*/ 55948 w 69268"/>
                  <a:gd name="connsiteY7" fmla="*/ 21646 h 102570"/>
                  <a:gd name="connsiteX8" fmla="*/ 44958 w 69268"/>
                  <a:gd name="connsiteY8" fmla="*/ 20314 h 102570"/>
                  <a:gd name="connsiteX9" fmla="*/ 22312 w 69268"/>
                  <a:gd name="connsiteY9" fmla="*/ 44958 h 102570"/>
                  <a:gd name="connsiteX10" fmla="*/ 22312 w 69268"/>
                  <a:gd name="connsiteY10" fmla="*/ 102571 h 102570"/>
                  <a:gd name="connsiteX11" fmla="*/ 0 w 69268"/>
                  <a:gd name="connsiteY11" fmla="*/ 102571 h 102570"/>
                  <a:gd name="connsiteX12" fmla="*/ 0 w 69268"/>
                  <a:gd name="connsiteY12" fmla="*/ 38298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68" h="102570">
                    <a:moveTo>
                      <a:pt x="333" y="38298"/>
                    </a:moveTo>
                    <a:cubicBezTo>
                      <a:pt x="333" y="25976"/>
                      <a:pt x="3996" y="16651"/>
                      <a:pt x="11323" y="9991"/>
                    </a:cubicBezTo>
                    <a:cubicBezTo>
                      <a:pt x="18649" y="3330"/>
                      <a:pt x="28640" y="0"/>
                      <a:pt x="41628" y="0"/>
                    </a:cubicBezTo>
                    <a:cubicBezTo>
                      <a:pt x="49953" y="0"/>
                      <a:pt x="56614" y="999"/>
                      <a:pt x="61609" y="3330"/>
                    </a:cubicBezTo>
                    <a:cubicBezTo>
                      <a:pt x="66604" y="5661"/>
                      <a:pt x="69269" y="9325"/>
                      <a:pt x="69269" y="13987"/>
                    </a:cubicBezTo>
                    <a:cubicBezTo>
                      <a:pt x="69269" y="16318"/>
                      <a:pt x="68602" y="18316"/>
                      <a:pt x="67270" y="20647"/>
                    </a:cubicBezTo>
                    <a:cubicBezTo>
                      <a:pt x="65938" y="22645"/>
                      <a:pt x="64939" y="23978"/>
                      <a:pt x="64273" y="24644"/>
                    </a:cubicBezTo>
                    <a:cubicBezTo>
                      <a:pt x="61942" y="23645"/>
                      <a:pt x="59278" y="22645"/>
                      <a:pt x="55948" y="21646"/>
                    </a:cubicBezTo>
                    <a:cubicBezTo>
                      <a:pt x="52618" y="20647"/>
                      <a:pt x="48954" y="20314"/>
                      <a:pt x="44958" y="20314"/>
                    </a:cubicBezTo>
                    <a:cubicBezTo>
                      <a:pt x="29639" y="20314"/>
                      <a:pt x="22312" y="28640"/>
                      <a:pt x="22312" y="44958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3829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8" name="Freeform: Shape 34">
                <a:extLst>
                  <a:ext uri="{FF2B5EF4-FFF2-40B4-BE49-F238E27FC236}">
                    <a16:creationId xmlns:a16="http://schemas.microsoft.com/office/drawing/2014/main" id="{18BF6FC9-ACF7-412E-C858-F41812E3B973}"/>
                  </a:ext>
                </a:extLst>
              </p:cNvPr>
              <p:cNvSpPr/>
              <p:nvPr/>
            </p:nvSpPr>
            <p:spPr>
              <a:xfrm>
                <a:off x="10287730" y="1228050"/>
                <a:ext cx="106567" cy="104901"/>
              </a:xfrm>
              <a:custGeom>
                <a:avLst/>
                <a:gdLst>
                  <a:gd name="connsiteX0" fmla="*/ 53283 w 106567"/>
                  <a:gd name="connsiteY0" fmla="*/ 0 h 104901"/>
                  <a:gd name="connsiteX1" fmla="*/ 74264 w 106567"/>
                  <a:gd name="connsiteY1" fmla="*/ 3996 h 104901"/>
                  <a:gd name="connsiteX2" fmla="*/ 91248 w 106567"/>
                  <a:gd name="connsiteY2" fmla="*/ 14986 h 104901"/>
                  <a:gd name="connsiteX3" fmla="*/ 102571 w 106567"/>
                  <a:gd name="connsiteY3" fmla="*/ 31637 h 104901"/>
                  <a:gd name="connsiteX4" fmla="*/ 106567 w 106567"/>
                  <a:gd name="connsiteY4" fmla="*/ 52617 h 104901"/>
                  <a:gd name="connsiteX5" fmla="*/ 102571 w 106567"/>
                  <a:gd name="connsiteY5" fmla="*/ 73265 h 104901"/>
                  <a:gd name="connsiteX6" fmla="*/ 91248 w 106567"/>
                  <a:gd name="connsiteY6" fmla="*/ 89916 h 104901"/>
                  <a:gd name="connsiteX7" fmla="*/ 74264 w 106567"/>
                  <a:gd name="connsiteY7" fmla="*/ 100906 h 104901"/>
                  <a:gd name="connsiteX8" fmla="*/ 53283 w 106567"/>
                  <a:gd name="connsiteY8" fmla="*/ 104902 h 104901"/>
                  <a:gd name="connsiteX9" fmla="*/ 32303 w 106567"/>
                  <a:gd name="connsiteY9" fmla="*/ 100906 h 104901"/>
                  <a:gd name="connsiteX10" fmla="*/ 15319 w 106567"/>
                  <a:gd name="connsiteY10" fmla="*/ 89916 h 104901"/>
                  <a:gd name="connsiteX11" fmla="*/ 3996 w 106567"/>
                  <a:gd name="connsiteY11" fmla="*/ 73265 h 104901"/>
                  <a:gd name="connsiteX12" fmla="*/ 0 w 106567"/>
                  <a:gd name="connsiteY12" fmla="*/ 52617 h 104901"/>
                  <a:gd name="connsiteX13" fmla="*/ 3996 w 106567"/>
                  <a:gd name="connsiteY13" fmla="*/ 31637 h 104901"/>
                  <a:gd name="connsiteX14" fmla="*/ 15319 w 106567"/>
                  <a:gd name="connsiteY14" fmla="*/ 14986 h 104901"/>
                  <a:gd name="connsiteX15" fmla="*/ 32303 w 106567"/>
                  <a:gd name="connsiteY15" fmla="*/ 3996 h 104901"/>
                  <a:gd name="connsiteX16" fmla="*/ 53283 w 106567"/>
                  <a:gd name="connsiteY16" fmla="*/ 0 h 104901"/>
                  <a:gd name="connsiteX17" fmla="*/ 53283 w 106567"/>
                  <a:gd name="connsiteY17" fmla="*/ 85587 h 104901"/>
                  <a:gd name="connsiteX18" fmla="*/ 65605 w 106567"/>
                  <a:gd name="connsiteY18" fmla="*/ 83256 h 104901"/>
                  <a:gd name="connsiteX19" fmla="*/ 75263 w 106567"/>
                  <a:gd name="connsiteY19" fmla="*/ 76262 h 104901"/>
                  <a:gd name="connsiteX20" fmla="*/ 81591 w 106567"/>
                  <a:gd name="connsiteY20" fmla="*/ 65938 h 104901"/>
                  <a:gd name="connsiteX21" fmla="*/ 83922 w 106567"/>
                  <a:gd name="connsiteY21" fmla="*/ 52951 h 104901"/>
                  <a:gd name="connsiteX22" fmla="*/ 81591 w 106567"/>
                  <a:gd name="connsiteY22" fmla="*/ 39963 h 104901"/>
                  <a:gd name="connsiteX23" fmla="*/ 75263 w 106567"/>
                  <a:gd name="connsiteY23" fmla="*/ 29639 h 104901"/>
                  <a:gd name="connsiteX24" fmla="*/ 65605 w 106567"/>
                  <a:gd name="connsiteY24" fmla="*/ 22646 h 104901"/>
                  <a:gd name="connsiteX25" fmla="*/ 53283 w 106567"/>
                  <a:gd name="connsiteY25" fmla="*/ 20314 h 104901"/>
                  <a:gd name="connsiteX26" fmla="*/ 40962 w 106567"/>
                  <a:gd name="connsiteY26" fmla="*/ 22646 h 104901"/>
                  <a:gd name="connsiteX27" fmla="*/ 31304 w 106567"/>
                  <a:gd name="connsiteY27" fmla="*/ 29639 h 104901"/>
                  <a:gd name="connsiteX28" fmla="*/ 24977 w 106567"/>
                  <a:gd name="connsiteY28" fmla="*/ 39963 h 104901"/>
                  <a:gd name="connsiteX29" fmla="*/ 22646 w 106567"/>
                  <a:gd name="connsiteY29" fmla="*/ 52951 h 104901"/>
                  <a:gd name="connsiteX30" fmla="*/ 24977 w 106567"/>
                  <a:gd name="connsiteY30" fmla="*/ 65938 h 104901"/>
                  <a:gd name="connsiteX31" fmla="*/ 31304 w 106567"/>
                  <a:gd name="connsiteY31" fmla="*/ 76262 h 104901"/>
                  <a:gd name="connsiteX32" fmla="*/ 40962 w 106567"/>
                  <a:gd name="connsiteY32" fmla="*/ 83256 h 104901"/>
                  <a:gd name="connsiteX33" fmla="*/ 53283 w 106567"/>
                  <a:gd name="connsiteY33" fmla="*/ 85587 h 10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6567" h="104901">
                    <a:moveTo>
                      <a:pt x="53283" y="0"/>
                    </a:moveTo>
                    <a:cubicBezTo>
                      <a:pt x="60943" y="0"/>
                      <a:pt x="67937" y="1332"/>
                      <a:pt x="74264" y="3996"/>
                    </a:cubicBezTo>
                    <a:cubicBezTo>
                      <a:pt x="80924" y="6660"/>
                      <a:pt x="86586" y="10324"/>
                      <a:pt x="91248" y="14986"/>
                    </a:cubicBezTo>
                    <a:cubicBezTo>
                      <a:pt x="95911" y="19648"/>
                      <a:pt x="99907" y="25310"/>
                      <a:pt x="102571" y="31637"/>
                    </a:cubicBezTo>
                    <a:cubicBezTo>
                      <a:pt x="105235" y="37964"/>
                      <a:pt x="106567" y="44958"/>
                      <a:pt x="106567" y="52617"/>
                    </a:cubicBezTo>
                    <a:cubicBezTo>
                      <a:pt x="106567" y="59944"/>
                      <a:pt x="105235" y="66937"/>
                      <a:pt x="102571" y="73265"/>
                    </a:cubicBezTo>
                    <a:cubicBezTo>
                      <a:pt x="99907" y="79592"/>
                      <a:pt x="96243" y="85254"/>
                      <a:pt x="91248" y="89916"/>
                    </a:cubicBezTo>
                    <a:cubicBezTo>
                      <a:pt x="86586" y="94578"/>
                      <a:pt x="80924" y="98241"/>
                      <a:pt x="74264" y="100906"/>
                    </a:cubicBezTo>
                    <a:cubicBezTo>
                      <a:pt x="67603" y="103570"/>
                      <a:pt x="60610" y="104902"/>
                      <a:pt x="53283" y="104902"/>
                    </a:cubicBezTo>
                    <a:cubicBezTo>
                      <a:pt x="45624" y="104902"/>
                      <a:pt x="38631" y="103570"/>
                      <a:pt x="32303" y="100906"/>
                    </a:cubicBezTo>
                    <a:cubicBezTo>
                      <a:pt x="25643" y="98241"/>
                      <a:pt x="19981" y="94578"/>
                      <a:pt x="15319" y="89916"/>
                    </a:cubicBezTo>
                    <a:cubicBezTo>
                      <a:pt x="10657" y="85254"/>
                      <a:pt x="6661" y="79592"/>
                      <a:pt x="3996" y="73265"/>
                    </a:cubicBezTo>
                    <a:cubicBezTo>
                      <a:pt x="1332" y="66937"/>
                      <a:pt x="0" y="59944"/>
                      <a:pt x="0" y="52617"/>
                    </a:cubicBezTo>
                    <a:cubicBezTo>
                      <a:pt x="0" y="44958"/>
                      <a:pt x="1332" y="37964"/>
                      <a:pt x="3996" y="31637"/>
                    </a:cubicBezTo>
                    <a:cubicBezTo>
                      <a:pt x="6661" y="25310"/>
                      <a:pt x="10324" y="19648"/>
                      <a:pt x="15319" y="14986"/>
                    </a:cubicBezTo>
                    <a:cubicBezTo>
                      <a:pt x="19981" y="10324"/>
                      <a:pt x="25643" y="6660"/>
                      <a:pt x="32303" y="3996"/>
                    </a:cubicBezTo>
                    <a:cubicBezTo>
                      <a:pt x="38631" y="1332"/>
                      <a:pt x="45624" y="0"/>
                      <a:pt x="53283" y="0"/>
                    </a:cubicBezTo>
                    <a:close/>
                    <a:moveTo>
                      <a:pt x="53283" y="85587"/>
                    </a:moveTo>
                    <a:cubicBezTo>
                      <a:pt x="57613" y="85587"/>
                      <a:pt x="61942" y="84921"/>
                      <a:pt x="65605" y="83256"/>
                    </a:cubicBezTo>
                    <a:cubicBezTo>
                      <a:pt x="69269" y="81590"/>
                      <a:pt x="72599" y="79259"/>
                      <a:pt x="75263" y="76262"/>
                    </a:cubicBezTo>
                    <a:cubicBezTo>
                      <a:pt x="77927" y="73265"/>
                      <a:pt x="79925" y="69935"/>
                      <a:pt x="81591" y="65938"/>
                    </a:cubicBezTo>
                    <a:cubicBezTo>
                      <a:pt x="82922" y="61942"/>
                      <a:pt x="83922" y="57613"/>
                      <a:pt x="83922" y="52951"/>
                    </a:cubicBezTo>
                    <a:cubicBezTo>
                      <a:pt x="83922" y="48288"/>
                      <a:pt x="83256" y="43959"/>
                      <a:pt x="81591" y="39963"/>
                    </a:cubicBezTo>
                    <a:cubicBezTo>
                      <a:pt x="80258" y="35966"/>
                      <a:pt x="77927" y="32303"/>
                      <a:pt x="75263" y="29639"/>
                    </a:cubicBezTo>
                    <a:cubicBezTo>
                      <a:pt x="72599" y="26642"/>
                      <a:pt x="69269" y="24311"/>
                      <a:pt x="65605" y="22646"/>
                    </a:cubicBezTo>
                    <a:cubicBezTo>
                      <a:pt x="61942" y="20980"/>
                      <a:pt x="57613" y="20314"/>
                      <a:pt x="53283" y="20314"/>
                    </a:cubicBezTo>
                    <a:cubicBezTo>
                      <a:pt x="48621" y="20314"/>
                      <a:pt x="44625" y="20980"/>
                      <a:pt x="40962" y="22646"/>
                    </a:cubicBezTo>
                    <a:cubicBezTo>
                      <a:pt x="37299" y="24311"/>
                      <a:pt x="33968" y="26642"/>
                      <a:pt x="31304" y="29639"/>
                    </a:cubicBezTo>
                    <a:cubicBezTo>
                      <a:pt x="28640" y="32636"/>
                      <a:pt x="26642" y="35966"/>
                      <a:pt x="24977" y="39963"/>
                    </a:cubicBezTo>
                    <a:cubicBezTo>
                      <a:pt x="23645" y="43959"/>
                      <a:pt x="22646" y="48288"/>
                      <a:pt x="22646" y="52951"/>
                    </a:cubicBezTo>
                    <a:cubicBezTo>
                      <a:pt x="22646" y="57613"/>
                      <a:pt x="23312" y="61942"/>
                      <a:pt x="24977" y="65938"/>
                    </a:cubicBezTo>
                    <a:cubicBezTo>
                      <a:pt x="26309" y="69935"/>
                      <a:pt x="28640" y="73265"/>
                      <a:pt x="31304" y="76262"/>
                    </a:cubicBezTo>
                    <a:cubicBezTo>
                      <a:pt x="33968" y="79259"/>
                      <a:pt x="37299" y="81590"/>
                      <a:pt x="40962" y="83256"/>
                    </a:cubicBezTo>
                    <a:cubicBezTo>
                      <a:pt x="44625" y="84588"/>
                      <a:pt x="48621" y="85587"/>
                      <a:pt x="53283" y="85587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9" name="Freeform: Shape 35">
                <a:extLst>
                  <a:ext uri="{FF2B5EF4-FFF2-40B4-BE49-F238E27FC236}">
                    <a16:creationId xmlns:a16="http://schemas.microsoft.com/office/drawing/2014/main" id="{9A1451E1-31E9-F17C-0E79-F4C2E82374D1}"/>
                  </a:ext>
                </a:extLst>
              </p:cNvPr>
              <p:cNvSpPr/>
              <p:nvPr/>
            </p:nvSpPr>
            <p:spPr>
              <a:xfrm>
                <a:off x="10406952" y="1228716"/>
                <a:ext cx="94245" cy="106234"/>
              </a:xfrm>
              <a:custGeom>
                <a:avLst/>
                <a:gdLst>
                  <a:gd name="connsiteX0" fmla="*/ 8659 w 94245"/>
                  <a:gd name="connsiteY0" fmla="*/ 77261 h 106234"/>
                  <a:gd name="connsiteX1" fmla="*/ 13654 w 94245"/>
                  <a:gd name="connsiteY1" fmla="*/ 79925 h 106234"/>
                  <a:gd name="connsiteX2" fmla="*/ 22312 w 94245"/>
                  <a:gd name="connsiteY2" fmla="*/ 83256 h 106234"/>
                  <a:gd name="connsiteX3" fmla="*/ 33968 w 94245"/>
                  <a:gd name="connsiteY3" fmla="*/ 86253 h 106234"/>
                  <a:gd name="connsiteX4" fmla="*/ 48288 w 94245"/>
                  <a:gd name="connsiteY4" fmla="*/ 87585 h 106234"/>
                  <a:gd name="connsiteX5" fmla="*/ 64939 w 94245"/>
                  <a:gd name="connsiteY5" fmla="*/ 84921 h 106234"/>
                  <a:gd name="connsiteX6" fmla="*/ 71267 w 94245"/>
                  <a:gd name="connsiteY6" fmla="*/ 75596 h 106234"/>
                  <a:gd name="connsiteX7" fmla="*/ 67270 w 94245"/>
                  <a:gd name="connsiteY7" fmla="*/ 67270 h 106234"/>
                  <a:gd name="connsiteX8" fmla="*/ 52618 w 94245"/>
                  <a:gd name="connsiteY8" fmla="*/ 63274 h 106234"/>
                  <a:gd name="connsiteX9" fmla="*/ 37299 w 94245"/>
                  <a:gd name="connsiteY9" fmla="*/ 61609 h 106234"/>
                  <a:gd name="connsiteX10" fmla="*/ 22979 w 94245"/>
                  <a:gd name="connsiteY10" fmla="*/ 58612 h 106234"/>
                  <a:gd name="connsiteX11" fmla="*/ 11656 w 94245"/>
                  <a:gd name="connsiteY11" fmla="*/ 52950 h 106234"/>
                  <a:gd name="connsiteX12" fmla="*/ 4329 w 94245"/>
                  <a:gd name="connsiteY12" fmla="*/ 43959 h 106234"/>
                  <a:gd name="connsiteX13" fmla="*/ 1665 w 94245"/>
                  <a:gd name="connsiteY13" fmla="*/ 31304 h 106234"/>
                  <a:gd name="connsiteX14" fmla="*/ 3996 w 94245"/>
                  <a:gd name="connsiteY14" fmla="*/ 19315 h 106234"/>
                  <a:gd name="connsiteX15" fmla="*/ 11656 w 94245"/>
                  <a:gd name="connsiteY15" fmla="*/ 9325 h 106234"/>
                  <a:gd name="connsiteX16" fmla="*/ 25310 w 94245"/>
                  <a:gd name="connsiteY16" fmla="*/ 2331 h 106234"/>
                  <a:gd name="connsiteX17" fmla="*/ 45957 w 94245"/>
                  <a:gd name="connsiteY17" fmla="*/ 0 h 106234"/>
                  <a:gd name="connsiteX18" fmla="*/ 77261 w 94245"/>
                  <a:gd name="connsiteY18" fmla="*/ 4662 h 106234"/>
                  <a:gd name="connsiteX19" fmla="*/ 88584 w 94245"/>
                  <a:gd name="connsiteY19" fmla="*/ 16651 h 106234"/>
                  <a:gd name="connsiteX20" fmla="*/ 87585 w 94245"/>
                  <a:gd name="connsiteY20" fmla="*/ 20980 h 106234"/>
                  <a:gd name="connsiteX21" fmla="*/ 85587 w 94245"/>
                  <a:gd name="connsiteY21" fmla="*/ 24311 h 106234"/>
                  <a:gd name="connsiteX22" fmla="*/ 83256 w 94245"/>
                  <a:gd name="connsiteY22" fmla="*/ 26642 h 106234"/>
                  <a:gd name="connsiteX23" fmla="*/ 81590 w 94245"/>
                  <a:gd name="connsiteY23" fmla="*/ 27641 h 106234"/>
                  <a:gd name="connsiteX24" fmla="*/ 78260 w 94245"/>
                  <a:gd name="connsiteY24" fmla="*/ 25310 h 106234"/>
                  <a:gd name="connsiteX25" fmla="*/ 71267 w 94245"/>
                  <a:gd name="connsiteY25" fmla="*/ 21979 h 106234"/>
                  <a:gd name="connsiteX26" fmla="*/ 60610 w 94245"/>
                  <a:gd name="connsiteY26" fmla="*/ 18982 h 106234"/>
                  <a:gd name="connsiteX27" fmla="*/ 46290 w 94245"/>
                  <a:gd name="connsiteY27" fmla="*/ 17650 h 106234"/>
                  <a:gd name="connsiteX28" fmla="*/ 23645 w 94245"/>
                  <a:gd name="connsiteY28" fmla="*/ 29639 h 106234"/>
                  <a:gd name="connsiteX29" fmla="*/ 27974 w 94245"/>
                  <a:gd name="connsiteY29" fmla="*/ 37631 h 106234"/>
                  <a:gd name="connsiteX30" fmla="*/ 40296 w 94245"/>
                  <a:gd name="connsiteY30" fmla="*/ 41295 h 106234"/>
                  <a:gd name="connsiteX31" fmla="*/ 60277 w 94245"/>
                  <a:gd name="connsiteY31" fmla="*/ 43959 h 106234"/>
                  <a:gd name="connsiteX32" fmla="*/ 85254 w 94245"/>
                  <a:gd name="connsiteY32" fmla="*/ 52950 h 106234"/>
                  <a:gd name="connsiteX33" fmla="*/ 94245 w 94245"/>
                  <a:gd name="connsiteY33" fmla="*/ 73265 h 106234"/>
                  <a:gd name="connsiteX34" fmla="*/ 82590 w 94245"/>
                  <a:gd name="connsiteY34" fmla="*/ 97242 h 106234"/>
                  <a:gd name="connsiteX35" fmla="*/ 49287 w 94245"/>
                  <a:gd name="connsiteY35" fmla="*/ 106234 h 106234"/>
                  <a:gd name="connsiteX36" fmla="*/ 30305 w 94245"/>
                  <a:gd name="connsiteY36" fmla="*/ 104569 h 106234"/>
                  <a:gd name="connsiteX37" fmla="*/ 15319 w 94245"/>
                  <a:gd name="connsiteY37" fmla="*/ 100906 h 106234"/>
                  <a:gd name="connsiteX38" fmla="*/ 4995 w 94245"/>
                  <a:gd name="connsiteY38" fmla="*/ 96909 h 106234"/>
                  <a:gd name="connsiteX39" fmla="*/ 0 w 94245"/>
                  <a:gd name="connsiteY39" fmla="*/ 93912 h 106234"/>
                  <a:gd name="connsiteX40" fmla="*/ 8659 w 94245"/>
                  <a:gd name="connsiteY40" fmla="*/ 77261 h 106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94245" h="106234">
                    <a:moveTo>
                      <a:pt x="8659" y="77261"/>
                    </a:moveTo>
                    <a:cubicBezTo>
                      <a:pt x="9658" y="77927"/>
                      <a:pt x="11323" y="78926"/>
                      <a:pt x="13654" y="79925"/>
                    </a:cubicBezTo>
                    <a:cubicBezTo>
                      <a:pt x="15985" y="80924"/>
                      <a:pt x="18982" y="81923"/>
                      <a:pt x="22312" y="83256"/>
                    </a:cubicBezTo>
                    <a:cubicBezTo>
                      <a:pt x="25643" y="84255"/>
                      <a:pt x="29639" y="85254"/>
                      <a:pt x="33968" y="86253"/>
                    </a:cubicBezTo>
                    <a:cubicBezTo>
                      <a:pt x="38298" y="86919"/>
                      <a:pt x="43293" y="87585"/>
                      <a:pt x="48288" y="87585"/>
                    </a:cubicBezTo>
                    <a:cubicBezTo>
                      <a:pt x="54949" y="87585"/>
                      <a:pt x="60610" y="86586"/>
                      <a:pt x="64939" y="84921"/>
                    </a:cubicBezTo>
                    <a:cubicBezTo>
                      <a:pt x="69269" y="83256"/>
                      <a:pt x="71267" y="79925"/>
                      <a:pt x="71267" y="75596"/>
                    </a:cubicBezTo>
                    <a:cubicBezTo>
                      <a:pt x="71267" y="71933"/>
                      <a:pt x="69935" y="68936"/>
                      <a:pt x="67270" y="67270"/>
                    </a:cubicBezTo>
                    <a:cubicBezTo>
                      <a:pt x="64606" y="65272"/>
                      <a:pt x="59611" y="63940"/>
                      <a:pt x="52618" y="63274"/>
                    </a:cubicBezTo>
                    <a:lnTo>
                      <a:pt x="37299" y="61609"/>
                    </a:lnTo>
                    <a:cubicBezTo>
                      <a:pt x="31970" y="60943"/>
                      <a:pt x="27308" y="60277"/>
                      <a:pt x="22979" y="58612"/>
                    </a:cubicBezTo>
                    <a:cubicBezTo>
                      <a:pt x="18649" y="57280"/>
                      <a:pt x="14986" y="55282"/>
                      <a:pt x="11656" y="52950"/>
                    </a:cubicBezTo>
                    <a:cubicBezTo>
                      <a:pt x="8659" y="50619"/>
                      <a:pt x="5994" y="47622"/>
                      <a:pt x="4329" y="43959"/>
                    </a:cubicBezTo>
                    <a:cubicBezTo>
                      <a:pt x="2664" y="40296"/>
                      <a:pt x="1665" y="36299"/>
                      <a:pt x="1665" y="31304"/>
                    </a:cubicBezTo>
                    <a:cubicBezTo>
                      <a:pt x="1665" y="26975"/>
                      <a:pt x="2331" y="22979"/>
                      <a:pt x="3996" y="19315"/>
                    </a:cubicBezTo>
                    <a:cubicBezTo>
                      <a:pt x="5661" y="15652"/>
                      <a:pt x="8326" y="12322"/>
                      <a:pt x="11656" y="9325"/>
                    </a:cubicBezTo>
                    <a:cubicBezTo>
                      <a:pt x="15319" y="6327"/>
                      <a:pt x="19648" y="3996"/>
                      <a:pt x="25310" y="2331"/>
                    </a:cubicBezTo>
                    <a:cubicBezTo>
                      <a:pt x="30971" y="666"/>
                      <a:pt x="37631" y="0"/>
                      <a:pt x="45957" y="0"/>
                    </a:cubicBezTo>
                    <a:cubicBezTo>
                      <a:pt x="59611" y="0"/>
                      <a:pt x="69935" y="1665"/>
                      <a:pt x="77261" y="4662"/>
                    </a:cubicBezTo>
                    <a:cubicBezTo>
                      <a:pt x="84588" y="7660"/>
                      <a:pt x="88584" y="11656"/>
                      <a:pt x="88584" y="16651"/>
                    </a:cubicBezTo>
                    <a:cubicBezTo>
                      <a:pt x="88584" y="18316"/>
                      <a:pt x="88251" y="19648"/>
                      <a:pt x="87585" y="20980"/>
                    </a:cubicBezTo>
                    <a:cubicBezTo>
                      <a:pt x="86919" y="22312"/>
                      <a:pt x="86253" y="23312"/>
                      <a:pt x="85587" y="24311"/>
                    </a:cubicBezTo>
                    <a:cubicBezTo>
                      <a:pt x="84921" y="25310"/>
                      <a:pt x="84255" y="25976"/>
                      <a:pt x="83256" y="26642"/>
                    </a:cubicBezTo>
                    <a:cubicBezTo>
                      <a:pt x="82590" y="27308"/>
                      <a:pt x="81923" y="27641"/>
                      <a:pt x="81590" y="27641"/>
                    </a:cubicBezTo>
                    <a:cubicBezTo>
                      <a:pt x="80924" y="26975"/>
                      <a:pt x="79925" y="26309"/>
                      <a:pt x="78260" y="25310"/>
                    </a:cubicBezTo>
                    <a:cubicBezTo>
                      <a:pt x="76595" y="24311"/>
                      <a:pt x="74264" y="22979"/>
                      <a:pt x="71267" y="21979"/>
                    </a:cubicBezTo>
                    <a:cubicBezTo>
                      <a:pt x="68270" y="20980"/>
                      <a:pt x="64606" y="19981"/>
                      <a:pt x="60610" y="18982"/>
                    </a:cubicBezTo>
                    <a:cubicBezTo>
                      <a:pt x="56614" y="17983"/>
                      <a:pt x="51619" y="17650"/>
                      <a:pt x="46290" y="17650"/>
                    </a:cubicBezTo>
                    <a:cubicBezTo>
                      <a:pt x="31304" y="17650"/>
                      <a:pt x="23645" y="21646"/>
                      <a:pt x="23645" y="29639"/>
                    </a:cubicBezTo>
                    <a:cubicBezTo>
                      <a:pt x="23645" y="32969"/>
                      <a:pt x="24977" y="35633"/>
                      <a:pt x="27974" y="37631"/>
                    </a:cubicBezTo>
                    <a:cubicBezTo>
                      <a:pt x="30971" y="39297"/>
                      <a:pt x="34967" y="40629"/>
                      <a:pt x="40296" y="41295"/>
                    </a:cubicBezTo>
                    <a:lnTo>
                      <a:pt x="60277" y="43959"/>
                    </a:lnTo>
                    <a:cubicBezTo>
                      <a:pt x="70934" y="45291"/>
                      <a:pt x="79259" y="48288"/>
                      <a:pt x="85254" y="52950"/>
                    </a:cubicBezTo>
                    <a:cubicBezTo>
                      <a:pt x="91248" y="57613"/>
                      <a:pt x="94245" y="64273"/>
                      <a:pt x="94245" y="73265"/>
                    </a:cubicBezTo>
                    <a:cubicBezTo>
                      <a:pt x="94245" y="83256"/>
                      <a:pt x="90249" y="91248"/>
                      <a:pt x="82590" y="97242"/>
                    </a:cubicBezTo>
                    <a:cubicBezTo>
                      <a:pt x="74930" y="103237"/>
                      <a:pt x="63607" y="106234"/>
                      <a:pt x="49287" y="106234"/>
                    </a:cubicBezTo>
                    <a:cubicBezTo>
                      <a:pt x="42294" y="106234"/>
                      <a:pt x="35966" y="105568"/>
                      <a:pt x="30305" y="104569"/>
                    </a:cubicBezTo>
                    <a:cubicBezTo>
                      <a:pt x="24644" y="103570"/>
                      <a:pt x="19648" y="102238"/>
                      <a:pt x="15319" y="100906"/>
                    </a:cubicBezTo>
                    <a:cubicBezTo>
                      <a:pt x="10990" y="99574"/>
                      <a:pt x="7660" y="98241"/>
                      <a:pt x="4995" y="96909"/>
                    </a:cubicBezTo>
                    <a:cubicBezTo>
                      <a:pt x="2331" y="95577"/>
                      <a:pt x="666" y="94578"/>
                      <a:pt x="0" y="93912"/>
                    </a:cubicBezTo>
                    <a:lnTo>
                      <a:pt x="8659" y="7726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0" name="Freeform: Shape 36">
                <a:extLst>
                  <a:ext uri="{FF2B5EF4-FFF2-40B4-BE49-F238E27FC236}">
                    <a16:creationId xmlns:a16="http://schemas.microsoft.com/office/drawing/2014/main" id="{ECE28C03-33D8-BC4C-D05A-3B88B7DB4968}"/>
                  </a:ext>
                </a:extLst>
              </p:cNvPr>
              <p:cNvSpPr/>
              <p:nvPr/>
            </p:nvSpPr>
            <p:spPr>
              <a:xfrm>
                <a:off x="10520512" y="1202740"/>
                <a:ext cx="66271" cy="130544"/>
              </a:xfrm>
              <a:custGeom>
                <a:avLst/>
                <a:gdLst>
                  <a:gd name="connsiteX0" fmla="*/ 0 w 66271"/>
                  <a:gd name="connsiteY0" fmla="*/ 10324 h 130544"/>
                  <a:gd name="connsiteX1" fmla="*/ 2997 w 66271"/>
                  <a:gd name="connsiteY1" fmla="*/ 2331 h 130544"/>
                  <a:gd name="connsiteX2" fmla="*/ 11656 w 66271"/>
                  <a:gd name="connsiteY2" fmla="*/ 0 h 130544"/>
                  <a:gd name="connsiteX3" fmla="*/ 18316 w 66271"/>
                  <a:gd name="connsiteY3" fmla="*/ 999 h 130544"/>
                  <a:gd name="connsiteX4" fmla="*/ 22313 w 66271"/>
                  <a:gd name="connsiteY4" fmla="*/ 2331 h 130544"/>
                  <a:gd name="connsiteX5" fmla="*/ 22313 w 66271"/>
                  <a:gd name="connsiteY5" fmla="*/ 28307 h 130544"/>
                  <a:gd name="connsiteX6" fmla="*/ 50619 w 66271"/>
                  <a:gd name="connsiteY6" fmla="*/ 28307 h 130544"/>
                  <a:gd name="connsiteX7" fmla="*/ 59611 w 66271"/>
                  <a:gd name="connsiteY7" fmla="*/ 30971 h 130544"/>
                  <a:gd name="connsiteX8" fmla="*/ 62275 w 66271"/>
                  <a:gd name="connsiteY8" fmla="*/ 38964 h 130544"/>
                  <a:gd name="connsiteX9" fmla="*/ 61276 w 66271"/>
                  <a:gd name="connsiteY9" fmla="*/ 45291 h 130544"/>
                  <a:gd name="connsiteX10" fmla="*/ 59611 w 66271"/>
                  <a:gd name="connsiteY10" fmla="*/ 49287 h 130544"/>
                  <a:gd name="connsiteX11" fmla="*/ 22313 w 66271"/>
                  <a:gd name="connsiteY11" fmla="*/ 49287 h 130544"/>
                  <a:gd name="connsiteX12" fmla="*/ 22313 w 66271"/>
                  <a:gd name="connsiteY12" fmla="*/ 93579 h 130544"/>
                  <a:gd name="connsiteX13" fmla="*/ 23645 w 66271"/>
                  <a:gd name="connsiteY13" fmla="*/ 101905 h 130544"/>
                  <a:gd name="connsiteX14" fmla="*/ 27308 w 66271"/>
                  <a:gd name="connsiteY14" fmla="*/ 107233 h 130544"/>
                  <a:gd name="connsiteX15" fmla="*/ 32969 w 66271"/>
                  <a:gd name="connsiteY15" fmla="*/ 109897 h 130544"/>
                  <a:gd name="connsiteX16" fmla="*/ 39630 w 66271"/>
                  <a:gd name="connsiteY16" fmla="*/ 110563 h 130544"/>
                  <a:gd name="connsiteX17" fmla="*/ 50286 w 66271"/>
                  <a:gd name="connsiteY17" fmla="*/ 108898 h 130544"/>
                  <a:gd name="connsiteX18" fmla="*/ 57280 w 66271"/>
                  <a:gd name="connsiteY18" fmla="*/ 105568 h 130544"/>
                  <a:gd name="connsiteX19" fmla="*/ 66272 w 66271"/>
                  <a:gd name="connsiteY19" fmla="*/ 120554 h 130544"/>
                  <a:gd name="connsiteX20" fmla="*/ 61942 w 66271"/>
                  <a:gd name="connsiteY20" fmla="*/ 123551 h 130544"/>
                  <a:gd name="connsiteX21" fmla="*/ 54949 w 66271"/>
                  <a:gd name="connsiteY21" fmla="*/ 126881 h 130544"/>
                  <a:gd name="connsiteX22" fmla="*/ 45957 w 66271"/>
                  <a:gd name="connsiteY22" fmla="*/ 129546 h 130544"/>
                  <a:gd name="connsiteX23" fmla="*/ 34967 w 66271"/>
                  <a:gd name="connsiteY23" fmla="*/ 130545 h 130544"/>
                  <a:gd name="connsiteX24" fmla="*/ 8992 w 66271"/>
                  <a:gd name="connsiteY24" fmla="*/ 121553 h 130544"/>
                  <a:gd name="connsiteX25" fmla="*/ 333 w 66271"/>
                  <a:gd name="connsiteY25" fmla="*/ 97908 h 130544"/>
                  <a:gd name="connsiteX26" fmla="*/ 333 w 66271"/>
                  <a:gd name="connsiteY26" fmla="*/ 10324 h 130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271" h="130544">
                    <a:moveTo>
                      <a:pt x="0" y="10324"/>
                    </a:moveTo>
                    <a:cubicBezTo>
                      <a:pt x="0" y="6660"/>
                      <a:pt x="999" y="3996"/>
                      <a:pt x="2997" y="2331"/>
                    </a:cubicBezTo>
                    <a:cubicBezTo>
                      <a:pt x="4995" y="666"/>
                      <a:pt x="7993" y="0"/>
                      <a:pt x="11656" y="0"/>
                    </a:cubicBezTo>
                    <a:cubicBezTo>
                      <a:pt x="13987" y="0"/>
                      <a:pt x="16318" y="333"/>
                      <a:pt x="18316" y="999"/>
                    </a:cubicBezTo>
                    <a:cubicBezTo>
                      <a:pt x="20314" y="1665"/>
                      <a:pt x="21646" y="1998"/>
                      <a:pt x="22313" y="2331"/>
                    </a:cubicBezTo>
                    <a:lnTo>
                      <a:pt x="22313" y="28307"/>
                    </a:lnTo>
                    <a:lnTo>
                      <a:pt x="50619" y="28307"/>
                    </a:lnTo>
                    <a:cubicBezTo>
                      <a:pt x="54949" y="28307"/>
                      <a:pt x="57946" y="29306"/>
                      <a:pt x="59611" y="30971"/>
                    </a:cubicBezTo>
                    <a:cubicBezTo>
                      <a:pt x="61276" y="32636"/>
                      <a:pt x="62275" y="35300"/>
                      <a:pt x="62275" y="38964"/>
                    </a:cubicBezTo>
                    <a:cubicBezTo>
                      <a:pt x="62275" y="41295"/>
                      <a:pt x="61942" y="43293"/>
                      <a:pt x="61276" y="45291"/>
                    </a:cubicBezTo>
                    <a:cubicBezTo>
                      <a:pt x="60610" y="47289"/>
                      <a:pt x="59944" y="48621"/>
                      <a:pt x="59611" y="49287"/>
                    </a:cubicBezTo>
                    <a:lnTo>
                      <a:pt x="22313" y="49287"/>
                    </a:lnTo>
                    <a:lnTo>
                      <a:pt x="22313" y="93579"/>
                    </a:lnTo>
                    <a:cubicBezTo>
                      <a:pt x="22313" y="96909"/>
                      <a:pt x="22646" y="99907"/>
                      <a:pt x="23645" y="101905"/>
                    </a:cubicBezTo>
                    <a:cubicBezTo>
                      <a:pt x="24644" y="104236"/>
                      <a:pt x="25976" y="105901"/>
                      <a:pt x="27308" y="107233"/>
                    </a:cubicBezTo>
                    <a:cubicBezTo>
                      <a:pt x="28973" y="108565"/>
                      <a:pt x="30971" y="109564"/>
                      <a:pt x="32969" y="109897"/>
                    </a:cubicBezTo>
                    <a:cubicBezTo>
                      <a:pt x="34967" y="110563"/>
                      <a:pt x="37299" y="110563"/>
                      <a:pt x="39630" y="110563"/>
                    </a:cubicBezTo>
                    <a:cubicBezTo>
                      <a:pt x="43293" y="110563"/>
                      <a:pt x="46956" y="109897"/>
                      <a:pt x="50286" y="108898"/>
                    </a:cubicBezTo>
                    <a:cubicBezTo>
                      <a:pt x="53617" y="107566"/>
                      <a:pt x="55948" y="106567"/>
                      <a:pt x="57280" y="105568"/>
                    </a:cubicBezTo>
                    <a:lnTo>
                      <a:pt x="66272" y="120554"/>
                    </a:lnTo>
                    <a:cubicBezTo>
                      <a:pt x="65273" y="121220"/>
                      <a:pt x="63607" y="122219"/>
                      <a:pt x="61942" y="123551"/>
                    </a:cubicBezTo>
                    <a:cubicBezTo>
                      <a:pt x="59944" y="124883"/>
                      <a:pt x="57613" y="125882"/>
                      <a:pt x="54949" y="126881"/>
                    </a:cubicBezTo>
                    <a:cubicBezTo>
                      <a:pt x="52285" y="127880"/>
                      <a:pt x="49287" y="128879"/>
                      <a:pt x="45957" y="129546"/>
                    </a:cubicBezTo>
                    <a:cubicBezTo>
                      <a:pt x="42627" y="130212"/>
                      <a:pt x="38964" y="130545"/>
                      <a:pt x="34967" y="130545"/>
                    </a:cubicBezTo>
                    <a:cubicBezTo>
                      <a:pt x="23645" y="130545"/>
                      <a:pt x="14986" y="127547"/>
                      <a:pt x="8992" y="121553"/>
                    </a:cubicBezTo>
                    <a:cubicBezTo>
                      <a:pt x="2997" y="115559"/>
                      <a:pt x="333" y="107566"/>
                      <a:pt x="333" y="97908"/>
                    </a:cubicBezTo>
                    <a:lnTo>
                      <a:pt x="333" y="1032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1" name="Freeform: Shape 37">
                <a:extLst>
                  <a:ext uri="{FF2B5EF4-FFF2-40B4-BE49-F238E27FC236}">
                    <a16:creationId xmlns:a16="http://schemas.microsoft.com/office/drawing/2014/main" id="{F3FDC1D7-0587-AC8A-485C-0AFCA64967F6}"/>
                  </a:ext>
                </a:extLst>
              </p:cNvPr>
              <p:cNvSpPr/>
              <p:nvPr/>
            </p:nvSpPr>
            <p:spPr>
              <a:xfrm>
                <a:off x="10592778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69 w 93246"/>
                  <a:gd name="connsiteY15" fmla="*/ 29972 h 105567"/>
                  <a:gd name="connsiteX16" fmla="*/ 62275 w 93246"/>
                  <a:gd name="connsiteY16" fmla="*/ 22646 h 105567"/>
                  <a:gd name="connsiteX17" fmla="*/ 52950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1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09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8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8" y="103570"/>
                      <a:pt x="81257" y="103903"/>
                      <a:pt x="77261" y="104236"/>
                    </a:cubicBezTo>
                    <a:cubicBezTo>
                      <a:pt x="73598" y="104569"/>
                      <a:pt x="69268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661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8" y="40296"/>
                      <a:pt x="46623" y="40296"/>
                    </a:cubicBezTo>
                    <a:cubicBezTo>
                      <a:pt x="51618" y="40296"/>
                      <a:pt x="56281" y="40629"/>
                      <a:pt x="60610" y="40629"/>
                    </a:cubicBezTo>
                    <a:cubicBezTo>
                      <a:pt x="64939" y="40962"/>
                      <a:pt x="68269" y="41295"/>
                      <a:pt x="70601" y="41628"/>
                    </a:cubicBezTo>
                    <a:cubicBezTo>
                      <a:pt x="70601" y="36965"/>
                      <a:pt x="69935" y="33302"/>
                      <a:pt x="68269" y="29972"/>
                    </a:cubicBezTo>
                    <a:cubicBezTo>
                      <a:pt x="66937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0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1" y="17317"/>
                      <a:pt x="8991" y="14653"/>
                    </a:cubicBezTo>
                    <a:cubicBezTo>
                      <a:pt x="8991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09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69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8" y="77927"/>
                      <a:pt x="23978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7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2" name="Freeform: Shape 38">
                <a:extLst>
                  <a:ext uri="{FF2B5EF4-FFF2-40B4-BE49-F238E27FC236}">
                    <a16:creationId xmlns:a16="http://schemas.microsoft.com/office/drawing/2014/main" id="{662D5C59-90BB-F77A-C5DE-263E29CF9B27}"/>
                  </a:ext>
                </a:extLst>
              </p:cNvPr>
              <p:cNvSpPr/>
              <p:nvPr/>
            </p:nvSpPr>
            <p:spPr>
              <a:xfrm>
                <a:off x="10709668" y="1202740"/>
                <a:ext cx="66271" cy="130544"/>
              </a:xfrm>
              <a:custGeom>
                <a:avLst/>
                <a:gdLst>
                  <a:gd name="connsiteX0" fmla="*/ 0 w 66271"/>
                  <a:gd name="connsiteY0" fmla="*/ 10324 h 130544"/>
                  <a:gd name="connsiteX1" fmla="*/ 2997 w 66271"/>
                  <a:gd name="connsiteY1" fmla="*/ 2331 h 130544"/>
                  <a:gd name="connsiteX2" fmla="*/ 11656 w 66271"/>
                  <a:gd name="connsiteY2" fmla="*/ 0 h 130544"/>
                  <a:gd name="connsiteX3" fmla="*/ 18316 w 66271"/>
                  <a:gd name="connsiteY3" fmla="*/ 999 h 130544"/>
                  <a:gd name="connsiteX4" fmla="*/ 22313 w 66271"/>
                  <a:gd name="connsiteY4" fmla="*/ 2331 h 130544"/>
                  <a:gd name="connsiteX5" fmla="*/ 22313 w 66271"/>
                  <a:gd name="connsiteY5" fmla="*/ 28307 h 130544"/>
                  <a:gd name="connsiteX6" fmla="*/ 50619 w 66271"/>
                  <a:gd name="connsiteY6" fmla="*/ 28307 h 130544"/>
                  <a:gd name="connsiteX7" fmla="*/ 59611 w 66271"/>
                  <a:gd name="connsiteY7" fmla="*/ 30971 h 130544"/>
                  <a:gd name="connsiteX8" fmla="*/ 62275 w 66271"/>
                  <a:gd name="connsiteY8" fmla="*/ 38964 h 130544"/>
                  <a:gd name="connsiteX9" fmla="*/ 61276 w 66271"/>
                  <a:gd name="connsiteY9" fmla="*/ 45291 h 130544"/>
                  <a:gd name="connsiteX10" fmla="*/ 59611 w 66271"/>
                  <a:gd name="connsiteY10" fmla="*/ 49287 h 130544"/>
                  <a:gd name="connsiteX11" fmla="*/ 22313 w 66271"/>
                  <a:gd name="connsiteY11" fmla="*/ 49287 h 130544"/>
                  <a:gd name="connsiteX12" fmla="*/ 22313 w 66271"/>
                  <a:gd name="connsiteY12" fmla="*/ 93579 h 130544"/>
                  <a:gd name="connsiteX13" fmla="*/ 23645 w 66271"/>
                  <a:gd name="connsiteY13" fmla="*/ 101905 h 130544"/>
                  <a:gd name="connsiteX14" fmla="*/ 27308 w 66271"/>
                  <a:gd name="connsiteY14" fmla="*/ 107233 h 130544"/>
                  <a:gd name="connsiteX15" fmla="*/ 32969 w 66271"/>
                  <a:gd name="connsiteY15" fmla="*/ 109897 h 130544"/>
                  <a:gd name="connsiteX16" fmla="*/ 39630 w 66271"/>
                  <a:gd name="connsiteY16" fmla="*/ 110563 h 130544"/>
                  <a:gd name="connsiteX17" fmla="*/ 50286 w 66271"/>
                  <a:gd name="connsiteY17" fmla="*/ 108898 h 130544"/>
                  <a:gd name="connsiteX18" fmla="*/ 57280 w 66271"/>
                  <a:gd name="connsiteY18" fmla="*/ 105568 h 130544"/>
                  <a:gd name="connsiteX19" fmla="*/ 66272 w 66271"/>
                  <a:gd name="connsiteY19" fmla="*/ 120554 h 130544"/>
                  <a:gd name="connsiteX20" fmla="*/ 61942 w 66271"/>
                  <a:gd name="connsiteY20" fmla="*/ 123551 h 130544"/>
                  <a:gd name="connsiteX21" fmla="*/ 54949 w 66271"/>
                  <a:gd name="connsiteY21" fmla="*/ 126881 h 130544"/>
                  <a:gd name="connsiteX22" fmla="*/ 45957 w 66271"/>
                  <a:gd name="connsiteY22" fmla="*/ 129546 h 130544"/>
                  <a:gd name="connsiteX23" fmla="*/ 34967 w 66271"/>
                  <a:gd name="connsiteY23" fmla="*/ 130545 h 130544"/>
                  <a:gd name="connsiteX24" fmla="*/ 8992 w 66271"/>
                  <a:gd name="connsiteY24" fmla="*/ 121553 h 130544"/>
                  <a:gd name="connsiteX25" fmla="*/ 333 w 66271"/>
                  <a:gd name="connsiteY25" fmla="*/ 97908 h 130544"/>
                  <a:gd name="connsiteX26" fmla="*/ 333 w 66271"/>
                  <a:gd name="connsiteY26" fmla="*/ 10324 h 130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271" h="130544">
                    <a:moveTo>
                      <a:pt x="0" y="10324"/>
                    </a:moveTo>
                    <a:cubicBezTo>
                      <a:pt x="0" y="6660"/>
                      <a:pt x="999" y="3996"/>
                      <a:pt x="2997" y="2331"/>
                    </a:cubicBezTo>
                    <a:cubicBezTo>
                      <a:pt x="4995" y="666"/>
                      <a:pt x="7993" y="0"/>
                      <a:pt x="11656" y="0"/>
                    </a:cubicBezTo>
                    <a:cubicBezTo>
                      <a:pt x="13987" y="0"/>
                      <a:pt x="16318" y="333"/>
                      <a:pt x="18316" y="999"/>
                    </a:cubicBezTo>
                    <a:cubicBezTo>
                      <a:pt x="20314" y="1665"/>
                      <a:pt x="21646" y="1998"/>
                      <a:pt x="22313" y="2331"/>
                    </a:cubicBezTo>
                    <a:lnTo>
                      <a:pt x="22313" y="28307"/>
                    </a:lnTo>
                    <a:lnTo>
                      <a:pt x="50619" y="28307"/>
                    </a:lnTo>
                    <a:cubicBezTo>
                      <a:pt x="54949" y="28307"/>
                      <a:pt x="57946" y="29306"/>
                      <a:pt x="59611" y="30971"/>
                    </a:cubicBezTo>
                    <a:cubicBezTo>
                      <a:pt x="61276" y="32636"/>
                      <a:pt x="62275" y="35300"/>
                      <a:pt x="62275" y="38964"/>
                    </a:cubicBezTo>
                    <a:cubicBezTo>
                      <a:pt x="62275" y="41295"/>
                      <a:pt x="61942" y="43293"/>
                      <a:pt x="61276" y="45291"/>
                    </a:cubicBezTo>
                    <a:cubicBezTo>
                      <a:pt x="60610" y="47289"/>
                      <a:pt x="59944" y="48621"/>
                      <a:pt x="59611" y="49287"/>
                    </a:cubicBezTo>
                    <a:lnTo>
                      <a:pt x="22313" y="49287"/>
                    </a:lnTo>
                    <a:lnTo>
                      <a:pt x="22313" y="93579"/>
                    </a:lnTo>
                    <a:cubicBezTo>
                      <a:pt x="22313" y="96909"/>
                      <a:pt x="22646" y="99907"/>
                      <a:pt x="23645" y="101905"/>
                    </a:cubicBezTo>
                    <a:cubicBezTo>
                      <a:pt x="24644" y="104236"/>
                      <a:pt x="25976" y="105901"/>
                      <a:pt x="27308" y="107233"/>
                    </a:cubicBezTo>
                    <a:cubicBezTo>
                      <a:pt x="28973" y="108565"/>
                      <a:pt x="30971" y="109564"/>
                      <a:pt x="32969" y="109897"/>
                    </a:cubicBezTo>
                    <a:cubicBezTo>
                      <a:pt x="34967" y="110563"/>
                      <a:pt x="37299" y="110563"/>
                      <a:pt x="39630" y="110563"/>
                    </a:cubicBezTo>
                    <a:cubicBezTo>
                      <a:pt x="43293" y="110563"/>
                      <a:pt x="46956" y="109897"/>
                      <a:pt x="50286" y="108898"/>
                    </a:cubicBezTo>
                    <a:cubicBezTo>
                      <a:pt x="53617" y="107566"/>
                      <a:pt x="55948" y="106567"/>
                      <a:pt x="57280" y="105568"/>
                    </a:cubicBezTo>
                    <a:lnTo>
                      <a:pt x="66272" y="120554"/>
                    </a:lnTo>
                    <a:cubicBezTo>
                      <a:pt x="65273" y="121220"/>
                      <a:pt x="63607" y="122219"/>
                      <a:pt x="61942" y="123551"/>
                    </a:cubicBezTo>
                    <a:cubicBezTo>
                      <a:pt x="59944" y="124883"/>
                      <a:pt x="57613" y="125882"/>
                      <a:pt x="54949" y="126881"/>
                    </a:cubicBezTo>
                    <a:cubicBezTo>
                      <a:pt x="52284" y="127880"/>
                      <a:pt x="49287" y="128879"/>
                      <a:pt x="45957" y="129546"/>
                    </a:cubicBezTo>
                    <a:cubicBezTo>
                      <a:pt x="42627" y="130212"/>
                      <a:pt x="38964" y="130545"/>
                      <a:pt x="34967" y="130545"/>
                    </a:cubicBezTo>
                    <a:cubicBezTo>
                      <a:pt x="23645" y="130545"/>
                      <a:pt x="14986" y="127547"/>
                      <a:pt x="8992" y="121553"/>
                    </a:cubicBezTo>
                    <a:cubicBezTo>
                      <a:pt x="2997" y="115559"/>
                      <a:pt x="333" y="107566"/>
                      <a:pt x="333" y="97908"/>
                    </a:cubicBezTo>
                    <a:lnTo>
                      <a:pt x="333" y="1032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:a16="http://schemas.microsoft.com/office/drawing/2014/main" id="{6CAA650E-EA02-0381-E8E0-2A3BE5768D8A}"/>
                  </a:ext>
                </a:extLst>
              </p:cNvPr>
              <p:cNvSpPr/>
              <p:nvPr/>
            </p:nvSpPr>
            <p:spPr>
              <a:xfrm>
                <a:off x="10778937" y="1227717"/>
                <a:ext cx="94245" cy="105567"/>
              </a:xfrm>
              <a:custGeom>
                <a:avLst/>
                <a:gdLst>
                  <a:gd name="connsiteX0" fmla="*/ 91248 w 94245"/>
                  <a:gd name="connsiteY0" fmla="*/ 95577 h 105567"/>
                  <a:gd name="connsiteX1" fmla="*/ 86253 w 94245"/>
                  <a:gd name="connsiteY1" fmla="*/ 98241 h 105567"/>
                  <a:gd name="connsiteX2" fmla="*/ 77927 w 94245"/>
                  <a:gd name="connsiteY2" fmla="*/ 101572 h 105567"/>
                  <a:gd name="connsiteX3" fmla="*/ 66604 w 94245"/>
                  <a:gd name="connsiteY3" fmla="*/ 104236 h 105567"/>
                  <a:gd name="connsiteX4" fmla="*/ 52284 w 94245"/>
                  <a:gd name="connsiteY4" fmla="*/ 105568 h 105567"/>
                  <a:gd name="connsiteX5" fmla="*/ 31970 w 94245"/>
                  <a:gd name="connsiteY5" fmla="*/ 102238 h 105567"/>
                  <a:gd name="connsiteX6" fmla="*/ 15319 w 94245"/>
                  <a:gd name="connsiteY6" fmla="*/ 92247 h 105567"/>
                  <a:gd name="connsiteX7" fmla="*/ 3996 w 94245"/>
                  <a:gd name="connsiteY7" fmla="*/ 75929 h 105567"/>
                  <a:gd name="connsiteX8" fmla="*/ 0 w 94245"/>
                  <a:gd name="connsiteY8" fmla="*/ 53617 h 105567"/>
                  <a:gd name="connsiteX9" fmla="*/ 3996 w 94245"/>
                  <a:gd name="connsiteY9" fmla="*/ 31970 h 105567"/>
                  <a:gd name="connsiteX10" fmla="*/ 14986 w 94245"/>
                  <a:gd name="connsiteY10" fmla="*/ 14986 h 105567"/>
                  <a:gd name="connsiteX11" fmla="*/ 31637 w 94245"/>
                  <a:gd name="connsiteY11" fmla="*/ 3996 h 105567"/>
                  <a:gd name="connsiteX12" fmla="*/ 52618 w 94245"/>
                  <a:gd name="connsiteY12" fmla="*/ 0 h 105567"/>
                  <a:gd name="connsiteX13" fmla="*/ 70601 w 94245"/>
                  <a:gd name="connsiteY13" fmla="*/ 2664 h 105567"/>
                  <a:gd name="connsiteX14" fmla="*/ 83589 w 94245"/>
                  <a:gd name="connsiteY14" fmla="*/ 9991 h 105567"/>
                  <a:gd name="connsiteX15" fmla="*/ 91581 w 94245"/>
                  <a:gd name="connsiteY15" fmla="*/ 20314 h 105567"/>
                  <a:gd name="connsiteX16" fmla="*/ 94245 w 94245"/>
                  <a:gd name="connsiteY16" fmla="*/ 32969 h 105567"/>
                  <a:gd name="connsiteX17" fmla="*/ 91581 w 94245"/>
                  <a:gd name="connsiteY17" fmla="*/ 45624 h 105567"/>
                  <a:gd name="connsiteX18" fmla="*/ 82590 w 94245"/>
                  <a:gd name="connsiteY18" fmla="*/ 55282 h 105567"/>
                  <a:gd name="connsiteX19" fmla="*/ 65272 w 94245"/>
                  <a:gd name="connsiteY19" fmla="*/ 61609 h 105567"/>
                  <a:gd name="connsiteX20" fmla="*/ 37632 w 94245"/>
                  <a:gd name="connsiteY20" fmla="*/ 63940 h 105567"/>
                  <a:gd name="connsiteX21" fmla="*/ 30305 w 94245"/>
                  <a:gd name="connsiteY21" fmla="*/ 63940 h 105567"/>
                  <a:gd name="connsiteX22" fmla="*/ 22979 w 94245"/>
                  <a:gd name="connsiteY22" fmla="*/ 63607 h 105567"/>
                  <a:gd name="connsiteX23" fmla="*/ 32636 w 94245"/>
                  <a:gd name="connsiteY23" fmla="*/ 79925 h 105567"/>
                  <a:gd name="connsiteX24" fmla="*/ 55615 w 94245"/>
                  <a:gd name="connsiteY24" fmla="*/ 86253 h 105567"/>
                  <a:gd name="connsiteX25" fmla="*/ 64939 w 94245"/>
                  <a:gd name="connsiteY25" fmla="*/ 85587 h 105567"/>
                  <a:gd name="connsiteX26" fmla="*/ 72599 w 94245"/>
                  <a:gd name="connsiteY26" fmla="*/ 83589 h 105567"/>
                  <a:gd name="connsiteX27" fmla="*/ 78593 w 94245"/>
                  <a:gd name="connsiteY27" fmla="*/ 81257 h 105567"/>
                  <a:gd name="connsiteX28" fmla="*/ 82256 w 94245"/>
                  <a:gd name="connsiteY28" fmla="*/ 79592 h 105567"/>
                  <a:gd name="connsiteX29" fmla="*/ 91248 w 94245"/>
                  <a:gd name="connsiteY29" fmla="*/ 95577 h 105567"/>
                  <a:gd name="connsiteX30" fmla="*/ 22979 w 94245"/>
                  <a:gd name="connsiteY30" fmla="*/ 48621 h 105567"/>
                  <a:gd name="connsiteX31" fmla="*/ 31637 w 94245"/>
                  <a:gd name="connsiteY31" fmla="*/ 48954 h 105567"/>
                  <a:gd name="connsiteX32" fmla="*/ 39963 w 94245"/>
                  <a:gd name="connsiteY32" fmla="*/ 48954 h 105567"/>
                  <a:gd name="connsiteX33" fmla="*/ 57280 w 94245"/>
                  <a:gd name="connsiteY33" fmla="*/ 47622 h 105567"/>
                  <a:gd name="connsiteX34" fmla="*/ 67603 w 94245"/>
                  <a:gd name="connsiteY34" fmla="*/ 43959 h 105567"/>
                  <a:gd name="connsiteX35" fmla="*/ 72599 w 94245"/>
                  <a:gd name="connsiteY35" fmla="*/ 38964 h 105567"/>
                  <a:gd name="connsiteX36" fmla="*/ 73931 w 94245"/>
                  <a:gd name="connsiteY36" fmla="*/ 33302 h 105567"/>
                  <a:gd name="connsiteX37" fmla="*/ 67937 w 94245"/>
                  <a:gd name="connsiteY37" fmla="*/ 21979 h 105567"/>
                  <a:gd name="connsiteX38" fmla="*/ 53283 w 94245"/>
                  <a:gd name="connsiteY38" fmla="*/ 18316 h 105567"/>
                  <a:gd name="connsiteX39" fmla="*/ 40629 w 94245"/>
                  <a:gd name="connsiteY39" fmla="*/ 20980 h 105567"/>
                  <a:gd name="connsiteX40" fmla="*/ 31637 w 94245"/>
                  <a:gd name="connsiteY40" fmla="*/ 27974 h 105567"/>
                  <a:gd name="connsiteX41" fmla="*/ 25976 w 94245"/>
                  <a:gd name="connsiteY41" fmla="*/ 37964 h 105567"/>
                  <a:gd name="connsiteX42" fmla="*/ 22979 w 94245"/>
                  <a:gd name="connsiteY42" fmla="*/ 48621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4245" h="105567">
                    <a:moveTo>
                      <a:pt x="91248" y="95577"/>
                    </a:moveTo>
                    <a:cubicBezTo>
                      <a:pt x="90249" y="96243"/>
                      <a:pt x="88584" y="97242"/>
                      <a:pt x="86253" y="98241"/>
                    </a:cubicBezTo>
                    <a:cubicBezTo>
                      <a:pt x="83922" y="99574"/>
                      <a:pt x="81257" y="100573"/>
                      <a:pt x="77927" y="101572"/>
                    </a:cubicBezTo>
                    <a:cubicBezTo>
                      <a:pt x="74597" y="102571"/>
                      <a:pt x="70934" y="103570"/>
                      <a:pt x="66604" y="104236"/>
                    </a:cubicBezTo>
                    <a:cubicBezTo>
                      <a:pt x="62275" y="104902"/>
                      <a:pt x="57613" y="105568"/>
                      <a:pt x="52284" y="105568"/>
                    </a:cubicBezTo>
                    <a:cubicBezTo>
                      <a:pt x="44958" y="105568"/>
                      <a:pt x="38298" y="104569"/>
                      <a:pt x="31970" y="102238"/>
                    </a:cubicBezTo>
                    <a:cubicBezTo>
                      <a:pt x="25643" y="99907"/>
                      <a:pt x="20314" y="96576"/>
                      <a:pt x="15319" y="92247"/>
                    </a:cubicBezTo>
                    <a:cubicBezTo>
                      <a:pt x="10657" y="87918"/>
                      <a:pt x="6993" y="82256"/>
                      <a:pt x="3996" y="75929"/>
                    </a:cubicBezTo>
                    <a:cubicBezTo>
                      <a:pt x="1332" y="69602"/>
                      <a:pt x="0" y="61942"/>
                      <a:pt x="0" y="53617"/>
                    </a:cubicBezTo>
                    <a:cubicBezTo>
                      <a:pt x="0" y="45624"/>
                      <a:pt x="1332" y="38298"/>
                      <a:pt x="3996" y="31970"/>
                    </a:cubicBezTo>
                    <a:cubicBezTo>
                      <a:pt x="6661" y="25310"/>
                      <a:pt x="10324" y="19648"/>
                      <a:pt x="14986" y="14986"/>
                    </a:cubicBezTo>
                    <a:cubicBezTo>
                      <a:pt x="19648" y="10324"/>
                      <a:pt x="25310" y="6660"/>
                      <a:pt x="31637" y="3996"/>
                    </a:cubicBezTo>
                    <a:cubicBezTo>
                      <a:pt x="37964" y="1332"/>
                      <a:pt x="44958" y="0"/>
                      <a:pt x="52618" y="0"/>
                    </a:cubicBezTo>
                    <a:cubicBezTo>
                      <a:pt x="59278" y="0"/>
                      <a:pt x="65272" y="999"/>
                      <a:pt x="70601" y="2664"/>
                    </a:cubicBezTo>
                    <a:cubicBezTo>
                      <a:pt x="75929" y="4329"/>
                      <a:pt x="80258" y="6993"/>
                      <a:pt x="83589" y="9991"/>
                    </a:cubicBezTo>
                    <a:cubicBezTo>
                      <a:pt x="87252" y="12988"/>
                      <a:pt x="89916" y="16318"/>
                      <a:pt x="91581" y="20314"/>
                    </a:cubicBezTo>
                    <a:cubicBezTo>
                      <a:pt x="93246" y="24311"/>
                      <a:pt x="94245" y="28640"/>
                      <a:pt x="94245" y="32969"/>
                    </a:cubicBezTo>
                    <a:cubicBezTo>
                      <a:pt x="94245" y="37631"/>
                      <a:pt x="93246" y="41961"/>
                      <a:pt x="91581" y="45624"/>
                    </a:cubicBezTo>
                    <a:cubicBezTo>
                      <a:pt x="89916" y="49287"/>
                      <a:pt x="86919" y="52617"/>
                      <a:pt x="82590" y="55282"/>
                    </a:cubicBezTo>
                    <a:cubicBezTo>
                      <a:pt x="78260" y="57946"/>
                      <a:pt x="72599" y="60277"/>
                      <a:pt x="65272" y="61609"/>
                    </a:cubicBezTo>
                    <a:cubicBezTo>
                      <a:pt x="57946" y="63274"/>
                      <a:pt x="48954" y="63940"/>
                      <a:pt x="37632" y="63940"/>
                    </a:cubicBezTo>
                    <a:cubicBezTo>
                      <a:pt x="34967" y="63940"/>
                      <a:pt x="32636" y="63940"/>
                      <a:pt x="30305" y="63940"/>
                    </a:cubicBezTo>
                    <a:cubicBezTo>
                      <a:pt x="27974" y="63940"/>
                      <a:pt x="25643" y="63940"/>
                      <a:pt x="22979" y="63607"/>
                    </a:cubicBezTo>
                    <a:cubicBezTo>
                      <a:pt x="23978" y="70268"/>
                      <a:pt x="27308" y="75929"/>
                      <a:pt x="32636" y="79925"/>
                    </a:cubicBezTo>
                    <a:cubicBezTo>
                      <a:pt x="37964" y="84255"/>
                      <a:pt x="45624" y="86253"/>
                      <a:pt x="55615" y="86253"/>
                    </a:cubicBezTo>
                    <a:cubicBezTo>
                      <a:pt x="58945" y="86253"/>
                      <a:pt x="61942" y="85920"/>
                      <a:pt x="64939" y="85587"/>
                    </a:cubicBezTo>
                    <a:cubicBezTo>
                      <a:pt x="67937" y="84921"/>
                      <a:pt x="70268" y="84255"/>
                      <a:pt x="72599" y="83589"/>
                    </a:cubicBezTo>
                    <a:cubicBezTo>
                      <a:pt x="74930" y="82922"/>
                      <a:pt x="76928" y="81923"/>
                      <a:pt x="78593" y="81257"/>
                    </a:cubicBezTo>
                    <a:cubicBezTo>
                      <a:pt x="80258" y="80591"/>
                      <a:pt x="81257" y="79925"/>
                      <a:pt x="82256" y="79592"/>
                    </a:cubicBezTo>
                    <a:lnTo>
                      <a:pt x="91248" y="95577"/>
                    </a:lnTo>
                    <a:close/>
                    <a:moveTo>
                      <a:pt x="22979" y="48621"/>
                    </a:moveTo>
                    <a:cubicBezTo>
                      <a:pt x="25976" y="48621"/>
                      <a:pt x="28973" y="48954"/>
                      <a:pt x="31637" y="48954"/>
                    </a:cubicBezTo>
                    <a:cubicBezTo>
                      <a:pt x="34301" y="48954"/>
                      <a:pt x="36965" y="48954"/>
                      <a:pt x="39963" y="48954"/>
                    </a:cubicBezTo>
                    <a:cubicBezTo>
                      <a:pt x="46956" y="48954"/>
                      <a:pt x="52951" y="48621"/>
                      <a:pt x="57280" y="47622"/>
                    </a:cubicBezTo>
                    <a:cubicBezTo>
                      <a:pt x="61609" y="46623"/>
                      <a:pt x="65272" y="45624"/>
                      <a:pt x="67603" y="43959"/>
                    </a:cubicBezTo>
                    <a:cubicBezTo>
                      <a:pt x="69935" y="42627"/>
                      <a:pt x="71600" y="40962"/>
                      <a:pt x="72599" y="38964"/>
                    </a:cubicBezTo>
                    <a:cubicBezTo>
                      <a:pt x="73265" y="36965"/>
                      <a:pt x="73931" y="35300"/>
                      <a:pt x="73931" y="33302"/>
                    </a:cubicBezTo>
                    <a:cubicBezTo>
                      <a:pt x="73931" y="28307"/>
                      <a:pt x="71933" y="24644"/>
                      <a:pt x="67937" y="21979"/>
                    </a:cubicBezTo>
                    <a:cubicBezTo>
                      <a:pt x="63940" y="19315"/>
                      <a:pt x="58945" y="18316"/>
                      <a:pt x="53283" y="18316"/>
                    </a:cubicBezTo>
                    <a:cubicBezTo>
                      <a:pt x="48621" y="18316"/>
                      <a:pt x="44292" y="19315"/>
                      <a:pt x="40629" y="20980"/>
                    </a:cubicBezTo>
                    <a:cubicBezTo>
                      <a:pt x="36965" y="22646"/>
                      <a:pt x="33968" y="24977"/>
                      <a:pt x="31637" y="27974"/>
                    </a:cubicBezTo>
                    <a:cubicBezTo>
                      <a:pt x="29306" y="30971"/>
                      <a:pt x="27308" y="33968"/>
                      <a:pt x="25976" y="37964"/>
                    </a:cubicBezTo>
                    <a:cubicBezTo>
                      <a:pt x="23978" y="40962"/>
                      <a:pt x="22979" y="44625"/>
                      <a:pt x="22979" y="48621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4" name="Freeform: Shape 40">
                <a:extLst>
                  <a:ext uri="{FF2B5EF4-FFF2-40B4-BE49-F238E27FC236}">
                    <a16:creationId xmlns:a16="http://schemas.microsoft.com/office/drawing/2014/main" id="{CCBBEFC8-7761-ED1E-640D-16F481F66CB3}"/>
                  </a:ext>
                </a:extLst>
              </p:cNvPr>
              <p:cNvSpPr/>
              <p:nvPr/>
            </p:nvSpPr>
            <p:spPr>
              <a:xfrm>
                <a:off x="10936124" y="1190751"/>
                <a:ext cx="118222" cy="143532"/>
              </a:xfrm>
              <a:custGeom>
                <a:avLst/>
                <a:gdLst>
                  <a:gd name="connsiteX0" fmla="*/ 118223 w 118222"/>
                  <a:gd name="connsiteY0" fmla="*/ 130878 h 143532"/>
                  <a:gd name="connsiteX1" fmla="*/ 112229 w 118222"/>
                  <a:gd name="connsiteY1" fmla="*/ 134541 h 143532"/>
                  <a:gd name="connsiteX2" fmla="*/ 102571 w 118222"/>
                  <a:gd name="connsiteY2" fmla="*/ 138870 h 143532"/>
                  <a:gd name="connsiteX3" fmla="*/ 88917 w 118222"/>
                  <a:gd name="connsiteY3" fmla="*/ 142200 h 143532"/>
                  <a:gd name="connsiteX4" fmla="*/ 71267 w 118222"/>
                  <a:gd name="connsiteY4" fmla="*/ 143532 h 143532"/>
                  <a:gd name="connsiteX5" fmla="*/ 43959 w 118222"/>
                  <a:gd name="connsiteY5" fmla="*/ 138870 h 143532"/>
                  <a:gd name="connsiteX6" fmla="*/ 21313 w 118222"/>
                  <a:gd name="connsiteY6" fmla="*/ 125216 h 143532"/>
                  <a:gd name="connsiteX7" fmla="*/ 5661 w 118222"/>
                  <a:gd name="connsiteY7" fmla="*/ 102904 h 143532"/>
                  <a:gd name="connsiteX8" fmla="*/ 0 w 118222"/>
                  <a:gd name="connsiteY8" fmla="*/ 72266 h 143532"/>
                  <a:gd name="connsiteX9" fmla="*/ 5661 w 118222"/>
                  <a:gd name="connsiteY9" fmla="*/ 41628 h 143532"/>
                  <a:gd name="connsiteX10" fmla="*/ 20980 w 118222"/>
                  <a:gd name="connsiteY10" fmla="*/ 18982 h 143532"/>
                  <a:gd name="connsiteX11" fmla="*/ 43293 w 118222"/>
                  <a:gd name="connsiteY11" fmla="*/ 4995 h 143532"/>
                  <a:gd name="connsiteX12" fmla="*/ 70601 w 118222"/>
                  <a:gd name="connsiteY12" fmla="*/ 0 h 143532"/>
                  <a:gd name="connsiteX13" fmla="*/ 93579 w 118222"/>
                  <a:gd name="connsiteY13" fmla="*/ 2331 h 143532"/>
                  <a:gd name="connsiteX14" fmla="*/ 107566 w 118222"/>
                  <a:gd name="connsiteY14" fmla="*/ 8326 h 143532"/>
                  <a:gd name="connsiteX15" fmla="*/ 114892 w 118222"/>
                  <a:gd name="connsiteY15" fmla="*/ 15652 h 143532"/>
                  <a:gd name="connsiteX16" fmla="*/ 116891 w 118222"/>
                  <a:gd name="connsiteY16" fmla="*/ 21646 h 143532"/>
                  <a:gd name="connsiteX17" fmla="*/ 115892 w 118222"/>
                  <a:gd name="connsiteY17" fmla="*/ 26642 h 143532"/>
                  <a:gd name="connsiteX18" fmla="*/ 113228 w 118222"/>
                  <a:gd name="connsiteY18" fmla="*/ 30971 h 143532"/>
                  <a:gd name="connsiteX19" fmla="*/ 110230 w 118222"/>
                  <a:gd name="connsiteY19" fmla="*/ 34301 h 143532"/>
                  <a:gd name="connsiteX20" fmla="*/ 107566 w 118222"/>
                  <a:gd name="connsiteY20" fmla="*/ 36299 h 143532"/>
                  <a:gd name="connsiteX21" fmla="*/ 102238 w 118222"/>
                  <a:gd name="connsiteY21" fmla="*/ 31637 h 143532"/>
                  <a:gd name="connsiteX22" fmla="*/ 94245 w 118222"/>
                  <a:gd name="connsiteY22" fmla="*/ 26975 h 143532"/>
                  <a:gd name="connsiteX23" fmla="*/ 83589 w 118222"/>
                  <a:gd name="connsiteY23" fmla="*/ 23312 h 143532"/>
                  <a:gd name="connsiteX24" fmla="*/ 70934 w 118222"/>
                  <a:gd name="connsiteY24" fmla="*/ 21979 h 143532"/>
                  <a:gd name="connsiteX25" fmla="*/ 52284 w 118222"/>
                  <a:gd name="connsiteY25" fmla="*/ 25310 h 143532"/>
                  <a:gd name="connsiteX26" fmla="*/ 37631 w 118222"/>
                  <a:gd name="connsiteY26" fmla="*/ 35300 h 143532"/>
                  <a:gd name="connsiteX27" fmla="*/ 27641 w 118222"/>
                  <a:gd name="connsiteY27" fmla="*/ 51285 h 143532"/>
                  <a:gd name="connsiteX28" fmla="*/ 23978 w 118222"/>
                  <a:gd name="connsiteY28" fmla="*/ 72599 h 143532"/>
                  <a:gd name="connsiteX29" fmla="*/ 27641 w 118222"/>
                  <a:gd name="connsiteY29" fmla="*/ 93912 h 143532"/>
                  <a:gd name="connsiteX30" fmla="*/ 37964 w 118222"/>
                  <a:gd name="connsiteY30" fmla="*/ 109564 h 143532"/>
                  <a:gd name="connsiteX31" fmla="*/ 53617 w 118222"/>
                  <a:gd name="connsiteY31" fmla="*/ 118889 h 143532"/>
                  <a:gd name="connsiteX32" fmla="*/ 72932 w 118222"/>
                  <a:gd name="connsiteY32" fmla="*/ 122219 h 143532"/>
                  <a:gd name="connsiteX33" fmla="*/ 93912 w 118222"/>
                  <a:gd name="connsiteY33" fmla="*/ 118889 h 143532"/>
                  <a:gd name="connsiteX34" fmla="*/ 106900 w 118222"/>
                  <a:gd name="connsiteY34" fmla="*/ 112895 h 143532"/>
                  <a:gd name="connsiteX35" fmla="*/ 118223 w 118222"/>
                  <a:gd name="connsiteY35" fmla="*/ 130878 h 143532"/>
                  <a:gd name="connsiteX36" fmla="*/ 118223 w 118222"/>
                  <a:gd name="connsiteY36" fmla="*/ 130878 h 14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222" h="143532">
                    <a:moveTo>
                      <a:pt x="118223" y="130878"/>
                    </a:moveTo>
                    <a:cubicBezTo>
                      <a:pt x="116891" y="131877"/>
                      <a:pt x="114892" y="133209"/>
                      <a:pt x="112229" y="134541"/>
                    </a:cubicBezTo>
                    <a:cubicBezTo>
                      <a:pt x="109564" y="135873"/>
                      <a:pt x="106567" y="137538"/>
                      <a:pt x="102571" y="138870"/>
                    </a:cubicBezTo>
                    <a:cubicBezTo>
                      <a:pt x="98908" y="140202"/>
                      <a:pt x="94245" y="141201"/>
                      <a:pt x="88917" y="142200"/>
                    </a:cubicBezTo>
                    <a:cubicBezTo>
                      <a:pt x="83589" y="143200"/>
                      <a:pt x="77927" y="143532"/>
                      <a:pt x="71267" y="143532"/>
                    </a:cubicBezTo>
                    <a:cubicBezTo>
                      <a:pt x="61609" y="143532"/>
                      <a:pt x="52618" y="141867"/>
                      <a:pt x="43959" y="138870"/>
                    </a:cubicBezTo>
                    <a:cubicBezTo>
                      <a:pt x="35300" y="135873"/>
                      <a:pt x="27974" y="131211"/>
                      <a:pt x="21313" y="125216"/>
                    </a:cubicBezTo>
                    <a:cubicBezTo>
                      <a:pt x="14653" y="119222"/>
                      <a:pt x="9658" y="111895"/>
                      <a:pt x="5661" y="102904"/>
                    </a:cubicBezTo>
                    <a:cubicBezTo>
                      <a:pt x="1998" y="93912"/>
                      <a:pt x="0" y="83922"/>
                      <a:pt x="0" y="72266"/>
                    </a:cubicBezTo>
                    <a:cubicBezTo>
                      <a:pt x="0" y="60943"/>
                      <a:pt x="1998" y="50619"/>
                      <a:pt x="5661" y="41628"/>
                    </a:cubicBezTo>
                    <a:cubicBezTo>
                      <a:pt x="9325" y="32636"/>
                      <a:pt x="14320" y="24977"/>
                      <a:pt x="20980" y="18982"/>
                    </a:cubicBezTo>
                    <a:cubicBezTo>
                      <a:pt x="27308" y="12655"/>
                      <a:pt x="34967" y="7993"/>
                      <a:pt x="43293" y="4995"/>
                    </a:cubicBezTo>
                    <a:cubicBezTo>
                      <a:pt x="51951" y="1665"/>
                      <a:pt x="60943" y="0"/>
                      <a:pt x="70601" y="0"/>
                    </a:cubicBezTo>
                    <a:cubicBezTo>
                      <a:pt x="79925" y="0"/>
                      <a:pt x="87585" y="666"/>
                      <a:pt x="93579" y="2331"/>
                    </a:cubicBezTo>
                    <a:cubicBezTo>
                      <a:pt x="99574" y="3996"/>
                      <a:pt x="104236" y="5994"/>
                      <a:pt x="107566" y="8326"/>
                    </a:cubicBezTo>
                    <a:cubicBezTo>
                      <a:pt x="110896" y="10657"/>
                      <a:pt x="113561" y="12988"/>
                      <a:pt x="114892" y="15652"/>
                    </a:cubicBezTo>
                    <a:cubicBezTo>
                      <a:pt x="116225" y="17983"/>
                      <a:pt x="116891" y="19981"/>
                      <a:pt x="116891" y="21646"/>
                    </a:cubicBezTo>
                    <a:cubicBezTo>
                      <a:pt x="116891" y="23312"/>
                      <a:pt x="116558" y="24977"/>
                      <a:pt x="115892" y="26642"/>
                    </a:cubicBezTo>
                    <a:cubicBezTo>
                      <a:pt x="115226" y="28307"/>
                      <a:pt x="114227" y="29639"/>
                      <a:pt x="113228" y="30971"/>
                    </a:cubicBezTo>
                    <a:cubicBezTo>
                      <a:pt x="112229" y="32303"/>
                      <a:pt x="111229" y="33302"/>
                      <a:pt x="110230" y="34301"/>
                    </a:cubicBezTo>
                    <a:cubicBezTo>
                      <a:pt x="109231" y="35300"/>
                      <a:pt x="108232" y="35966"/>
                      <a:pt x="107566" y="36299"/>
                    </a:cubicBezTo>
                    <a:cubicBezTo>
                      <a:pt x="106234" y="34967"/>
                      <a:pt x="104569" y="33302"/>
                      <a:pt x="102238" y="31637"/>
                    </a:cubicBezTo>
                    <a:cubicBezTo>
                      <a:pt x="99907" y="29972"/>
                      <a:pt x="97242" y="28307"/>
                      <a:pt x="94245" y="26975"/>
                    </a:cubicBezTo>
                    <a:cubicBezTo>
                      <a:pt x="91248" y="25643"/>
                      <a:pt x="87585" y="24311"/>
                      <a:pt x="83589" y="23312"/>
                    </a:cubicBezTo>
                    <a:cubicBezTo>
                      <a:pt x="79592" y="22312"/>
                      <a:pt x="75596" y="21979"/>
                      <a:pt x="70934" y="21979"/>
                    </a:cubicBezTo>
                    <a:cubicBezTo>
                      <a:pt x="64273" y="21979"/>
                      <a:pt x="58279" y="22979"/>
                      <a:pt x="52284" y="25310"/>
                    </a:cubicBezTo>
                    <a:cubicBezTo>
                      <a:pt x="46623" y="27641"/>
                      <a:pt x="41628" y="30971"/>
                      <a:pt x="37631" y="35300"/>
                    </a:cubicBezTo>
                    <a:cubicBezTo>
                      <a:pt x="33635" y="39630"/>
                      <a:pt x="30305" y="44958"/>
                      <a:pt x="27641" y="51285"/>
                    </a:cubicBezTo>
                    <a:cubicBezTo>
                      <a:pt x="25310" y="57613"/>
                      <a:pt x="23978" y="64606"/>
                      <a:pt x="23978" y="72599"/>
                    </a:cubicBezTo>
                    <a:cubicBezTo>
                      <a:pt x="23978" y="80591"/>
                      <a:pt x="25310" y="87918"/>
                      <a:pt x="27641" y="93912"/>
                    </a:cubicBezTo>
                    <a:cubicBezTo>
                      <a:pt x="30305" y="100240"/>
                      <a:pt x="33635" y="105235"/>
                      <a:pt x="37964" y="109564"/>
                    </a:cubicBezTo>
                    <a:cubicBezTo>
                      <a:pt x="42294" y="113894"/>
                      <a:pt x="47622" y="116891"/>
                      <a:pt x="53617" y="118889"/>
                    </a:cubicBezTo>
                    <a:cubicBezTo>
                      <a:pt x="59611" y="120887"/>
                      <a:pt x="65938" y="122219"/>
                      <a:pt x="72932" y="122219"/>
                    </a:cubicBezTo>
                    <a:cubicBezTo>
                      <a:pt x="81257" y="122219"/>
                      <a:pt x="88251" y="121220"/>
                      <a:pt x="93912" y="118889"/>
                    </a:cubicBezTo>
                    <a:cubicBezTo>
                      <a:pt x="99907" y="116891"/>
                      <a:pt x="104236" y="114893"/>
                      <a:pt x="106900" y="112895"/>
                    </a:cubicBezTo>
                    <a:lnTo>
                      <a:pt x="118223" y="130878"/>
                    </a:lnTo>
                    <a:lnTo>
                      <a:pt x="118223" y="13087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5" name="Freeform: Shape 41">
                <a:extLst>
                  <a:ext uri="{FF2B5EF4-FFF2-40B4-BE49-F238E27FC236}">
                    <a16:creationId xmlns:a16="http://schemas.microsoft.com/office/drawing/2014/main" id="{F267997A-2C71-8D90-E2C7-47E64BDFE52D}"/>
                  </a:ext>
                </a:extLst>
              </p:cNvPr>
              <p:cNvSpPr/>
              <p:nvPr/>
            </p:nvSpPr>
            <p:spPr>
              <a:xfrm>
                <a:off x="11063338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70 w 93246"/>
                  <a:gd name="connsiteY15" fmla="*/ 29972 h 105567"/>
                  <a:gd name="connsiteX16" fmla="*/ 62275 w 93246"/>
                  <a:gd name="connsiteY16" fmla="*/ 22646 h 105567"/>
                  <a:gd name="connsiteX17" fmla="*/ 52951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2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10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8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8" y="103570"/>
                      <a:pt x="81257" y="103903"/>
                      <a:pt x="77261" y="104236"/>
                    </a:cubicBezTo>
                    <a:cubicBezTo>
                      <a:pt x="73598" y="104569"/>
                      <a:pt x="69269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661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8" y="40296"/>
                      <a:pt x="46623" y="40296"/>
                    </a:cubicBezTo>
                    <a:cubicBezTo>
                      <a:pt x="51619" y="40296"/>
                      <a:pt x="56281" y="40629"/>
                      <a:pt x="60610" y="40629"/>
                    </a:cubicBezTo>
                    <a:cubicBezTo>
                      <a:pt x="64939" y="40962"/>
                      <a:pt x="68270" y="41295"/>
                      <a:pt x="70601" y="41628"/>
                    </a:cubicBezTo>
                    <a:cubicBezTo>
                      <a:pt x="70601" y="36965"/>
                      <a:pt x="69935" y="33302"/>
                      <a:pt x="68270" y="29972"/>
                    </a:cubicBezTo>
                    <a:cubicBezTo>
                      <a:pt x="66938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1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2" y="17317"/>
                      <a:pt x="8992" y="14653"/>
                    </a:cubicBezTo>
                    <a:cubicBezTo>
                      <a:pt x="8992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10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70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9" y="77927"/>
                      <a:pt x="23978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7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6" name="Freeform: Shape 42">
                <a:extLst>
                  <a:ext uri="{FF2B5EF4-FFF2-40B4-BE49-F238E27FC236}">
                    <a16:creationId xmlns:a16="http://schemas.microsoft.com/office/drawing/2014/main" id="{EA27EB55-DAF1-130D-2073-221B51AF1FA2}"/>
                  </a:ext>
                </a:extLst>
              </p:cNvPr>
              <p:cNvSpPr/>
              <p:nvPr/>
            </p:nvSpPr>
            <p:spPr>
              <a:xfrm>
                <a:off x="11178897" y="1228383"/>
                <a:ext cx="69268" cy="102570"/>
              </a:xfrm>
              <a:custGeom>
                <a:avLst/>
                <a:gdLst>
                  <a:gd name="connsiteX0" fmla="*/ 333 w 69268"/>
                  <a:gd name="connsiteY0" fmla="*/ 38298 h 102570"/>
                  <a:gd name="connsiteX1" fmla="*/ 11323 w 69268"/>
                  <a:gd name="connsiteY1" fmla="*/ 9991 h 102570"/>
                  <a:gd name="connsiteX2" fmla="*/ 41628 w 69268"/>
                  <a:gd name="connsiteY2" fmla="*/ 0 h 102570"/>
                  <a:gd name="connsiteX3" fmla="*/ 61609 w 69268"/>
                  <a:gd name="connsiteY3" fmla="*/ 3330 h 102570"/>
                  <a:gd name="connsiteX4" fmla="*/ 69269 w 69268"/>
                  <a:gd name="connsiteY4" fmla="*/ 13987 h 102570"/>
                  <a:gd name="connsiteX5" fmla="*/ 67270 w 69268"/>
                  <a:gd name="connsiteY5" fmla="*/ 20647 h 102570"/>
                  <a:gd name="connsiteX6" fmla="*/ 64273 w 69268"/>
                  <a:gd name="connsiteY6" fmla="*/ 24644 h 102570"/>
                  <a:gd name="connsiteX7" fmla="*/ 55948 w 69268"/>
                  <a:gd name="connsiteY7" fmla="*/ 21646 h 102570"/>
                  <a:gd name="connsiteX8" fmla="*/ 44958 w 69268"/>
                  <a:gd name="connsiteY8" fmla="*/ 20314 h 102570"/>
                  <a:gd name="connsiteX9" fmla="*/ 22312 w 69268"/>
                  <a:gd name="connsiteY9" fmla="*/ 44958 h 102570"/>
                  <a:gd name="connsiteX10" fmla="*/ 22312 w 69268"/>
                  <a:gd name="connsiteY10" fmla="*/ 102571 h 102570"/>
                  <a:gd name="connsiteX11" fmla="*/ 0 w 69268"/>
                  <a:gd name="connsiteY11" fmla="*/ 102571 h 102570"/>
                  <a:gd name="connsiteX12" fmla="*/ 0 w 69268"/>
                  <a:gd name="connsiteY12" fmla="*/ 38298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68" h="102570">
                    <a:moveTo>
                      <a:pt x="333" y="38298"/>
                    </a:moveTo>
                    <a:cubicBezTo>
                      <a:pt x="333" y="25976"/>
                      <a:pt x="3996" y="16651"/>
                      <a:pt x="11323" y="9991"/>
                    </a:cubicBezTo>
                    <a:cubicBezTo>
                      <a:pt x="18649" y="3330"/>
                      <a:pt x="28640" y="0"/>
                      <a:pt x="41628" y="0"/>
                    </a:cubicBezTo>
                    <a:cubicBezTo>
                      <a:pt x="49953" y="0"/>
                      <a:pt x="56614" y="999"/>
                      <a:pt x="61609" y="3330"/>
                    </a:cubicBezTo>
                    <a:cubicBezTo>
                      <a:pt x="66604" y="5661"/>
                      <a:pt x="69269" y="9325"/>
                      <a:pt x="69269" y="13987"/>
                    </a:cubicBezTo>
                    <a:cubicBezTo>
                      <a:pt x="69269" y="16318"/>
                      <a:pt x="68602" y="18316"/>
                      <a:pt x="67270" y="20647"/>
                    </a:cubicBezTo>
                    <a:cubicBezTo>
                      <a:pt x="65938" y="22645"/>
                      <a:pt x="64939" y="23978"/>
                      <a:pt x="64273" y="24644"/>
                    </a:cubicBezTo>
                    <a:cubicBezTo>
                      <a:pt x="61942" y="23645"/>
                      <a:pt x="59278" y="22645"/>
                      <a:pt x="55948" y="21646"/>
                    </a:cubicBezTo>
                    <a:cubicBezTo>
                      <a:pt x="52618" y="20647"/>
                      <a:pt x="48954" y="20314"/>
                      <a:pt x="44958" y="20314"/>
                    </a:cubicBezTo>
                    <a:cubicBezTo>
                      <a:pt x="29639" y="20314"/>
                      <a:pt x="22312" y="28640"/>
                      <a:pt x="22312" y="44958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3829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7" name="Freeform: Shape 43">
                <a:extLst>
                  <a:ext uri="{FF2B5EF4-FFF2-40B4-BE49-F238E27FC236}">
                    <a16:creationId xmlns:a16="http://schemas.microsoft.com/office/drawing/2014/main" id="{081D5258-804F-7980-E40D-40A6B0328839}"/>
                  </a:ext>
                </a:extLst>
              </p:cNvPr>
              <p:cNvSpPr/>
              <p:nvPr/>
            </p:nvSpPr>
            <p:spPr>
              <a:xfrm>
                <a:off x="11254160" y="1227717"/>
                <a:ext cx="94245" cy="105567"/>
              </a:xfrm>
              <a:custGeom>
                <a:avLst/>
                <a:gdLst>
                  <a:gd name="connsiteX0" fmla="*/ 91248 w 94245"/>
                  <a:gd name="connsiteY0" fmla="*/ 95577 h 105567"/>
                  <a:gd name="connsiteX1" fmla="*/ 86253 w 94245"/>
                  <a:gd name="connsiteY1" fmla="*/ 98241 h 105567"/>
                  <a:gd name="connsiteX2" fmla="*/ 77927 w 94245"/>
                  <a:gd name="connsiteY2" fmla="*/ 101572 h 105567"/>
                  <a:gd name="connsiteX3" fmla="*/ 66604 w 94245"/>
                  <a:gd name="connsiteY3" fmla="*/ 104236 h 105567"/>
                  <a:gd name="connsiteX4" fmla="*/ 52284 w 94245"/>
                  <a:gd name="connsiteY4" fmla="*/ 105568 h 105567"/>
                  <a:gd name="connsiteX5" fmla="*/ 31970 w 94245"/>
                  <a:gd name="connsiteY5" fmla="*/ 102238 h 105567"/>
                  <a:gd name="connsiteX6" fmla="*/ 15319 w 94245"/>
                  <a:gd name="connsiteY6" fmla="*/ 92247 h 105567"/>
                  <a:gd name="connsiteX7" fmla="*/ 3996 w 94245"/>
                  <a:gd name="connsiteY7" fmla="*/ 75929 h 105567"/>
                  <a:gd name="connsiteX8" fmla="*/ 0 w 94245"/>
                  <a:gd name="connsiteY8" fmla="*/ 53617 h 105567"/>
                  <a:gd name="connsiteX9" fmla="*/ 3996 w 94245"/>
                  <a:gd name="connsiteY9" fmla="*/ 31970 h 105567"/>
                  <a:gd name="connsiteX10" fmla="*/ 14986 w 94245"/>
                  <a:gd name="connsiteY10" fmla="*/ 14986 h 105567"/>
                  <a:gd name="connsiteX11" fmla="*/ 31637 w 94245"/>
                  <a:gd name="connsiteY11" fmla="*/ 3996 h 105567"/>
                  <a:gd name="connsiteX12" fmla="*/ 52617 w 94245"/>
                  <a:gd name="connsiteY12" fmla="*/ 0 h 105567"/>
                  <a:gd name="connsiteX13" fmla="*/ 70601 w 94245"/>
                  <a:gd name="connsiteY13" fmla="*/ 2664 h 105567"/>
                  <a:gd name="connsiteX14" fmla="*/ 83588 w 94245"/>
                  <a:gd name="connsiteY14" fmla="*/ 9991 h 105567"/>
                  <a:gd name="connsiteX15" fmla="*/ 91581 w 94245"/>
                  <a:gd name="connsiteY15" fmla="*/ 20314 h 105567"/>
                  <a:gd name="connsiteX16" fmla="*/ 94245 w 94245"/>
                  <a:gd name="connsiteY16" fmla="*/ 32969 h 105567"/>
                  <a:gd name="connsiteX17" fmla="*/ 91581 w 94245"/>
                  <a:gd name="connsiteY17" fmla="*/ 45624 h 105567"/>
                  <a:gd name="connsiteX18" fmla="*/ 82589 w 94245"/>
                  <a:gd name="connsiteY18" fmla="*/ 55282 h 105567"/>
                  <a:gd name="connsiteX19" fmla="*/ 65272 w 94245"/>
                  <a:gd name="connsiteY19" fmla="*/ 61609 h 105567"/>
                  <a:gd name="connsiteX20" fmla="*/ 37631 w 94245"/>
                  <a:gd name="connsiteY20" fmla="*/ 63940 h 105567"/>
                  <a:gd name="connsiteX21" fmla="*/ 30305 w 94245"/>
                  <a:gd name="connsiteY21" fmla="*/ 63940 h 105567"/>
                  <a:gd name="connsiteX22" fmla="*/ 22978 w 94245"/>
                  <a:gd name="connsiteY22" fmla="*/ 63607 h 105567"/>
                  <a:gd name="connsiteX23" fmla="*/ 32636 w 94245"/>
                  <a:gd name="connsiteY23" fmla="*/ 79925 h 105567"/>
                  <a:gd name="connsiteX24" fmla="*/ 55615 w 94245"/>
                  <a:gd name="connsiteY24" fmla="*/ 86253 h 105567"/>
                  <a:gd name="connsiteX25" fmla="*/ 64939 w 94245"/>
                  <a:gd name="connsiteY25" fmla="*/ 85587 h 105567"/>
                  <a:gd name="connsiteX26" fmla="*/ 72599 w 94245"/>
                  <a:gd name="connsiteY26" fmla="*/ 83589 h 105567"/>
                  <a:gd name="connsiteX27" fmla="*/ 78593 w 94245"/>
                  <a:gd name="connsiteY27" fmla="*/ 81257 h 105567"/>
                  <a:gd name="connsiteX28" fmla="*/ 82256 w 94245"/>
                  <a:gd name="connsiteY28" fmla="*/ 79592 h 105567"/>
                  <a:gd name="connsiteX29" fmla="*/ 91248 w 94245"/>
                  <a:gd name="connsiteY29" fmla="*/ 95577 h 105567"/>
                  <a:gd name="connsiteX30" fmla="*/ 22978 w 94245"/>
                  <a:gd name="connsiteY30" fmla="*/ 48621 h 105567"/>
                  <a:gd name="connsiteX31" fmla="*/ 31637 w 94245"/>
                  <a:gd name="connsiteY31" fmla="*/ 48954 h 105567"/>
                  <a:gd name="connsiteX32" fmla="*/ 39963 w 94245"/>
                  <a:gd name="connsiteY32" fmla="*/ 48954 h 105567"/>
                  <a:gd name="connsiteX33" fmla="*/ 57280 w 94245"/>
                  <a:gd name="connsiteY33" fmla="*/ 47622 h 105567"/>
                  <a:gd name="connsiteX34" fmla="*/ 67603 w 94245"/>
                  <a:gd name="connsiteY34" fmla="*/ 43959 h 105567"/>
                  <a:gd name="connsiteX35" fmla="*/ 72599 w 94245"/>
                  <a:gd name="connsiteY35" fmla="*/ 38964 h 105567"/>
                  <a:gd name="connsiteX36" fmla="*/ 73931 w 94245"/>
                  <a:gd name="connsiteY36" fmla="*/ 33302 h 105567"/>
                  <a:gd name="connsiteX37" fmla="*/ 67937 w 94245"/>
                  <a:gd name="connsiteY37" fmla="*/ 21979 h 105567"/>
                  <a:gd name="connsiteX38" fmla="*/ 53283 w 94245"/>
                  <a:gd name="connsiteY38" fmla="*/ 18316 h 105567"/>
                  <a:gd name="connsiteX39" fmla="*/ 40628 w 94245"/>
                  <a:gd name="connsiteY39" fmla="*/ 20980 h 105567"/>
                  <a:gd name="connsiteX40" fmla="*/ 31637 w 94245"/>
                  <a:gd name="connsiteY40" fmla="*/ 27974 h 105567"/>
                  <a:gd name="connsiteX41" fmla="*/ 25976 w 94245"/>
                  <a:gd name="connsiteY41" fmla="*/ 37964 h 105567"/>
                  <a:gd name="connsiteX42" fmla="*/ 22978 w 94245"/>
                  <a:gd name="connsiteY42" fmla="*/ 48621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4245" h="105567">
                    <a:moveTo>
                      <a:pt x="91248" y="95577"/>
                    </a:moveTo>
                    <a:cubicBezTo>
                      <a:pt x="90249" y="96243"/>
                      <a:pt x="88584" y="97242"/>
                      <a:pt x="86253" y="98241"/>
                    </a:cubicBezTo>
                    <a:cubicBezTo>
                      <a:pt x="83921" y="99574"/>
                      <a:pt x="81257" y="100573"/>
                      <a:pt x="77927" y="101572"/>
                    </a:cubicBezTo>
                    <a:cubicBezTo>
                      <a:pt x="74597" y="102571"/>
                      <a:pt x="70934" y="103570"/>
                      <a:pt x="66604" y="104236"/>
                    </a:cubicBezTo>
                    <a:cubicBezTo>
                      <a:pt x="62275" y="104902"/>
                      <a:pt x="57613" y="105568"/>
                      <a:pt x="52284" y="105568"/>
                    </a:cubicBezTo>
                    <a:cubicBezTo>
                      <a:pt x="44958" y="105568"/>
                      <a:pt x="38297" y="104569"/>
                      <a:pt x="31970" y="102238"/>
                    </a:cubicBezTo>
                    <a:cubicBezTo>
                      <a:pt x="25643" y="99907"/>
                      <a:pt x="20314" y="96576"/>
                      <a:pt x="15319" y="92247"/>
                    </a:cubicBezTo>
                    <a:cubicBezTo>
                      <a:pt x="10657" y="87918"/>
                      <a:pt x="6993" y="82256"/>
                      <a:pt x="3996" y="75929"/>
                    </a:cubicBezTo>
                    <a:cubicBezTo>
                      <a:pt x="1332" y="69602"/>
                      <a:pt x="0" y="61942"/>
                      <a:pt x="0" y="53617"/>
                    </a:cubicBezTo>
                    <a:cubicBezTo>
                      <a:pt x="0" y="45624"/>
                      <a:pt x="1332" y="38298"/>
                      <a:pt x="3996" y="31970"/>
                    </a:cubicBezTo>
                    <a:cubicBezTo>
                      <a:pt x="6660" y="25310"/>
                      <a:pt x="10324" y="19648"/>
                      <a:pt x="14986" y="14986"/>
                    </a:cubicBezTo>
                    <a:cubicBezTo>
                      <a:pt x="19648" y="10324"/>
                      <a:pt x="25309" y="6660"/>
                      <a:pt x="31637" y="3996"/>
                    </a:cubicBezTo>
                    <a:cubicBezTo>
                      <a:pt x="37964" y="1332"/>
                      <a:pt x="44958" y="0"/>
                      <a:pt x="52617" y="0"/>
                    </a:cubicBezTo>
                    <a:cubicBezTo>
                      <a:pt x="59278" y="0"/>
                      <a:pt x="65272" y="999"/>
                      <a:pt x="70601" y="2664"/>
                    </a:cubicBezTo>
                    <a:cubicBezTo>
                      <a:pt x="75929" y="4329"/>
                      <a:pt x="80258" y="6993"/>
                      <a:pt x="83588" y="9991"/>
                    </a:cubicBezTo>
                    <a:cubicBezTo>
                      <a:pt x="87252" y="12988"/>
                      <a:pt x="89916" y="16318"/>
                      <a:pt x="91581" y="20314"/>
                    </a:cubicBezTo>
                    <a:cubicBezTo>
                      <a:pt x="93246" y="24311"/>
                      <a:pt x="94245" y="28640"/>
                      <a:pt x="94245" y="32969"/>
                    </a:cubicBezTo>
                    <a:cubicBezTo>
                      <a:pt x="94245" y="37631"/>
                      <a:pt x="93246" y="41961"/>
                      <a:pt x="91581" y="45624"/>
                    </a:cubicBezTo>
                    <a:cubicBezTo>
                      <a:pt x="89916" y="49287"/>
                      <a:pt x="86919" y="52617"/>
                      <a:pt x="82589" y="55282"/>
                    </a:cubicBezTo>
                    <a:cubicBezTo>
                      <a:pt x="78260" y="57946"/>
                      <a:pt x="72599" y="60277"/>
                      <a:pt x="65272" y="61609"/>
                    </a:cubicBezTo>
                    <a:cubicBezTo>
                      <a:pt x="57946" y="63274"/>
                      <a:pt x="48954" y="63940"/>
                      <a:pt x="37631" y="63940"/>
                    </a:cubicBezTo>
                    <a:cubicBezTo>
                      <a:pt x="34967" y="63940"/>
                      <a:pt x="32636" y="63940"/>
                      <a:pt x="30305" y="63940"/>
                    </a:cubicBezTo>
                    <a:cubicBezTo>
                      <a:pt x="27974" y="63940"/>
                      <a:pt x="25643" y="63940"/>
                      <a:pt x="22978" y="63607"/>
                    </a:cubicBezTo>
                    <a:cubicBezTo>
                      <a:pt x="23977" y="70268"/>
                      <a:pt x="27308" y="75929"/>
                      <a:pt x="32636" y="79925"/>
                    </a:cubicBezTo>
                    <a:cubicBezTo>
                      <a:pt x="37964" y="84255"/>
                      <a:pt x="45624" y="86253"/>
                      <a:pt x="55615" y="86253"/>
                    </a:cubicBezTo>
                    <a:cubicBezTo>
                      <a:pt x="58945" y="86253"/>
                      <a:pt x="61942" y="85920"/>
                      <a:pt x="64939" y="85587"/>
                    </a:cubicBezTo>
                    <a:cubicBezTo>
                      <a:pt x="67937" y="84921"/>
                      <a:pt x="70268" y="84255"/>
                      <a:pt x="72599" y="83589"/>
                    </a:cubicBezTo>
                    <a:cubicBezTo>
                      <a:pt x="74930" y="82922"/>
                      <a:pt x="76928" y="81923"/>
                      <a:pt x="78593" y="81257"/>
                    </a:cubicBezTo>
                    <a:cubicBezTo>
                      <a:pt x="80258" y="80591"/>
                      <a:pt x="81257" y="79925"/>
                      <a:pt x="82256" y="79592"/>
                    </a:cubicBezTo>
                    <a:lnTo>
                      <a:pt x="91248" y="95577"/>
                    </a:lnTo>
                    <a:close/>
                    <a:moveTo>
                      <a:pt x="22978" y="48621"/>
                    </a:moveTo>
                    <a:cubicBezTo>
                      <a:pt x="25976" y="48621"/>
                      <a:pt x="28973" y="48954"/>
                      <a:pt x="31637" y="48954"/>
                    </a:cubicBezTo>
                    <a:cubicBezTo>
                      <a:pt x="34301" y="48954"/>
                      <a:pt x="36965" y="48954"/>
                      <a:pt x="39963" y="48954"/>
                    </a:cubicBezTo>
                    <a:cubicBezTo>
                      <a:pt x="46956" y="48954"/>
                      <a:pt x="52950" y="48621"/>
                      <a:pt x="57280" y="47622"/>
                    </a:cubicBezTo>
                    <a:cubicBezTo>
                      <a:pt x="61609" y="46623"/>
                      <a:pt x="65272" y="45624"/>
                      <a:pt x="67603" y="43959"/>
                    </a:cubicBezTo>
                    <a:cubicBezTo>
                      <a:pt x="69935" y="42627"/>
                      <a:pt x="71600" y="40962"/>
                      <a:pt x="72599" y="38964"/>
                    </a:cubicBezTo>
                    <a:cubicBezTo>
                      <a:pt x="73265" y="36965"/>
                      <a:pt x="73931" y="35300"/>
                      <a:pt x="73931" y="33302"/>
                    </a:cubicBezTo>
                    <a:cubicBezTo>
                      <a:pt x="73931" y="28307"/>
                      <a:pt x="71933" y="24644"/>
                      <a:pt x="67937" y="21979"/>
                    </a:cubicBezTo>
                    <a:cubicBezTo>
                      <a:pt x="63940" y="19315"/>
                      <a:pt x="58945" y="18316"/>
                      <a:pt x="53283" y="18316"/>
                    </a:cubicBezTo>
                    <a:cubicBezTo>
                      <a:pt x="48621" y="18316"/>
                      <a:pt x="44292" y="19315"/>
                      <a:pt x="40628" y="20980"/>
                    </a:cubicBezTo>
                    <a:cubicBezTo>
                      <a:pt x="36965" y="22646"/>
                      <a:pt x="33968" y="24977"/>
                      <a:pt x="31637" y="27974"/>
                    </a:cubicBezTo>
                    <a:cubicBezTo>
                      <a:pt x="29306" y="30971"/>
                      <a:pt x="27308" y="33968"/>
                      <a:pt x="25976" y="37964"/>
                    </a:cubicBezTo>
                    <a:cubicBezTo>
                      <a:pt x="23645" y="40962"/>
                      <a:pt x="22978" y="44625"/>
                      <a:pt x="22978" y="48621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45" name="Freeform: Shape 11">
              <a:extLst>
                <a:ext uri="{FF2B5EF4-FFF2-40B4-BE49-F238E27FC236}">
                  <a16:creationId xmlns:a16="http://schemas.microsoft.com/office/drawing/2014/main" id="{6098030F-37DE-8590-D87C-7D7EF39950E7}"/>
                </a:ext>
              </a:extLst>
            </p:cNvPr>
            <p:cNvSpPr/>
            <p:nvPr/>
          </p:nvSpPr>
          <p:spPr>
            <a:xfrm>
              <a:off x="8576330" y="787462"/>
              <a:ext cx="396962" cy="343012"/>
            </a:xfrm>
            <a:custGeom>
              <a:avLst/>
              <a:gdLst>
                <a:gd name="connsiteX0" fmla="*/ 271080 w 396962"/>
                <a:gd name="connsiteY0" fmla="*/ 343013 h 343012"/>
                <a:gd name="connsiteX1" fmla="*/ 396962 w 396962"/>
                <a:gd name="connsiteY1" fmla="*/ 343013 h 343012"/>
                <a:gd name="connsiteX2" fmla="*/ 198148 w 396962"/>
                <a:gd name="connsiteY2" fmla="*/ 162515 h 343012"/>
                <a:gd name="connsiteX3" fmla="*/ 382309 w 396962"/>
                <a:gd name="connsiteY3" fmla="*/ 333 h 343012"/>
                <a:gd name="connsiteX4" fmla="*/ 263420 w 396962"/>
                <a:gd name="connsiteY4" fmla="*/ 333 h 343012"/>
                <a:gd name="connsiteX5" fmla="*/ 98242 w 396962"/>
                <a:gd name="connsiteY5" fmla="*/ 152191 h 343012"/>
                <a:gd name="connsiteX6" fmla="*/ 98242 w 396962"/>
                <a:gd name="connsiteY6" fmla="*/ 0 h 343012"/>
                <a:gd name="connsiteX7" fmla="*/ 0 w 396962"/>
                <a:gd name="connsiteY7" fmla="*/ 0 h 343012"/>
                <a:gd name="connsiteX8" fmla="*/ 0 w 396962"/>
                <a:gd name="connsiteY8" fmla="*/ 343013 h 343012"/>
                <a:gd name="connsiteX9" fmla="*/ 98242 w 396962"/>
                <a:gd name="connsiteY9" fmla="*/ 343013 h 343012"/>
                <a:gd name="connsiteX10" fmla="*/ 98242 w 396962"/>
                <a:gd name="connsiteY10" fmla="*/ 181497 h 343012"/>
                <a:gd name="connsiteX11" fmla="*/ 271080 w 396962"/>
                <a:gd name="connsiteY11" fmla="*/ 343013 h 34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6962" h="343012">
                  <a:moveTo>
                    <a:pt x="271080" y="343013"/>
                  </a:moveTo>
                  <a:lnTo>
                    <a:pt x="396962" y="343013"/>
                  </a:lnTo>
                  <a:lnTo>
                    <a:pt x="198148" y="162515"/>
                  </a:lnTo>
                  <a:lnTo>
                    <a:pt x="382309" y="333"/>
                  </a:lnTo>
                  <a:lnTo>
                    <a:pt x="263420" y="333"/>
                  </a:lnTo>
                  <a:lnTo>
                    <a:pt x="98242" y="152191"/>
                  </a:lnTo>
                  <a:lnTo>
                    <a:pt x="98242" y="0"/>
                  </a:lnTo>
                  <a:lnTo>
                    <a:pt x="0" y="0"/>
                  </a:lnTo>
                  <a:lnTo>
                    <a:pt x="0" y="343013"/>
                  </a:lnTo>
                  <a:lnTo>
                    <a:pt x="98242" y="343013"/>
                  </a:lnTo>
                  <a:lnTo>
                    <a:pt x="98242" y="181497"/>
                  </a:lnTo>
                  <a:lnTo>
                    <a:pt x="271080" y="343013"/>
                  </a:lnTo>
                  <a:close/>
                </a:path>
              </a:pathLst>
            </a:custGeom>
            <a:solidFill>
              <a:srgbClr val="F2F2F3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6" name="Freeform: Shape 12">
              <a:extLst>
                <a:ext uri="{FF2B5EF4-FFF2-40B4-BE49-F238E27FC236}">
                  <a16:creationId xmlns:a16="http://schemas.microsoft.com/office/drawing/2014/main" id="{27D4B1E7-A8FC-C64E-3201-703B38BB449C}"/>
                </a:ext>
              </a:extLst>
            </p:cNvPr>
            <p:cNvSpPr/>
            <p:nvPr/>
          </p:nvSpPr>
          <p:spPr>
            <a:xfrm>
              <a:off x="9106168" y="788461"/>
              <a:ext cx="452243" cy="343678"/>
            </a:xfrm>
            <a:custGeom>
              <a:avLst/>
              <a:gdLst>
                <a:gd name="connsiteX0" fmla="*/ 0 w 452243"/>
                <a:gd name="connsiteY0" fmla="*/ 171839 h 343678"/>
                <a:gd name="connsiteX1" fmla="*/ 226122 w 452243"/>
                <a:gd name="connsiteY1" fmla="*/ 0 h 343678"/>
                <a:gd name="connsiteX2" fmla="*/ 452244 w 452243"/>
                <a:gd name="connsiteY2" fmla="*/ 171839 h 343678"/>
                <a:gd name="connsiteX3" fmla="*/ 226122 w 452243"/>
                <a:gd name="connsiteY3" fmla="*/ 343679 h 343678"/>
                <a:gd name="connsiteX4" fmla="*/ 0 w 452243"/>
                <a:gd name="connsiteY4" fmla="*/ 171839 h 343678"/>
                <a:gd name="connsiteX5" fmla="*/ 351338 w 452243"/>
                <a:gd name="connsiteY5" fmla="*/ 171173 h 343678"/>
                <a:gd name="connsiteX6" fmla="*/ 226122 w 452243"/>
                <a:gd name="connsiteY6" fmla="*/ 41295 h 343678"/>
                <a:gd name="connsiteX7" fmla="*/ 100240 w 452243"/>
                <a:gd name="connsiteY7" fmla="*/ 171173 h 343678"/>
                <a:gd name="connsiteX8" fmla="*/ 226122 w 452243"/>
                <a:gd name="connsiteY8" fmla="*/ 302384 h 343678"/>
                <a:gd name="connsiteX9" fmla="*/ 351338 w 452243"/>
                <a:gd name="connsiteY9" fmla="*/ 171173 h 34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243" h="343678">
                  <a:moveTo>
                    <a:pt x="0" y="171839"/>
                  </a:moveTo>
                  <a:cubicBezTo>
                    <a:pt x="0" y="70268"/>
                    <a:pt x="34634" y="0"/>
                    <a:pt x="226122" y="0"/>
                  </a:cubicBezTo>
                  <a:cubicBezTo>
                    <a:pt x="417943" y="0"/>
                    <a:pt x="452244" y="70268"/>
                    <a:pt x="452244" y="171839"/>
                  </a:cubicBezTo>
                  <a:cubicBezTo>
                    <a:pt x="452244" y="272745"/>
                    <a:pt x="417943" y="343679"/>
                    <a:pt x="226122" y="343679"/>
                  </a:cubicBezTo>
                  <a:cubicBezTo>
                    <a:pt x="34967" y="343679"/>
                    <a:pt x="0" y="272745"/>
                    <a:pt x="0" y="171839"/>
                  </a:cubicBezTo>
                  <a:close/>
                  <a:moveTo>
                    <a:pt x="351338" y="171173"/>
                  </a:moveTo>
                  <a:cubicBezTo>
                    <a:pt x="351338" y="91914"/>
                    <a:pt x="338683" y="41295"/>
                    <a:pt x="226122" y="41295"/>
                  </a:cubicBezTo>
                  <a:cubicBezTo>
                    <a:pt x="114227" y="41295"/>
                    <a:pt x="100240" y="91581"/>
                    <a:pt x="100240" y="171173"/>
                  </a:cubicBezTo>
                  <a:cubicBezTo>
                    <a:pt x="100240" y="251432"/>
                    <a:pt x="113894" y="302384"/>
                    <a:pt x="226122" y="302384"/>
                  </a:cubicBezTo>
                  <a:cubicBezTo>
                    <a:pt x="338683" y="302384"/>
                    <a:pt x="351338" y="251765"/>
                    <a:pt x="351338" y="171173"/>
                  </a:cubicBezTo>
                  <a:close/>
                </a:path>
              </a:pathLst>
            </a:custGeom>
            <a:solidFill>
              <a:srgbClr val="F2F2F3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47" name="Graphic 14">
              <a:extLst>
                <a:ext uri="{FF2B5EF4-FFF2-40B4-BE49-F238E27FC236}">
                  <a16:creationId xmlns:a16="http://schemas.microsoft.com/office/drawing/2014/main" id="{B4650485-E5F2-00A1-5AA3-717DED5620D3}"/>
                </a:ext>
              </a:extLst>
            </p:cNvPr>
            <p:cNvGrpSpPr/>
            <p:nvPr/>
          </p:nvGrpSpPr>
          <p:grpSpPr>
            <a:xfrm>
              <a:off x="9728586" y="787795"/>
              <a:ext cx="1655119" cy="345015"/>
              <a:chOff x="9728586" y="787795"/>
              <a:chExt cx="1655119" cy="345015"/>
            </a:xfrm>
            <a:solidFill>
              <a:srgbClr val="F2F2F3"/>
            </a:solidFill>
          </p:grpSpPr>
          <p:sp>
            <p:nvSpPr>
              <p:cNvPr id="53" name="Freeform: Shape 19">
                <a:extLst>
                  <a:ext uri="{FF2B5EF4-FFF2-40B4-BE49-F238E27FC236}">
                    <a16:creationId xmlns:a16="http://schemas.microsoft.com/office/drawing/2014/main" id="{A5C32EB6-0A19-4479-9D08-03CEE0B58EEE}"/>
                  </a:ext>
                </a:extLst>
              </p:cNvPr>
              <p:cNvSpPr/>
              <p:nvPr/>
            </p:nvSpPr>
            <p:spPr>
              <a:xfrm>
                <a:off x="10269414" y="787800"/>
                <a:ext cx="267081" cy="345010"/>
              </a:xfrm>
              <a:custGeom>
                <a:avLst/>
                <a:gdLst>
                  <a:gd name="connsiteX0" fmla="*/ 116225 w 267083"/>
                  <a:gd name="connsiteY0" fmla="*/ 277740 h 345010"/>
                  <a:gd name="connsiteX1" fmla="*/ 85587 w 267083"/>
                  <a:gd name="connsiteY1" fmla="*/ 222126 h 345010"/>
                  <a:gd name="connsiteX2" fmla="*/ 85587 w 267083"/>
                  <a:gd name="connsiteY2" fmla="*/ 0 h 345010"/>
                  <a:gd name="connsiteX3" fmla="*/ 0 w 267083"/>
                  <a:gd name="connsiteY3" fmla="*/ 0 h 345010"/>
                  <a:gd name="connsiteX4" fmla="*/ 0 w 267083"/>
                  <a:gd name="connsiteY4" fmla="*/ 222126 h 345010"/>
                  <a:gd name="connsiteX5" fmla="*/ 75929 w 267083"/>
                  <a:gd name="connsiteY5" fmla="*/ 327361 h 345010"/>
                  <a:gd name="connsiteX6" fmla="*/ 194818 w 267083"/>
                  <a:gd name="connsiteY6" fmla="*/ 345011 h 345010"/>
                  <a:gd name="connsiteX7" fmla="*/ 267084 w 267083"/>
                  <a:gd name="connsiteY7" fmla="*/ 345011 h 345010"/>
                  <a:gd name="connsiteX8" fmla="*/ 267084 w 267083"/>
                  <a:gd name="connsiteY8" fmla="*/ 292393 h 345010"/>
                  <a:gd name="connsiteX9" fmla="*/ 193153 w 267083"/>
                  <a:gd name="connsiteY9" fmla="*/ 292393 h 345010"/>
                  <a:gd name="connsiteX10" fmla="*/ 116225 w 267083"/>
                  <a:gd name="connsiteY10" fmla="*/ 277740 h 34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7083" h="345010">
                    <a:moveTo>
                      <a:pt x="116225" y="277740"/>
                    </a:moveTo>
                    <a:cubicBezTo>
                      <a:pt x="89250" y="262421"/>
                      <a:pt x="85587" y="241108"/>
                      <a:pt x="85587" y="222126"/>
                    </a:cubicBezTo>
                    <a:lnTo>
                      <a:pt x="85587" y="0"/>
                    </a:lnTo>
                    <a:lnTo>
                      <a:pt x="0" y="0"/>
                    </a:lnTo>
                    <a:lnTo>
                      <a:pt x="0" y="222126"/>
                    </a:lnTo>
                    <a:cubicBezTo>
                      <a:pt x="0" y="240442"/>
                      <a:pt x="0" y="296057"/>
                      <a:pt x="75929" y="327361"/>
                    </a:cubicBezTo>
                    <a:cubicBezTo>
                      <a:pt x="113560" y="343013"/>
                      <a:pt x="155188" y="345011"/>
                      <a:pt x="194818" y="345011"/>
                    </a:cubicBezTo>
                    <a:lnTo>
                      <a:pt x="267084" y="345011"/>
                    </a:lnTo>
                    <a:lnTo>
                      <a:pt x="267084" y="292393"/>
                    </a:lnTo>
                    <a:lnTo>
                      <a:pt x="193153" y="292393"/>
                    </a:lnTo>
                    <a:cubicBezTo>
                      <a:pt x="171506" y="292393"/>
                      <a:pt x="141201" y="292393"/>
                      <a:pt x="116225" y="277740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4" name="Freeform: Shape 20">
                <a:extLst>
                  <a:ext uri="{FF2B5EF4-FFF2-40B4-BE49-F238E27FC236}">
                    <a16:creationId xmlns:a16="http://schemas.microsoft.com/office/drawing/2014/main" id="{D82C5B1D-A936-95B9-71FC-C6338CE03A59}"/>
                  </a:ext>
                </a:extLst>
              </p:cNvPr>
              <p:cNvSpPr/>
              <p:nvPr/>
            </p:nvSpPr>
            <p:spPr>
              <a:xfrm>
                <a:off x="10724655" y="787795"/>
                <a:ext cx="85253" cy="345010"/>
              </a:xfrm>
              <a:custGeom>
                <a:avLst/>
                <a:gdLst>
                  <a:gd name="connsiteX0" fmla="*/ 0 w 85253"/>
                  <a:gd name="connsiteY0" fmla="*/ 0 h 345010"/>
                  <a:gd name="connsiteX1" fmla="*/ 85254 w 85253"/>
                  <a:gd name="connsiteY1" fmla="*/ 0 h 345010"/>
                  <a:gd name="connsiteX2" fmla="*/ 85254 w 85253"/>
                  <a:gd name="connsiteY2" fmla="*/ 345011 h 345010"/>
                  <a:gd name="connsiteX3" fmla="*/ 0 w 85253"/>
                  <a:gd name="connsiteY3" fmla="*/ 345011 h 34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253" h="345010">
                    <a:moveTo>
                      <a:pt x="0" y="0"/>
                    </a:moveTo>
                    <a:lnTo>
                      <a:pt x="85254" y="0"/>
                    </a:lnTo>
                    <a:lnTo>
                      <a:pt x="85254" y="345011"/>
                    </a:lnTo>
                    <a:lnTo>
                      <a:pt x="0" y="34501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5" name="Freeform: Shape 21">
                <a:extLst>
                  <a:ext uri="{FF2B5EF4-FFF2-40B4-BE49-F238E27FC236}">
                    <a16:creationId xmlns:a16="http://schemas.microsoft.com/office/drawing/2014/main" id="{9695BEA5-5C48-9796-629E-065675A8A0FC}"/>
                  </a:ext>
                </a:extLst>
              </p:cNvPr>
              <p:cNvSpPr/>
              <p:nvPr/>
            </p:nvSpPr>
            <p:spPr>
              <a:xfrm>
                <a:off x="11019379" y="787795"/>
                <a:ext cx="364326" cy="344677"/>
              </a:xfrm>
              <a:custGeom>
                <a:avLst/>
                <a:gdLst>
                  <a:gd name="connsiteX0" fmla="*/ 333355 w 364326"/>
                  <a:gd name="connsiteY0" fmla="*/ 196816 h 344677"/>
                  <a:gd name="connsiteX1" fmla="*/ 202811 w 364326"/>
                  <a:gd name="connsiteY1" fmla="*/ 143199 h 344677"/>
                  <a:gd name="connsiteX2" fmla="*/ 196150 w 364326"/>
                  <a:gd name="connsiteY2" fmla="*/ 141201 h 344677"/>
                  <a:gd name="connsiteX3" fmla="*/ 99907 w 364326"/>
                  <a:gd name="connsiteY3" fmla="*/ 104236 h 344677"/>
                  <a:gd name="connsiteX4" fmla="*/ 89250 w 364326"/>
                  <a:gd name="connsiteY4" fmla="*/ 82922 h 344677"/>
                  <a:gd name="connsiteX5" fmla="*/ 95577 w 364326"/>
                  <a:gd name="connsiteY5" fmla="*/ 68936 h 344677"/>
                  <a:gd name="connsiteX6" fmla="*/ 165179 w 364326"/>
                  <a:gd name="connsiteY6" fmla="*/ 52951 h 344677"/>
                  <a:gd name="connsiteX7" fmla="*/ 339682 w 364326"/>
                  <a:gd name="connsiteY7" fmla="*/ 52951 h 344677"/>
                  <a:gd name="connsiteX8" fmla="*/ 339682 w 364326"/>
                  <a:gd name="connsiteY8" fmla="*/ 0 h 344677"/>
                  <a:gd name="connsiteX9" fmla="*/ 169841 w 364326"/>
                  <a:gd name="connsiteY9" fmla="*/ 0 h 344677"/>
                  <a:gd name="connsiteX10" fmla="*/ 26642 w 364326"/>
                  <a:gd name="connsiteY10" fmla="*/ 37965 h 344677"/>
                  <a:gd name="connsiteX11" fmla="*/ 3996 w 364326"/>
                  <a:gd name="connsiteY11" fmla="*/ 87585 h 344677"/>
                  <a:gd name="connsiteX12" fmla="*/ 32303 w 364326"/>
                  <a:gd name="connsiteY12" fmla="*/ 140202 h 344677"/>
                  <a:gd name="connsiteX13" fmla="*/ 164180 w 364326"/>
                  <a:gd name="connsiteY13" fmla="*/ 193819 h 344677"/>
                  <a:gd name="connsiteX14" fmla="*/ 170840 w 364326"/>
                  <a:gd name="connsiteY14" fmla="*/ 195817 h 344677"/>
                  <a:gd name="connsiteX15" fmla="*/ 278740 w 364326"/>
                  <a:gd name="connsiteY15" fmla="*/ 257426 h 344677"/>
                  <a:gd name="connsiteX16" fmla="*/ 184827 w 364326"/>
                  <a:gd name="connsiteY16" fmla="*/ 292060 h 344677"/>
                  <a:gd name="connsiteX17" fmla="*/ 0 w 364326"/>
                  <a:gd name="connsiteY17" fmla="*/ 292060 h 344677"/>
                  <a:gd name="connsiteX18" fmla="*/ 0 w 364326"/>
                  <a:gd name="connsiteY18" fmla="*/ 344678 h 344677"/>
                  <a:gd name="connsiteX19" fmla="*/ 191821 w 364326"/>
                  <a:gd name="connsiteY19" fmla="*/ 344678 h 344677"/>
                  <a:gd name="connsiteX20" fmla="*/ 342347 w 364326"/>
                  <a:gd name="connsiteY20" fmla="*/ 302384 h 344677"/>
                  <a:gd name="connsiteX21" fmla="*/ 364326 w 364326"/>
                  <a:gd name="connsiteY21" fmla="*/ 252764 h 344677"/>
                  <a:gd name="connsiteX22" fmla="*/ 333355 w 364326"/>
                  <a:gd name="connsiteY22" fmla="*/ 196816 h 344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4326" h="344677">
                    <a:moveTo>
                      <a:pt x="333355" y="196816"/>
                    </a:moveTo>
                    <a:cubicBezTo>
                      <a:pt x="303383" y="172505"/>
                      <a:pt x="249767" y="156853"/>
                      <a:pt x="202811" y="143199"/>
                    </a:cubicBezTo>
                    <a:lnTo>
                      <a:pt x="196150" y="141201"/>
                    </a:lnTo>
                    <a:cubicBezTo>
                      <a:pt x="135207" y="123551"/>
                      <a:pt x="111895" y="114560"/>
                      <a:pt x="99907" y="104236"/>
                    </a:cubicBezTo>
                    <a:cubicBezTo>
                      <a:pt x="92913" y="98575"/>
                      <a:pt x="89250" y="90915"/>
                      <a:pt x="89250" y="82922"/>
                    </a:cubicBezTo>
                    <a:cubicBezTo>
                      <a:pt x="89250" y="77594"/>
                      <a:pt x="91248" y="72932"/>
                      <a:pt x="95577" y="68936"/>
                    </a:cubicBezTo>
                    <a:cubicBezTo>
                      <a:pt x="110896" y="52951"/>
                      <a:pt x="137205" y="52951"/>
                      <a:pt x="165179" y="52951"/>
                    </a:cubicBezTo>
                    <a:lnTo>
                      <a:pt x="339682" y="52951"/>
                    </a:lnTo>
                    <a:lnTo>
                      <a:pt x="339682" y="0"/>
                    </a:lnTo>
                    <a:lnTo>
                      <a:pt x="169841" y="0"/>
                    </a:lnTo>
                    <a:cubicBezTo>
                      <a:pt x="119888" y="0"/>
                      <a:pt x="63607" y="4662"/>
                      <a:pt x="26642" y="37965"/>
                    </a:cubicBezTo>
                    <a:cubicBezTo>
                      <a:pt x="11656" y="51285"/>
                      <a:pt x="3996" y="68603"/>
                      <a:pt x="3996" y="87585"/>
                    </a:cubicBezTo>
                    <a:cubicBezTo>
                      <a:pt x="3996" y="105901"/>
                      <a:pt x="13987" y="124883"/>
                      <a:pt x="32303" y="140202"/>
                    </a:cubicBezTo>
                    <a:cubicBezTo>
                      <a:pt x="62275" y="164846"/>
                      <a:pt x="118556" y="180831"/>
                      <a:pt x="164180" y="193819"/>
                    </a:cubicBezTo>
                    <a:lnTo>
                      <a:pt x="170840" y="195817"/>
                    </a:lnTo>
                    <a:cubicBezTo>
                      <a:pt x="233449" y="213800"/>
                      <a:pt x="278740" y="226788"/>
                      <a:pt x="278740" y="257426"/>
                    </a:cubicBezTo>
                    <a:cubicBezTo>
                      <a:pt x="278740" y="286066"/>
                      <a:pt x="227787" y="292060"/>
                      <a:pt x="184827" y="292060"/>
                    </a:cubicBezTo>
                    <a:lnTo>
                      <a:pt x="0" y="292060"/>
                    </a:lnTo>
                    <a:lnTo>
                      <a:pt x="0" y="344678"/>
                    </a:lnTo>
                    <a:lnTo>
                      <a:pt x="191821" y="344678"/>
                    </a:lnTo>
                    <a:cubicBezTo>
                      <a:pt x="244438" y="344678"/>
                      <a:pt x="303716" y="341348"/>
                      <a:pt x="342347" y="302384"/>
                    </a:cubicBezTo>
                    <a:cubicBezTo>
                      <a:pt x="357000" y="288064"/>
                      <a:pt x="364326" y="271413"/>
                      <a:pt x="364326" y="252764"/>
                    </a:cubicBezTo>
                    <a:cubicBezTo>
                      <a:pt x="364326" y="233448"/>
                      <a:pt x="353003" y="212801"/>
                      <a:pt x="333355" y="196816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6" name="Freeform: Shape 22">
                <a:extLst>
                  <a:ext uri="{FF2B5EF4-FFF2-40B4-BE49-F238E27FC236}">
                    <a16:creationId xmlns:a16="http://schemas.microsoft.com/office/drawing/2014/main" id="{CBDA3982-4193-DFEC-D49B-1C0E6E944EE2}"/>
                  </a:ext>
                </a:extLst>
              </p:cNvPr>
              <p:cNvSpPr/>
              <p:nvPr/>
            </p:nvSpPr>
            <p:spPr>
              <a:xfrm>
                <a:off x="9728586" y="789127"/>
                <a:ext cx="324030" cy="342346"/>
              </a:xfrm>
              <a:custGeom>
                <a:avLst/>
                <a:gdLst>
                  <a:gd name="connsiteX0" fmla="*/ 193153 w 324030"/>
                  <a:gd name="connsiteY0" fmla="*/ 289729 h 342346"/>
                  <a:gd name="connsiteX1" fmla="*/ 115892 w 324030"/>
                  <a:gd name="connsiteY1" fmla="*/ 275409 h 342346"/>
                  <a:gd name="connsiteX2" fmla="*/ 85254 w 324030"/>
                  <a:gd name="connsiteY2" fmla="*/ 219795 h 342346"/>
                  <a:gd name="connsiteX3" fmla="*/ 85254 w 324030"/>
                  <a:gd name="connsiteY3" fmla="*/ 198148 h 342346"/>
                  <a:gd name="connsiteX4" fmla="*/ 324030 w 324030"/>
                  <a:gd name="connsiteY4" fmla="*/ 198148 h 342346"/>
                  <a:gd name="connsiteX5" fmla="*/ 324030 w 324030"/>
                  <a:gd name="connsiteY5" fmla="*/ 146530 h 342346"/>
                  <a:gd name="connsiteX6" fmla="*/ 85254 w 324030"/>
                  <a:gd name="connsiteY6" fmla="*/ 146530 h 342346"/>
                  <a:gd name="connsiteX7" fmla="*/ 85254 w 324030"/>
                  <a:gd name="connsiteY7" fmla="*/ 122885 h 342346"/>
                  <a:gd name="connsiteX8" fmla="*/ 115892 w 324030"/>
                  <a:gd name="connsiteY8" fmla="*/ 67270 h 342346"/>
                  <a:gd name="connsiteX9" fmla="*/ 193153 w 324030"/>
                  <a:gd name="connsiteY9" fmla="*/ 52951 h 342346"/>
                  <a:gd name="connsiteX10" fmla="*/ 324030 w 324030"/>
                  <a:gd name="connsiteY10" fmla="*/ 52951 h 342346"/>
                  <a:gd name="connsiteX11" fmla="*/ 324030 w 324030"/>
                  <a:gd name="connsiteY11" fmla="*/ 0 h 342346"/>
                  <a:gd name="connsiteX12" fmla="*/ 194818 w 324030"/>
                  <a:gd name="connsiteY12" fmla="*/ 0 h 342346"/>
                  <a:gd name="connsiteX13" fmla="*/ 85254 w 324030"/>
                  <a:gd name="connsiteY13" fmla="*/ 14320 h 342346"/>
                  <a:gd name="connsiteX14" fmla="*/ 75929 w 324030"/>
                  <a:gd name="connsiteY14" fmla="*/ 17650 h 342346"/>
                  <a:gd name="connsiteX15" fmla="*/ 0 w 324030"/>
                  <a:gd name="connsiteY15" fmla="*/ 122885 h 342346"/>
                  <a:gd name="connsiteX16" fmla="*/ 0 w 324030"/>
                  <a:gd name="connsiteY16" fmla="*/ 149860 h 342346"/>
                  <a:gd name="connsiteX17" fmla="*/ 0 w 324030"/>
                  <a:gd name="connsiteY17" fmla="*/ 189823 h 342346"/>
                  <a:gd name="connsiteX18" fmla="*/ 0 w 324030"/>
                  <a:gd name="connsiteY18" fmla="*/ 219462 h 342346"/>
                  <a:gd name="connsiteX19" fmla="*/ 75929 w 324030"/>
                  <a:gd name="connsiteY19" fmla="*/ 324696 h 342346"/>
                  <a:gd name="connsiteX20" fmla="*/ 85254 w 324030"/>
                  <a:gd name="connsiteY20" fmla="*/ 328027 h 342346"/>
                  <a:gd name="connsiteX21" fmla="*/ 194818 w 324030"/>
                  <a:gd name="connsiteY21" fmla="*/ 342347 h 342346"/>
                  <a:gd name="connsiteX22" fmla="*/ 324030 w 324030"/>
                  <a:gd name="connsiteY22" fmla="*/ 342347 h 342346"/>
                  <a:gd name="connsiteX23" fmla="*/ 324030 w 324030"/>
                  <a:gd name="connsiteY23" fmla="*/ 289729 h 342346"/>
                  <a:gd name="connsiteX24" fmla="*/ 193153 w 324030"/>
                  <a:gd name="connsiteY24" fmla="*/ 289729 h 342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4030" h="342346">
                    <a:moveTo>
                      <a:pt x="193153" y="289729"/>
                    </a:moveTo>
                    <a:cubicBezTo>
                      <a:pt x="171173" y="289729"/>
                      <a:pt x="141201" y="289729"/>
                      <a:pt x="115892" y="275409"/>
                    </a:cubicBezTo>
                    <a:cubicBezTo>
                      <a:pt x="88917" y="260090"/>
                      <a:pt x="85254" y="238777"/>
                      <a:pt x="85254" y="219795"/>
                    </a:cubicBezTo>
                    <a:lnTo>
                      <a:pt x="85254" y="198148"/>
                    </a:lnTo>
                    <a:lnTo>
                      <a:pt x="324030" y="198148"/>
                    </a:lnTo>
                    <a:lnTo>
                      <a:pt x="324030" y="146530"/>
                    </a:lnTo>
                    <a:lnTo>
                      <a:pt x="85254" y="146530"/>
                    </a:lnTo>
                    <a:lnTo>
                      <a:pt x="85254" y="122885"/>
                    </a:lnTo>
                    <a:cubicBezTo>
                      <a:pt x="85254" y="103903"/>
                      <a:pt x="88917" y="82589"/>
                      <a:pt x="115892" y="67270"/>
                    </a:cubicBezTo>
                    <a:cubicBezTo>
                      <a:pt x="140868" y="52951"/>
                      <a:pt x="171173" y="52951"/>
                      <a:pt x="193153" y="52951"/>
                    </a:cubicBezTo>
                    <a:lnTo>
                      <a:pt x="324030" y="52951"/>
                    </a:lnTo>
                    <a:lnTo>
                      <a:pt x="324030" y="0"/>
                    </a:lnTo>
                    <a:lnTo>
                      <a:pt x="194818" y="0"/>
                    </a:lnTo>
                    <a:cubicBezTo>
                      <a:pt x="158518" y="0"/>
                      <a:pt x="120554" y="1998"/>
                      <a:pt x="85254" y="14320"/>
                    </a:cubicBezTo>
                    <a:cubicBezTo>
                      <a:pt x="82256" y="15319"/>
                      <a:pt x="78926" y="16318"/>
                      <a:pt x="75929" y="17650"/>
                    </a:cubicBezTo>
                    <a:cubicBezTo>
                      <a:pt x="0" y="48954"/>
                      <a:pt x="0" y="104569"/>
                      <a:pt x="0" y="122885"/>
                    </a:cubicBezTo>
                    <a:lnTo>
                      <a:pt x="0" y="149860"/>
                    </a:lnTo>
                    <a:lnTo>
                      <a:pt x="0" y="189823"/>
                    </a:lnTo>
                    <a:lnTo>
                      <a:pt x="0" y="219462"/>
                    </a:lnTo>
                    <a:cubicBezTo>
                      <a:pt x="0" y="237778"/>
                      <a:pt x="0" y="293392"/>
                      <a:pt x="75929" y="324696"/>
                    </a:cubicBezTo>
                    <a:cubicBezTo>
                      <a:pt x="78926" y="326029"/>
                      <a:pt x="81923" y="327028"/>
                      <a:pt x="85254" y="328027"/>
                    </a:cubicBezTo>
                    <a:cubicBezTo>
                      <a:pt x="120554" y="340349"/>
                      <a:pt x="158518" y="342347"/>
                      <a:pt x="194818" y="342347"/>
                    </a:cubicBezTo>
                    <a:lnTo>
                      <a:pt x="324030" y="342347"/>
                    </a:lnTo>
                    <a:lnTo>
                      <a:pt x="324030" y="289729"/>
                    </a:lnTo>
                    <a:lnTo>
                      <a:pt x="193153" y="28972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48" name="Graphic 14">
              <a:extLst>
                <a:ext uri="{FF2B5EF4-FFF2-40B4-BE49-F238E27FC236}">
                  <a16:creationId xmlns:a16="http://schemas.microsoft.com/office/drawing/2014/main" id="{C236141D-3D9A-BBC0-0370-46575C2124BD}"/>
                </a:ext>
              </a:extLst>
            </p:cNvPr>
            <p:cNvGrpSpPr/>
            <p:nvPr/>
          </p:nvGrpSpPr>
          <p:grpSpPr>
            <a:xfrm>
              <a:off x="7728536" y="771476"/>
              <a:ext cx="569762" cy="376980"/>
              <a:chOff x="7728536" y="771476"/>
              <a:chExt cx="569762" cy="376980"/>
            </a:xfrm>
            <a:solidFill>
              <a:srgbClr val="F2F2F3"/>
            </a:solidFill>
          </p:grpSpPr>
          <p:sp>
            <p:nvSpPr>
              <p:cNvPr id="51" name="Freeform: Shape 17">
                <a:extLst>
                  <a:ext uri="{FF2B5EF4-FFF2-40B4-BE49-F238E27FC236}">
                    <a16:creationId xmlns:a16="http://schemas.microsoft.com/office/drawing/2014/main" id="{AC303070-4B93-3A9B-5693-4E74D67BB7F1}"/>
                  </a:ext>
                </a:extLst>
              </p:cNvPr>
              <p:cNvSpPr/>
              <p:nvPr/>
            </p:nvSpPr>
            <p:spPr>
              <a:xfrm>
                <a:off x="7728536" y="771476"/>
                <a:ext cx="425188" cy="376980"/>
              </a:xfrm>
              <a:custGeom>
                <a:avLst/>
                <a:gdLst>
                  <a:gd name="connsiteX0" fmla="*/ 331610 w 425188"/>
                  <a:gd name="connsiteY0" fmla="*/ 289729 h 376980"/>
                  <a:gd name="connsiteX1" fmla="*/ 241361 w 425188"/>
                  <a:gd name="connsiteY1" fmla="*/ 340348 h 376980"/>
                  <a:gd name="connsiteX2" fmla="*/ 205061 w 425188"/>
                  <a:gd name="connsiteY2" fmla="*/ 335353 h 376980"/>
                  <a:gd name="connsiteX3" fmla="*/ 37218 w 425188"/>
                  <a:gd name="connsiteY3" fmla="*/ 169508 h 376980"/>
                  <a:gd name="connsiteX4" fmla="*/ 33222 w 425188"/>
                  <a:gd name="connsiteY4" fmla="*/ 161183 h 376980"/>
                  <a:gd name="connsiteX5" fmla="*/ 39883 w 425188"/>
                  <a:gd name="connsiteY5" fmla="*/ 154522 h 376980"/>
                  <a:gd name="connsiteX6" fmla="*/ 296976 w 425188"/>
                  <a:gd name="connsiteY6" fmla="*/ 36299 h 376980"/>
                  <a:gd name="connsiteX7" fmla="*/ 314959 w 425188"/>
                  <a:gd name="connsiteY7" fmla="*/ 32969 h 376980"/>
                  <a:gd name="connsiteX8" fmla="*/ 341600 w 425188"/>
                  <a:gd name="connsiteY8" fmla="*/ 39963 h 376980"/>
                  <a:gd name="connsiteX9" fmla="*/ 400878 w 425188"/>
                  <a:gd name="connsiteY9" fmla="*/ 79592 h 376980"/>
                  <a:gd name="connsiteX10" fmla="*/ 425189 w 425188"/>
                  <a:gd name="connsiteY10" fmla="*/ 55948 h 376980"/>
                  <a:gd name="connsiteX11" fmla="*/ 359584 w 425188"/>
                  <a:gd name="connsiteY11" fmla="*/ 12322 h 376980"/>
                  <a:gd name="connsiteX12" fmla="*/ 314626 w 425188"/>
                  <a:gd name="connsiteY12" fmla="*/ 0 h 376980"/>
                  <a:gd name="connsiteX13" fmla="*/ 282989 w 425188"/>
                  <a:gd name="connsiteY13" fmla="*/ 6327 h 376980"/>
                  <a:gd name="connsiteX14" fmla="*/ 25896 w 425188"/>
                  <a:gd name="connsiteY14" fmla="*/ 124550 h 376980"/>
                  <a:gd name="connsiteX15" fmla="*/ 586 w 425188"/>
                  <a:gd name="connsiteY15" fmla="*/ 155521 h 376980"/>
                  <a:gd name="connsiteX16" fmla="*/ 13907 w 425188"/>
                  <a:gd name="connsiteY16" fmla="*/ 193486 h 376980"/>
                  <a:gd name="connsiteX17" fmla="*/ 181750 w 425188"/>
                  <a:gd name="connsiteY17" fmla="*/ 359331 h 376980"/>
                  <a:gd name="connsiteX18" fmla="*/ 227374 w 425188"/>
                  <a:gd name="connsiteY18" fmla="*/ 376981 h 376980"/>
                  <a:gd name="connsiteX19" fmla="*/ 257679 w 425188"/>
                  <a:gd name="connsiteY19" fmla="*/ 369321 h 376980"/>
                  <a:gd name="connsiteX20" fmla="*/ 357586 w 425188"/>
                  <a:gd name="connsiteY20" fmla="*/ 313374 h 376980"/>
                  <a:gd name="connsiteX21" fmla="*/ 331610 w 425188"/>
                  <a:gd name="connsiteY21" fmla="*/ 289729 h 37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25188" h="376980">
                    <a:moveTo>
                      <a:pt x="331610" y="289729"/>
                    </a:moveTo>
                    <a:lnTo>
                      <a:pt x="241361" y="340348"/>
                    </a:lnTo>
                    <a:cubicBezTo>
                      <a:pt x="231370" y="346010"/>
                      <a:pt x="213387" y="343679"/>
                      <a:pt x="205061" y="335353"/>
                    </a:cubicBezTo>
                    <a:lnTo>
                      <a:pt x="37218" y="169508"/>
                    </a:lnTo>
                    <a:cubicBezTo>
                      <a:pt x="35553" y="167843"/>
                      <a:pt x="32556" y="164513"/>
                      <a:pt x="33222" y="161183"/>
                    </a:cubicBezTo>
                    <a:cubicBezTo>
                      <a:pt x="33888" y="157852"/>
                      <a:pt x="37551" y="155521"/>
                      <a:pt x="39883" y="154522"/>
                    </a:cubicBezTo>
                    <a:lnTo>
                      <a:pt x="296976" y="36299"/>
                    </a:lnTo>
                    <a:cubicBezTo>
                      <a:pt x="301638" y="34301"/>
                      <a:pt x="307965" y="32969"/>
                      <a:pt x="314959" y="32969"/>
                    </a:cubicBezTo>
                    <a:cubicBezTo>
                      <a:pt x="325282" y="32969"/>
                      <a:pt x="334940" y="35633"/>
                      <a:pt x="341600" y="39963"/>
                    </a:cubicBezTo>
                    <a:lnTo>
                      <a:pt x="400878" y="79592"/>
                    </a:lnTo>
                    <a:cubicBezTo>
                      <a:pt x="410203" y="72266"/>
                      <a:pt x="418196" y="64273"/>
                      <a:pt x="425189" y="55948"/>
                    </a:cubicBezTo>
                    <a:lnTo>
                      <a:pt x="359584" y="12322"/>
                    </a:lnTo>
                    <a:cubicBezTo>
                      <a:pt x="347595" y="4329"/>
                      <a:pt x="331610" y="0"/>
                      <a:pt x="314626" y="0"/>
                    </a:cubicBezTo>
                    <a:cubicBezTo>
                      <a:pt x="302970" y="0"/>
                      <a:pt x="291980" y="1998"/>
                      <a:pt x="282989" y="6327"/>
                    </a:cubicBezTo>
                    <a:lnTo>
                      <a:pt x="25896" y="124550"/>
                    </a:lnTo>
                    <a:cubicBezTo>
                      <a:pt x="12242" y="130878"/>
                      <a:pt x="2917" y="142200"/>
                      <a:pt x="586" y="155521"/>
                    </a:cubicBezTo>
                    <a:cubicBezTo>
                      <a:pt x="-1745" y="168842"/>
                      <a:pt x="2917" y="182829"/>
                      <a:pt x="13907" y="193486"/>
                    </a:cubicBezTo>
                    <a:lnTo>
                      <a:pt x="181750" y="359331"/>
                    </a:lnTo>
                    <a:cubicBezTo>
                      <a:pt x="193073" y="370320"/>
                      <a:pt x="210057" y="376981"/>
                      <a:pt x="227374" y="376981"/>
                    </a:cubicBezTo>
                    <a:cubicBezTo>
                      <a:pt x="238364" y="376981"/>
                      <a:pt x="248687" y="374317"/>
                      <a:pt x="257679" y="369321"/>
                    </a:cubicBezTo>
                    <a:lnTo>
                      <a:pt x="357586" y="313374"/>
                    </a:lnTo>
                    <a:cubicBezTo>
                      <a:pt x="349593" y="305381"/>
                      <a:pt x="340934" y="297389"/>
                      <a:pt x="331610" y="289729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2" name="Freeform: Shape 18">
                <a:extLst>
                  <a:ext uri="{FF2B5EF4-FFF2-40B4-BE49-F238E27FC236}">
                    <a16:creationId xmlns:a16="http://schemas.microsoft.com/office/drawing/2014/main" id="{B16A837E-2589-5B2C-E70F-37CA046DB8C1}"/>
                  </a:ext>
                </a:extLst>
              </p:cNvPr>
              <p:cNvSpPr/>
              <p:nvPr/>
            </p:nvSpPr>
            <p:spPr>
              <a:xfrm>
                <a:off x="8189691" y="893030"/>
                <a:ext cx="108606" cy="114892"/>
              </a:xfrm>
              <a:custGeom>
                <a:avLst/>
                <a:gdLst>
                  <a:gd name="connsiteX0" fmla="*/ 70268 w 108606"/>
                  <a:gd name="connsiteY0" fmla="*/ 45291 h 114892"/>
                  <a:gd name="connsiteX1" fmla="*/ 75263 w 108606"/>
                  <a:gd name="connsiteY1" fmla="*/ 50952 h 114892"/>
                  <a:gd name="connsiteX2" fmla="*/ 69935 w 108606"/>
                  <a:gd name="connsiteY2" fmla="*/ 56281 h 114892"/>
                  <a:gd name="connsiteX3" fmla="*/ 0 w 108606"/>
                  <a:gd name="connsiteY3" fmla="*/ 95244 h 114892"/>
                  <a:gd name="connsiteX4" fmla="*/ 32969 w 108606"/>
                  <a:gd name="connsiteY4" fmla="*/ 114893 h 114892"/>
                  <a:gd name="connsiteX5" fmla="*/ 86253 w 108606"/>
                  <a:gd name="connsiteY5" fmla="*/ 85254 h 114892"/>
                  <a:gd name="connsiteX6" fmla="*/ 108565 w 108606"/>
                  <a:gd name="connsiteY6" fmla="*/ 51951 h 114892"/>
                  <a:gd name="connsiteX7" fmla="*/ 88917 w 108606"/>
                  <a:gd name="connsiteY7" fmla="*/ 17317 h 114892"/>
                  <a:gd name="connsiteX8" fmla="*/ 62941 w 108606"/>
                  <a:gd name="connsiteY8" fmla="*/ 0 h 114892"/>
                  <a:gd name="connsiteX9" fmla="*/ 30638 w 108606"/>
                  <a:gd name="connsiteY9" fmla="*/ 18316 h 114892"/>
                  <a:gd name="connsiteX10" fmla="*/ 70268 w 108606"/>
                  <a:gd name="connsiteY10" fmla="*/ 45291 h 11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606" h="114892">
                    <a:moveTo>
                      <a:pt x="70268" y="45291"/>
                    </a:moveTo>
                    <a:cubicBezTo>
                      <a:pt x="73598" y="47622"/>
                      <a:pt x="75263" y="49953"/>
                      <a:pt x="75263" y="50952"/>
                    </a:cubicBezTo>
                    <a:cubicBezTo>
                      <a:pt x="75263" y="52284"/>
                      <a:pt x="73598" y="54283"/>
                      <a:pt x="69935" y="56281"/>
                    </a:cubicBezTo>
                    <a:lnTo>
                      <a:pt x="0" y="95244"/>
                    </a:lnTo>
                    <a:cubicBezTo>
                      <a:pt x="11656" y="100906"/>
                      <a:pt x="22645" y="107566"/>
                      <a:pt x="32969" y="114893"/>
                    </a:cubicBezTo>
                    <a:lnTo>
                      <a:pt x="86253" y="85254"/>
                    </a:lnTo>
                    <a:cubicBezTo>
                      <a:pt x="99907" y="77594"/>
                      <a:pt x="108232" y="65605"/>
                      <a:pt x="108565" y="51951"/>
                    </a:cubicBezTo>
                    <a:cubicBezTo>
                      <a:pt x="109231" y="38631"/>
                      <a:pt x="101905" y="25976"/>
                      <a:pt x="88917" y="17317"/>
                    </a:cubicBezTo>
                    <a:lnTo>
                      <a:pt x="62941" y="0"/>
                    </a:lnTo>
                    <a:cubicBezTo>
                      <a:pt x="52617" y="7660"/>
                      <a:pt x="41628" y="13654"/>
                      <a:pt x="30638" y="18316"/>
                    </a:cubicBezTo>
                    <a:lnTo>
                      <a:pt x="70268" y="4529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49" name="Freeform: Shape 15">
              <a:extLst>
                <a:ext uri="{FF2B5EF4-FFF2-40B4-BE49-F238E27FC236}">
                  <a16:creationId xmlns:a16="http://schemas.microsoft.com/office/drawing/2014/main" id="{B952D4D4-BBEE-1963-3A31-F0E0F54A1C57}"/>
                </a:ext>
              </a:extLst>
            </p:cNvPr>
            <p:cNvSpPr/>
            <p:nvPr/>
          </p:nvSpPr>
          <p:spPr>
            <a:xfrm>
              <a:off x="8082791" y="711200"/>
              <a:ext cx="214093" cy="193604"/>
            </a:xfrm>
            <a:custGeom>
              <a:avLst/>
              <a:gdLst>
                <a:gd name="connsiteX0" fmla="*/ 0 w 214093"/>
                <a:gd name="connsiteY0" fmla="*/ 193153 h 193604"/>
                <a:gd name="connsiteX1" fmla="*/ 213800 w 214093"/>
                <a:gd name="connsiteY1" fmla="*/ 0 h 193604"/>
                <a:gd name="connsiteX2" fmla="*/ 140868 w 214093"/>
                <a:gd name="connsiteY2" fmla="*/ 999 h 193604"/>
                <a:gd name="connsiteX3" fmla="*/ 0 w 214093"/>
                <a:gd name="connsiteY3" fmla="*/ 193153 h 19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093" h="193604">
                  <a:moveTo>
                    <a:pt x="0" y="193153"/>
                  </a:moveTo>
                  <a:cubicBezTo>
                    <a:pt x="64606" y="193819"/>
                    <a:pt x="221793" y="208472"/>
                    <a:pt x="213800" y="0"/>
                  </a:cubicBezTo>
                  <a:lnTo>
                    <a:pt x="140868" y="999"/>
                  </a:lnTo>
                  <a:cubicBezTo>
                    <a:pt x="140868" y="-666"/>
                    <a:pt x="143532" y="147862"/>
                    <a:pt x="0" y="193153"/>
                  </a:cubicBezTo>
                  <a:close/>
                </a:path>
              </a:pathLst>
            </a:custGeom>
            <a:solidFill>
              <a:srgbClr val="FAC649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0" name="Freeform: Shape 16">
              <a:extLst>
                <a:ext uri="{FF2B5EF4-FFF2-40B4-BE49-F238E27FC236}">
                  <a16:creationId xmlns:a16="http://schemas.microsoft.com/office/drawing/2014/main" id="{0CF096E7-0A75-8092-0F02-C54F81119272}"/>
                </a:ext>
              </a:extLst>
            </p:cNvPr>
            <p:cNvSpPr/>
            <p:nvPr/>
          </p:nvSpPr>
          <p:spPr>
            <a:xfrm>
              <a:off x="7980553" y="985056"/>
              <a:ext cx="309988" cy="273964"/>
            </a:xfrm>
            <a:custGeom>
              <a:avLst/>
              <a:gdLst>
                <a:gd name="connsiteX0" fmla="*/ 0 w 309988"/>
                <a:gd name="connsiteY0" fmla="*/ 4217 h 273964"/>
                <a:gd name="connsiteX1" fmla="*/ 309377 w 309988"/>
                <a:gd name="connsiteY1" fmla="*/ 273964 h 273964"/>
                <a:gd name="connsiteX2" fmla="*/ 194818 w 309988"/>
                <a:gd name="connsiteY2" fmla="*/ 272299 h 273964"/>
                <a:gd name="connsiteX3" fmla="*/ 0 w 309988"/>
                <a:gd name="connsiteY3" fmla="*/ 4217 h 27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988" h="273964">
                  <a:moveTo>
                    <a:pt x="0" y="4217"/>
                  </a:moveTo>
                  <a:cubicBezTo>
                    <a:pt x="34967" y="1219"/>
                    <a:pt x="325029" y="-46736"/>
                    <a:pt x="309377" y="273964"/>
                  </a:cubicBezTo>
                  <a:lnTo>
                    <a:pt x="194818" y="272299"/>
                  </a:lnTo>
                  <a:cubicBezTo>
                    <a:pt x="194818" y="272299"/>
                    <a:pt x="213800" y="83143"/>
                    <a:pt x="0" y="4217"/>
                  </a:cubicBezTo>
                  <a:close/>
                </a:path>
              </a:pathLst>
            </a:custGeom>
            <a:solidFill>
              <a:srgbClr val="FAC649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677613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586EBB-CF38-F740-EF09-CE298AE26A44}"/>
              </a:ext>
            </a:extLst>
          </p:cNvPr>
          <p:cNvSpPr/>
          <p:nvPr userDrawn="1"/>
        </p:nvSpPr>
        <p:spPr>
          <a:xfrm>
            <a:off x="266007" y="116378"/>
            <a:ext cx="1379913" cy="4950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C70B67-776D-54FF-9596-888135F66F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5963" y="2241420"/>
            <a:ext cx="3333404" cy="2375159"/>
          </a:xfrm>
          <a:noFill/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9900" b="1">
                <a:ln w="38100">
                  <a:solidFill>
                    <a:schemeClr val="bg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129B5FA-7EC1-7FFB-6379-1D5AA1DFC1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1988" y="3192463"/>
            <a:ext cx="6351587" cy="1424116"/>
          </a:xfrm>
        </p:spPr>
        <p:txBody>
          <a:bodyPr anchor="b">
            <a:noAutofit/>
          </a:bodyPr>
          <a:lstStyle>
            <a:lvl1pPr marL="0" indent="0" algn="l">
              <a:buNone/>
              <a:defRPr sz="4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</a:lstStyle>
          <a:p>
            <a:pPr lvl="0"/>
            <a:r>
              <a:rPr lang="fr-FR" dirty="0"/>
              <a:t>Part </a:t>
            </a:r>
            <a:r>
              <a:rPr lang="fr-FR" dirty="0" err="1"/>
              <a:t>name</a:t>
            </a:r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D02E6D5-026E-1C15-0D69-F3417E63C831}"/>
              </a:ext>
            </a:extLst>
          </p:cNvPr>
          <p:cNvCxnSpPr>
            <a:cxnSpLocks/>
          </p:cNvCxnSpPr>
          <p:nvPr userDrawn="1"/>
        </p:nvCxnSpPr>
        <p:spPr>
          <a:xfrm>
            <a:off x="2610197" y="1147155"/>
            <a:ext cx="0" cy="725978"/>
          </a:xfrm>
          <a:prstGeom prst="line">
            <a:avLst/>
          </a:prstGeom>
          <a:ln w="1143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5B86F2E-629D-E839-D239-9D61DF9926F5}"/>
              </a:ext>
            </a:extLst>
          </p:cNvPr>
          <p:cNvCxnSpPr>
            <a:cxnSpLocks/>
          </p:cNvCxnSpPr>
          <p:nvPr userDrawn="1"/>
        </p:nvCxnSpPr>
        <p:spPr>
          <a:xfrm>
            <a:off x="2610197" y="4937758"/>
            <a:ext cx="0" cy="725978"/>
          </a:xfrm>
          <a:prstGeom prst="line">
            <a:avLst/>
          </a:prstGeom>
          <a:ln w="1143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1383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interven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16E2432-C302-9E90-FF71-EF16BB422C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74230" y="268693"/>
            <a:ext cx="581737" cy="342768"/>
          </a:xfrm>
          <a:prstGeom prst="rect">
            <a:avLst/>
          </a:prstGeom>
        </p:spPr>
        <p:txBody>
          <a:bodyPr/>
          <a:lstStyle/>
          <a:p>
            <a:fld id="{4672FD09-1C36-EC48-8EF0-4323CF1A150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 descr="Une image contenant crépuscule, ciel, extérieur, oiseau&#10;&#10;Description générée automatiquement">
            <a:extLst>
              <a:ext uri="{FF2B5EF4-FFF2-40B4-BE49-F238E27FC236}">
                <a16:creationId xmlns:a16="http://schemas.microsoft.com/office/drawing/2014/main" id="{921CE1C1-8C5A-EBB7-7950-20B560DBD5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-33834"/>
            <a:ext cx="6289928" cy="6891834"/>
          </a:xfrm>
          <a:prstGeom prst="rect">
            <a:avLst/>
          </a:prstGeom>
        </p:spPr>
      </p:pic>
      <p:grpSp>
        <p:nvGrpSpPr>
          <p:cNvPr id="10" name="Graphic 14">
            <a:extLst>
              <a:ext uri="{FF2B5EF4-FFF2-40B4-BE49-F238E27FC236}">
                <a16:creationId xmlns:a16="http://schemas.microsoft.com/office/drawing/2014/main" id="{585614CF-C594-3F3A-C746-909EDF0DAF1E}"/>
              </a:ext>
            </a:extLst>
          </p:cNvPr>
          <p:cNvGrpSpPr/>
          <p:nvPr userDrawn="1"/>
        </p:nvGrpSpPr>
        <p:grpSpPr>
          <a:xfrm>
            <a:off x="10758488" y="6382369"/>
            <a:ext cx="1093664" cy="197692"/>
            <a:chOff x="7728536" y="711200"/>
            <a:chExt cx="3655169" cy="660715"/>
          </a:xfrm>
        </p:grpSpPr>
        <p:grpSp>
          <p:nvGrpSpPr>
            <p:cNvPr id="11" name="Graphic 14">
              <a:extLst>
                <a:ext uri="{FF2B5EF4-FFF2-40B4-BE49-F238E27FC236}">
                  <a16:creationId xmlns:a16="http://schemas.microsoft.com/office/drawing/2014/main" id="{5CF63457-6F9A-6419-58E7-E2F7E86A55D0}"/>
                </a:ext>
              </a:extLst>
            </p:cNvPr>
            <p:cNvGrpSpPr/>
            <p:nvPr/>
          </p:nvGrpSpPr>
          <p:grpSpPr>
            <a:xfrm>
              <a:off x="9039563" y="1184091"/>
              <a:ext cx="2308841" cy="187824"/>
              <a:chOff x="9039563" y="1184091"/>
              <a:chExt cx="2308841" cy="187824"/>
            </a:xfrm>
            <a:solidFill>
              <a:srgbClr val="F2F2F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69C9402-B750-870C-7FB6-DF492EE3BEE2}"/>
                  </a:ext>
                </a:extLst>
              </p:cNvPr>
              <p:cNvSpPr/>
              <p:nvPr/>
            </p:nvSpPr>
            <p:spPr>
              <a:xfrm>
                <a:off x="9039563" y="1191084"/>
                <a:ext cx="140202" cy="140535"/>
              </a:xfrm>
              <a:custGeom>
                <a:avLst/>
                <a:gdLst>
                  <a:gd name="connsiteX0" fmla="*/ 0 w 140202"/>
                  <a:gd name="connsiteY0" fmla="*/ 139869 h 140535"/>
                  <a:gd name="connsiteX1" fmla="*/ 10990 w 140202"/>
                  <a:gd name="connsiteY1" fmla="*/ 111229 h 140535"/>
                  <a:gd name="connsiteX2" fmla="*/ 23645 w 140202"/>
                  <a:gd name="connsiteY2" fmla="*/ 79592 h 140535"/>
                  <a:gd name="connsiteX3" fmla="*/ 37299 w 140202"/>
                  <a:gd name="connsiteY3" fmla="*/ 46623 h 140535"/>
                  <a:gd name="connsiteX4" fmla="*/ 51285 w 140202"/>
                  <a:gd name="connsiteY4" fmla="*/ 13987 h 140535"/>
                  <a:gd name="connsiteX5" fmla="*/ 59278 w 140202"/>
                  <a:gd name="connsiteY5" fmla="*/ 2997 h 140535"/>
                  <a:gd name="connsiteX6" fmla="*/ 70601 w 140202"/>
                  <a:gd name="connsiteY6" fmla="*/ 0 h 140535"/>
                  <a:gd name="connsiteX7" fmla="*/ 75596 w 140202"/>
                  <a:gd name="connsiteY7" fmla="*/ 666 h 140535"/>
                  <a:gd name="connsiteX8" fmla="*/ 79925 w 140202"/>
                  <a:gd name="connsiteY8" fmla="*/ 1998 h 140535"/>
                  <a:gd name="connsiteX9" fmla="*/ 82923 w 140202"/>
                  <a:gd name="connsiteY9" fmla="*/ 3330 h 140535"/>
                  <a:gd name="connsiteX10" fmla="*/ 84255 w 140202"/>
                  <a:gd name="connsiteY10" fmla="*/ 4329 h 140535"/>
                  <a:gd name="connsiteX11" fmla="*/ 92247 w 140202"/>
                  <a:gd name="connsiteY11" fmla="*/ 20980 h 140535"/>
                  <a:gd name="connsiteX12" fmla="*/ 102904 w 140202"/>
                  <a:gd name="connsiteY12" fmla="*/ 45624 h 140535"/>
                  <a:gd name="connsiteX13" fmla="*/ 114560 w 140202"/>
                  <a:gd name="connsiteY13" fmla="*/ 73931 h 140535"/>
                  <a:gd name="connsiteX14" fmla="*/ 125882 w 140202"/>
                  <a:gd name="connsiteY14" fmla="*/ 101905 h 140535"/>
                  <a:gd name="connsiteX15" fmla="*/ 134874 w 140202"/>
                  <a:gd name="connsiteY15" fmla="*/ 125549 h 140535"/>
                  <a:gd name="connsiteX16" fmla="*/ 140202 w 140202"/>
                  <a:gd name="connsiteY16" fmla="*/ 140202 h 140535"/>
                  <a:gd name="connsiteX17" fmla="*/ 114560 w 140202"/>
                  <a:gd name="connsiteY17" fmla="*/ 140202 h 140535"/>
                  <a:gd name="connsiteX18" fmla="*/ 111895 w 140202"/>
                  <a:gd name="connsiteY18" fmla="*/ 133542 h 140535"/>
                  <a:gd name="connsiteX19" fmla="*/ 108565 w 140202"/>
                  <a:gd name="connsiteY19" fmla="*/ 124217 h 140535"/>
                  <a:gd name="connsiteX20" fmla="*/ 104902 w 140202"/>
                  <a:gd name="connsiteY20" fmla="*/ 113894 h 140535"/>
                  <a:gd name="connsiteX21" fmla="*/ 101239 w 140202"/>
                  <a:gd name="connsiteY21" fmla="*/ 104902 h 140535"/>
                  <a:gd name="connsiteX22" fmla="*/ 35966 w 140202"/>
                  <a:gd name="connsiteY22" fmla="*/ 104902 h 140535"/>
                  <a:gd name="connsiteX23" fmla="*/ 28307 w 140202"/>
                  <a:gd name="connsiteY23" fmla="*/ 125216 h 140535"/>
                  <a:gd name="connsiteX24" fmla="*/ 22646 w 140202"/>
                  <a:gd name="connsiteY24" fmla="*/ 140535 h 140535"/>
                  <a:gd name="connsiteX25" fmla="*/ 0 w 140202"/>
                  <a:gd name="connsiteY25" fmla="*/ 140535 h 140535"/>
                  <a:gd name="connsiteX26" fmla="*/ 93912 w 140202"/>
                  <a:gd name="connsiteY26" fmla="*/ 83256 h 140535"/>
                  <a:gd name="connsiteX27" fmla="*/ 87585 w 140202"/>
                  <a:gd name="connsiteY27" fmla="*/ 66937 h 140535"/>
                  <a:gd name="connsiteX28" fmla="*/ 80591 w 140202"/>
                  <a:gd name="connsiteY28" fmla="*/ 49620 h 140535"/>
                  <a:gd name="connsiteX29" fmla="*/ 74264 w 140202"/>
                  <a:gd name="connsiteY29" fmla="*/ 34301 h 140535"/>
                  <a:gd name="connsiteX30" fmla="*/ 69602 w 140202"/>
                  <a:gd name="connsiteY30" fmla="*/ 23645 h 140535"/>
                  <a:gd name="connsiteX31" fmla="*/ 63940 w 140202"/>
                  <a:gd name="connsiteY31" fmla="*/ 36299 h 140535"/>
                  <a:gd name="connsiteX32" fmla="*/ 57613 w 140202"/>
                  <a:gd name="connsiteY32" fmla="*/ 51285 h 140535"/>
                  <a:gd name="connsiteX33" fmla="*/ 50952 w 140202"/>
                  <a:gd name="connsiteY33" fmla="*/ 67270 h 140535"/>
                  <a:gd name="connsiteX34" fmla="*/ 44625 w 140202"/>
                  <a:gd name="connsiteY34" fmla="*/ 83256 h 140535"/>
                  <a:gd name="connsiteX35" fmla="*/ 93912 w 140202"/>
                  <a:gd name="connsiteY35" fmla="*/ 83256 h 140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0202" h="140535">
                    <a:moveTo>
                      <a:pt x="0" y="139869"/>
                    </a:moveTo>
                    <a:cubicBezTo>
                      <a:pt x="3330" y="130878"/>
                      <a:pt x="6994" y="121553"/>
                      <a:pt x="10990" y="111229"/>
                    </a:cubicBezTo>
                    <a:cubicBezTo>
                      <a:pt x="14986" y="100906"/>
                      <a:pt x="19315" y="90249"/>
                      <a:pt x="23645" y="79592"/>
                    </a:cubicBezTo>
                    <a:cubicBezTo>
                      <a:pt x="27974" y="68936"/>
                      <a:pt x="32636" y="57946"/>
                      <a:pt x="37299" y="46623"/>
                    </a:cubicBezTo>
                    <a:cubicBezTo>
                      <a:pt x="41961" y="35633"/>
                      <a:pt x="46623" y="24644"/>
                      <a:pt x="51285" y="13987"/>
                    </a:cubicBezTo>
                    <a:cubicBezTo>
                      <a:pt x="53617" y="8659"/>
                      <a:pt x="56281" y="4995"/>
                      <a:pt x="59278" y="2997"/>
                    </a:cubicBezTo>
                    <a:cubicBezTo>
                      <a:pt x="62275" y="999"/>
                      <a:pt x="65938" y="0"/>
                      <a:pt x="70601" y="0"/>
                    </a:cubicBezTo>
                    <a:cubicBezTo>
                      <a:pt x="72266" y="0"/>
                      <a:pt x="73931" y="333"/>
                      <a:pt x="75596" y="666"/>
                    </a:cubicBezTo>
                    <a:cubicBezTo>
                      <a:pt x="77261" y="999"/>
                      <a:pt x="78593" y="1665"/>
                      <a:pt x="79925" y="1998"/>
                    </a:cubicBezTo>
                    <a:cubicBezTo>
                      <a:pt x="81257" y="2664"/>
                      <a:pt x="82256" y="2997"/>
                      <a:pt x="82923" y="3330"/>
                    </a:cubicBezTo>
                    <a:cubicBezTo>
                      <a:pt x="83922" y="3663"/>
                      <a:pt x="84255" y="3996"/>
                      <a:pt x="84255" y="4329"/>
                    </a:cubicBezTo>
                    <a:cubicBezTo>
                      <a:pt x="86253" y="7993"/>
                      <a:pt x="88917" y="13654"/>
                      <a:pt x="92247" y="20980"/>
                    </a:cubicBezTo>
                    <a:cubicBezTo>
                      <a:pt x="95577" y="28307"/>
                      <a:pt x="99241" y="36632"/>
                      <a:pt x="102904" y="45624"/>
                    </a:cubicBezTo>
                    <a:cubicBezTo>
                      <a:pt x="106567" y="54616"/>
                      <a:pt x="110563" y="64273"/>
                      <a:pt x="114560" y="73931"/>
                    </a:cubicBezTo>
                    <a:cubicBezTo>
                      <a:pt x="118556" y="83922"/>
                      <a:pt x="122219" y="93246"/>
                      <a:pt x="125882" y="101905"/>
                    </a:cubicBezTo>
                    <a:cubicBezTo>
                      <a:pt x="129213" y="110563"/>
                      <a:pt x="132210" y="118556"/>
                      <a:pt x="134874" y="125549"/>
                    </a:cubicBezTo>
                    <a:cubicBezTo>
                      <a:pt x="137538" y="132543"/>
                      <a:pt x="139203" y="137205"/>
                      <a:pt x="140202" y="140202"/>
                    </a:cubicBezTo>
                    <a:lnTo>
                      <a:pt x="114560" y="140202"/>
                    </a:lnTo>
                    <a:cubicBezTo>
                      <a:pt x="113894" y="138537"/>
                      <a:pt x="113228" y="136206"/>
                      <a:pt x="111895" y="133542"/>
                    </a:cubicBezTo>
                    <a:cubicBezTo>
                      <a:pt x="110896" y="130545"/>
                      <a:pt x="109564" y="127547"/>
                      <a:pt x="108565" y="124217"/>
                    </a:cubicBezTo>
                    <a:cubicBezTo>
                      <a:pt x="107233" y="120887"/>
                      <a:pt x="105901" y="117557"/>
                      <a:pt x="104902" y="113894"/>
                    </a:cubicBezTo>
                    <a:cubicBezTo>
                      <a:pt x="103570" y="110563"/>
                      <a:pt x="102571" y="107233"/>
                      <a:pt x="101239" y="104902"/>
                    </a:cubicBezTo>
                    <a:lnTo>
                      <a:pt x="35966" y="104902"/>
                    </a:lnTo>
                    <a:cubicBezTo>
                      <a:pt x="32969" y="112228"/>
                      <a:pt x="30638" y="118889"/>
                      <a:pt x="28307" y="125216"/>
                    </a:cubicBezTo>
                    <a:cubicBezTo>
                      <a:pt x="25976" y="131544"/>
                      <a:pt x="24311" y="136539"/>
                      <a:pt x="22646" y="140535"/>
                    </a:cubicBezTo>
                    <a:lnTo>
                      <a:pt x="0" y="140535"/>
                    </a:lnTo>
                    <a:close/>
                    <a:moveTo>
                      <a:pt x="93912" y="83256"/>
                    </a:moveTo>
                    <a:cubicBezTo>
                      <a:pt x="92247" y="78260"/>
                      <a:pt x="89916" y="72932"/>
                      <a:pt x="87585" y="66937"/>
                    </a:cubicBezTo>
                    <a:cubicBezTo>
                      <a:pt x="85254" y="60943"/>
                      <a:pt x="82923" y="55282"/>
                      <a:pt x="80591" y="49620"/>
                    </a:cubicBezTo>
                    <a:cubicBezTo>
                      <a:pt x="78260" y="43959"/>
                      <a:pt x="76262" y="38964"/>
                      <a:pt x="74264" y="34301"/>
                    </a:cubicBezTo>
                    <a:cubicBezTo>
                      <a:pt x="72266" y="29639"/>
                      <a:pt x="70601" y="26309"/>
                      <a:pt x="69602" y="23645"/>
                    </a:cubicBezTo>
                    <a:cubicBezTo>
                      <a:pt x="67937" y="27308"/>
                      <a:pt x="65938" y="31637"/>
                      <a:pt x="63940" y="36299"/>
                    </a:cubicBezTo>
                    <a:cubicBezTo>
                      <a:pt x="61942" y="40962"/>
                      <a:pt x="59611" y="45957"/>
                      <a:pt x="57613" y="51285"/>
                    </a:cubicBezTo>
                    <a:cubicBezTo>
                      <a:pt x="55282" y="56614"/>
                      <a:pt x="53284" y="61942"/>
                      <a:pt x="50952" y="67270"/>
                    </a:cubicBezTo>
                    <a:cubicBezTo>
                      <a:pt x="48621" y="72599"/>
                      <a:pt x="46623" y="77927"/>
                      <a:pt x="44625" y="83256"/>
                    </a:cubicBezTo>
                    <a:lnTo>
                      <a:pt x="93912" y="83256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1BABF3A-E55F-0CBC-53FD-27E2CCFE9173}"/>
                  </a:ext>
                </a:extLst>
              </p:cNvPr>
              <p:cNvSpPr/>
              <p:nvPr/>
            </p:nvSpPr>
            <p:spPr>
              <a:xfrm>
                <a:off x="9188424" y="1184091"/>
                <a:ext cx="105234" cy="149526"/>
              </a:xfrm>
              <a:custGeom>
                <a:avLst/>
                <a:gdLst>
                  <a:gd name="connsiteX0" fmla="*/ 83256 w 105234"/>
                  <a:gd name="connsiteY0" fmla="*/ 10657 h 149526"/>
                  <a:gd name="connsiteX1" fmla="*/ 86253 w 105234"/>
                  <a:gd name="connsiteY1" fmla="*/ 2664 h 149526"/>
                  <a:gd name="connsiteX2" fmla="*/ 94911 w 105234"/>
                  <a:gd name="connsiteY2" fmla="*/ 0 h 149526"/>
                  <a:gd name="connsiteX3" fmla="*/ 101239 w 105234"/>
                  <a:gd name="connsiteY3" fmla="*/ 999 h 149526"/>
                  <a:gd name="connsiteX4" fmla="*/ 105235 w 105234"/>
                  <a:gd name="connsiteY4" fmla="*/ 2331 h 149526"/>
                  <a:gd name="connsiteX5" fmla="*/ 105235 w 105234"/>
                  <a:gd name="connsiteY5" fmla="*/ 91914 h 149526"/>
                  <a:gd name="connsiteX6" fmla="*/ 101239 w 105234"/>
                  <a:gd name="connsiteY6" fmla="*/ 117224 h 149526"/>
                  <a:gd name="connsiteX7" fmla="*/ 90249 w 105234"/>
                  <a:gd name="connsiteY7" fmla="*/ 135207 h 149526"/>
                  <a:gd name="connsiteX8" fmla="*/ 73598 w 105234"/>
                  <a:gd name="connsiteY8" fmla="*/ 145864 h 149526"/>
                  <a:gd name="connsiteX9" fmla="*/ 52617 w 105234"/>
                  <a:gd name="connsiteY9" fmla="*/ 149527 h 149526"/>
                  <a:gd name="connsiteX10" fmla="*/ 31637 w 105234"/>
                  <a:gd name="connsiteY10" fmla="*/ 145531 h 149526"/>
                  <a:gd name="connsiteX11" fmla="*/ 14986 w 105234"/>
                  <a:gd name="connsiteY11" fmla="*/ 134541 h 149526"/>
                  <a:gd name="connsiteX12" fmla="*/ 3996 w 105234"/>
                  <a:gd name="connsiteY12" fmla="*/ 117890 h 149526"/>
                  <a:gd name="connsiteX13" fmla="*/ 0 w 105234"/>
                  <a:gd name="connsiteY13" fmla="*/ 96909 h 149526"/>
                  <a:gd name="connsiteX14" fmla="*/ 3663 w 105234"/>
                  <a:gd name="connsiteY14" fmla="*/ 75596 h 149526"/>
                  <a:gd name="connsiteX15" fmla="*/ 14320 w 105234"/>
                  <a:gd name="connsiteY15" fmla="*/ 58945 h 149526"/>
                  <a:gd name="connsiteX16" fmla="*/ 29972 w 105234"/>
                  <a:gd name="connsiteY16" fmla="*/ 47955 h 149526"/>
                  <a:gd name="connsiteX17" fmla="*/ 49620 w 105234"/>
                  <a:gd name="connsiteY17" fmla="*/ 43959 h 149526"/>
                  <a:gd name="connsiteX18" fmla="*/ 69602 w 105234"/>
                  <a:gd name="connsiteY18" fmla="*/ 48288 h 149526"/>
                  <a:gd name="connsiteX19" fmla="*/ 82923 w 105234"/>
                  <a:gd name="connsiteY19" fmla="*/ 59278 h 149526"/>
                  <a:gd name="connsiteX20" fmla="*/ 82923 w 105234"/>
                  <a:gd name="connsiteY20" fmla="*/ 10657 h 149526"/>
                  <a:gd name="connsiteX21" fmla="*/ 83256 w 105234"/>
                  <a:gd name="connsiteY21" fmla="*/ 96909 h 149526"/>
                  <a:gd name="connsiteX22" fmla="*/ 80924 w 105234"/>
                  <a:gd name="connsiteY22" fmla="*/ 84255 h 149526"/>
                  <a:gd name="connsiteX23" fmla="*/ 74930 w 105234"/>
                  <a:gd name="connsiteY23" fmla="*/ 73931 h 149526"/>
                  <a:gd name="connsiteX24" fmla="*/ 65605 w 105234"/>
                  <a:gd name="connsiteY24" fmla="*/ 66937 h 149526"/>
                  <a:gd name="connsiteX25" fmla="*/ 53283 w 105234"/>
                  <a:gd name="connsiteY25" fmla="*/ 64606 h 149526"/>
                  <a:gd name="connsiteX26" fmla="*/ 40962 w 105234"/>
                  <a:gd name="connsiteY26" fmla="*/ 66937 h 149526"/>
                  <a:gd name="connsiteX27" fmla="*/ 31637 w 105234"/>
                  <a:gd name="connsiteY27" fmla="*/ 73598 h 149526"/>
                  <a:gd name="connsiteX28" fmla="*/ 25643 w 105234"/>
                  <a:gd name="connsiteY28" fmla="*/ 83922 h 149526"/>
                  <a:gd name="connsiteX29" fmla="*/ 23645 w 105234"/>
                  <a:gd name="connsiteY29" fmla="*/ 96909 h 149526"/>
                  <a:gd name="connsiteX30" fmla="*/ 25643 w 105234"/>
                  <a:gd name="connsiteY30" fmla="*/ 109897 h 149526"/>
                  <a:gd name="connsiteX31" fmla="*/ 31637 w 105234"/>
                  <a:gd name="connsiteY31" fmla="*/ 119888 h 149526"/>
                  <a:gd name="connsiteX32" fmla="*/ 40962 w 105234"/>
                  <a:gd name="connsiteY32" fmla="*/ 126548 h 149526"/>
                  <a:gd name="connsiteX33" fmla="*/ 53283 w 105234"/>
                  <a:gd name="connsiteY33" fmla="*/ 128880 h 149526"/>
                  <a:gd name="connsiteX34" fmla="*/ 65605 w 105234"/>
                  <a:gd name="connsiteY34" fmla="*/ 126548 h 149526"/>
                  <a:gd name="connsiteX35" fmla="*/ 74930 w 105234"/>
                  <a:gd name="connsiteY35" fmla="*/ 119888 h 149526"/>
                  <a:gd name="connsiteX36" fmla="*/ 80924 w 105234"/>
                  <a:gd name="connsiteY36" fmla="*/ 109897 h 149526"/>
                  <a:gd name="connsiteX37" fmla="*/ 83256 w 105234"/>
                  <a:gd name="connsiteY37" fmla="*/ 96909 h 14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5234" h="149526">
                    <a:moveTo>
                      <a:pt x="83256" y="10657"/>
                    </a:moveTo>
                    <a:cubicBezTo>
                      <a:pt x="83256" y="6993"/>
                      <a:pt x="84255" y="4329"/>
                      <a:pt x="86253" y="2664"/>
                    </a:cubicBezTo>
                    <a:cubicBezTo>
                      <a:pt x="88251" y="999"/>
                      <a:pt x="91248" y="0"/>
                      <a:pt x="94911" y="0"/>
                    </a:cubicBezTo>
                    <a:cubicBezTo>
                      <a:pt x="97242" y="0"/>
                      <a:pt x="99241" y="333"/>
                      <a:pt x="101239" y="999"/>
                    </a:cubicBezTo>
                    <a:cubicBezTo>
                      <a:pt x="103237" y="1665"/>
                      <a:pt x="104569" y="1998"/>
                      <a:pt x="105235" y="2331"/>
                    </a:cubicBezTo>
                    <a:lnTo>
                      <a:pt x="105235" y="91914"/>
                    </a:lnTo>
                    <a:cubicBezTo>
                      <a:pt x="105235" y="101572"/>
                      <a:pt x="103903" y="109897"/>
                      <a:pt x="101239" y="117224"/>
                    </a:cubicBezTo>
                    <a:cubicBezTo>
                      <a:pt x="98574" y="124550"/>
                      <a:pt x="94911" y="130212"/>
                      <a:pt x="90249" y="135207"/>
                    </a:cubicBezTo>
                    <a:cubicBezTo>
                      <a:pt x="85587" y="139869"/>
                      <a:pt x="79925" y="143533"/>
                      <a:pt x="73598" y="145864"/>
                    </a:cubicBezTo>
                    <a:cubicBezTo>
                      <a:pt x="67270" y="148195"/>
                      <a:pt x="60277" y="149527"/>
                      <a:pt x="52617" y="149527"/>
                    </a:cubicBezTo>
                    <a:cubicBezTo>
                      <a:pt x="44958" y="149527"/>
                      <a:pt x="37964" y="148195"/>
                      <a:pt x="31637" y="145531"/>
                    </a:cubicBezTo>
                    <a:cubicBezTo>
                      <a:pt x="25310" y="142866"/>
                      <a:pt x="19648" y="139203"/>
                      <a:pt x="14986" y="134541"/>
                    </a:cubicBezTo>
                    <a:cubicBezTo>
                      <a:pt x="10324" y="129879"/>
                      <a:pt x="6660" y="124217"/>
                      <a:pt x="3996" y="117890"/>
                    </a:cubicBezTo>
                    <a:cubicBezTo>
                      <a:pt x="1332" y="111229"/>
                      <a:pt x="0" y="104236"/>
                      <a:pt x="0" y="96909"/>
                    </a:cubicBezTo>
                    <a:cubicBezTo>
                      <a:pt x="0" y="89250"/>
                      <a:pt x="1332" y="82256"/>
                      <a:pt x="3663" y="75596"/>
                    </a:cubicBezTo>
                    <a:cubicBezTo>
                      <a:pt x="6327" y="69269"/>
                      <a:pt x="9658" y="63607"/>
                      <a:pt x="14320" y="58945"/>
                    </a:cubicBezTo>
                    <a:cubicBezTo>
                      <a:pt x="18649" y="54283"/>
                      <a:pt x="23978" y="50619"/>
                      <a:pt x="29972" y="47955"/>
                    </a:cubicBezTo>
                    <a:cubicBezTo>
                      <a:pt x="35966" y="45291"/>
                      <a:pt x="42627" y="43959"/>
                      <a:pt x="49620" y="43959"/>
                    </a:cubicBezTo>
                    <a:cubicBezTo>
                      <a:pt x="57280" y="43959"/>
                      <a:pt x="63607" y="45291"/>
                      <a:pt x="69602" y="48288"/>
                    </a:cubicBezTo>
                    <a:cubicBezTo>
                      <a:pt x="75263" y="51285"/>
                      <a:pt x="79925" y="54949"/>
                      <a:pt x="82923" y="59278"/>
                    </a:cubicBezTo>
                    <a:lnTo>
                      <a:pt x="82923" y="10657"/>
                    </a:lnTo>
                    <a:close/>
                    <a:moveTo>
                      <a:pt x="83256" y="96909"/>
                    </a:moveTo>
                    <a:cubicBezTo>
                      <a:pt x="83256" y="92247"/>
                      <a:pt x="82589" y="88251"/>
                      <a:pt x="80924" y="84255"/>
                    </a:cubicBezTo>
                    <a:cubicBezTo>
                      <a:pt x="79592" y="80258"/>
                      <a:pt x="77261" y="76928"/>
                      <a:pt x="74930" y="73931"/>
                    </a:cubicBezTo>
                    <a:cubicBezTo>
                      <a:pt x="72266" y="70934"/>
                      <a:pt x="69269" y="68603"/>
                      <a:pt x="65605" y="66937"/>
                    </a:cubicBezTo>
                    <a:cubicBezTo>
                      <a:pt x="61942" y="65272"/>
                      <a:pt x="57946" y="64606"/>
                      <a:pt x="53283" y="64606"/>
                    </a:cubicBezTo>
                    <a:cubicBezTo>
                      <a:pt x="48621" y="64606"/>
                      <a:pt x="44625" y="65272"/>
                      <a:pt x="40962" y="66937"/>
                    </a:cubicBezTo>
                    <a:cubicBezTo>
                      <a:pt x="37298" y="68603"/>
                      <a:pt x="34301" y="70934"/>
                      <a:pt x="31637" y="73598"/>
                    </a:cubicBezTo>
                    <a:cubicBezTo>
                      <a:pt x="28973" y="76595"/>
                      <a:pt x="26975" y="79925"/>
                      <a:pt x="25643" y="83922"/>
                    </a:cubicBezTo>
                    <a:cubicBezTo>
                      <a:pt x="24311" y="87918"/>
                      <a:pt x="23645" y="92247"/>
                      <a:pt x="23645" y="96909"/>
                    </a:cubicBezTo>
                    <a:cubicBezTo>
                      <a:pt x="23645" y="101572"/>
                      <a:pt x="24311" y="105901"/>
                      <a:pt x="25643" y="109897"/>
                    </a:cubicBezTo>
                    <a:cubicBezTo>
                      <a:pt x="26975" y="113894"/>
                      <a:pt x="28973" y="117224"/>
                      <a:pt x="31637" y="119888"/>
                    </a:cubicBezTo>
                    <a:cubicBezTo>
                      <a:pt x="34301" y="122885"/>
                      <a:pt x="37298" y="124883"/>
                      <a:pt x="40962" y="126548"/>
                    </a:cubicBezTo>
                    <a:cubicBezTo>
                      <a:pt x="44625" y="128213"/>
                      <a:pt x="48621" y="128880"/>
                      <a:pt x="53283" y="128880"/>
                    </a:cubicBezTo>
                    <a:cubicBezTo>
                      <a:pt x="57613" y="128880"/>
                      <a:pt x="61609" y="128213"/>
                      <a:pt x="65605" y="126548"/>
                    </a:cubicBezTo>
                    <a:cubicBezTo>
                      <a:pt x="69269" y="124883"/>
                      <a:pt x="72599" y="122885"/>
                      <a:pt x="74930" y="119888"/>
                    </a:cubicBezTo>
                    <a:cubicBezTo>
                      <a:pt x="77594" y="117224"/>
                      <a:pt x="79592" y="113561"/>
                      <a:pt x="80924" y="109897"/>
                    </a:cubicBezTo>
                    <a:cubicBezTo>
                      <a:pt x="82589" y="105901"/>
                      <a:pt x="83256" y="101572"/>
                      <a:pt x="83256" y="96909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FF8E713-5027-1449-8D70-E4D848FE8F9B}"/>
                  </a:ext>
                </a:extLst>
              </p:cNvPr>
              <p:cNvSpPr/>
              <p:nvPr/>
            </p:nvSpPr>
            <p:spPr>
              <a:xfrm>
                <a:off x="9304649" y="1230714"/>
                <a:ext cx="106900" cy="100239"/>
              </a:xfrm>
              <a:custGeom>
                <a:avLst/>
                <a:gdLst>
                  <a:gd name="connsiteX0" fmla="*/ 40962 w 106900"/>
                  <a:gd name="connsiteY0" fmla="*/ 100240 h 100239"/>
                  <a:gd name="connsiteX1" fmla="*/ 24311 w 106900"/>
                  <a:gd name="connsiteY1" fmla="*/ 67603 h 100239"/>
                  <a:gd name="connsiteX2" fmla="*/ 11323 w 106900"/>
                  <a:gd name="connsiteY2" fmla="*/ 40296 h 100239"/>
                  <a:gd name="connsiteX3" fmla="*/ 2997 w 106900"/>
                  <a:gd name="connsiteY3" fmla="*/ 20314 h 100239"/>
                  <a:gd name="connsiteX4" fmla="*/ 0 w 106900"/>
                  <a:gd name="connsiteY4" fmla="*/ 9991 h 100239"/>
                  <a:gd name="connsiteX5" fmla="*/ 2664 w 106900"/>
                  <a:gd name="connsiteY5" fmla="*/ 2997 h 100239"/>
                  <a:gd name="connsiteX6" fmla="*/ 10990 w 106900"/>
                  <a:gd name="connsiteY6" fmla="*/ 0 h 100239"/>
                  <a:gd name="connsiteX7" fmla="*/ 17650 w 106900"/>
                  <a:gd name="connsiteY7" fmla="*/ 666 h 100239"/>
                  <a:gd name="connsiteX8" fmla="*/ 20647 w 106900"/>
                  <a:gd name="connsiteY8" fmla="*/ 1998 h 100239"/>
                  <a:gd name="connsiteX9" fmla="*/ 28973 w 106900"/>
                  <a:gd name="connsiteY9" fmla="*/ 23645 h 100239"/>
                  <a:gd name="connsiteX10" fmla="*/ 37964 w 106900"/>
                  <a:gd name="connsiteY10" fmla="*/ 44625 h 100239"/>
                  <a:gd name="connsiteX11" fmla="*/ 46290 w 106900"/>
                  <a:gd name="connsiteY11" fmla="*/ 62608 h 100239"/>
                  <a:gd name="connsiteX12" fmla="*/ 52617 w 106900"/>
                  <a:gd name="connsiteY12" fmla="*/ 75929 h 100239"/>
                  <a:gd name="connsiteX13" fmla="*/ 60610 w 106900"/>
                  <a:gd name="connsiteY13" fmla="*/ 58945 h 100239"/>
                  <a:gd name="connsiteX14" fmla="*/ 68936 w 106900"/>
                  <a:gd name="connsiteY14" fmla="*/ 39630 h 100239"/>
                  <a:gd name="connsiteX15" fmla="*/ 76262 w 106900"/>
                  <a:gd name="connsiteY15" fmla="*/ 22312 h 100239"/>
                  <a:gd name="connsiteX16" fmla="*/ 80924 w 106900"/>
                  <a:gd name="connsiteY16" fmla="*/ 10990 h 100239"/>
                  <a:gd name="connsiteX17" fmla="*/ 85587 w 106900"/>
                  <a:gd name="connsiteY17" fmla="*/ 2997 h 100239"/>
                  <a:gd name="connsiteX18" fmla="*/ 94245 w 106900"/>
                  <a:gd name="connsiteY18" fmla="*/ 0 h 100239"/>
                  <a:gd name="connsiteX19" fmla="*/ 103237 w 106900"/>
                  <a:gd name="connsiteY19" fmla="*/ 1998 h 100239"/>
                  <a:gd name="connsiteX20" fmla="*/ 106900 w 106900"/>
                  <a:gd name="connsiteY20" fmla="*/ 4329 h 100239"/>
                  <a:gd name="connsiteX21" fmla="*/ 102904 w 106900"/>
                  <a:gd name="connsiteY21" fmla="*/ 15652 h 100239"/>
                  <a:gd name="connsiteX22" fmla="*/ 96243 w 106900"/>
                  <a:gd name="connsiteY22" fmla="*/ 31970 h 100239"/>
                  <a:gd name="connsiteX23" fmla="*/ 87585 w 106900"/>
                  <a:gd name="connsiteY23" fmla="*/ 50619 h 100239"/>
                  <a:gd name="connsiteX24" fmla="*/ 78593 w 106900"/>
                  <a:gd name="connsiteY24" fmla="*/ 69602 h 100239"/>
                  <a:gd name="connsiteX25" fmla="*/ 70268 w 106900"/>
                  <a:gd name="connsiteY25" fmla="*/ 86919 h 100239"/>
                  <a:gd name="connsiteX26" fmla="*/ 63607 w 106900"/>
                  <a:gd name="connsiteY26" fmla="*/ 99907 h 100239"/>
                  <a:gd name="connsiteX27" fmla="*/ 40962 w 106900"/>
                  <a:gd name="connsiteY27" fmla="*/ 99907 h 100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6900" h="100239">
                    <a:moveTo>
                      <a:pt x="40962" y="100240"/>
                    </a:moveTo>
                    <a:cubicBezTo>
                      <a:pt x="34967" y="88584"/>
                      <a:pt x="29306" y="77927"/>
                      <a:pt x="24311" y="67603"/>
                    </a:cubicBezTo>
                    <a:cubicBezTo>
                      <a:pt x="19315" y="57613"/>
                      <a:pt x="14986" y="48288"/>
                      <a:pt x="11323" y="40296"/>
                    </a:cubicBezTo>
                    <a:cubicBezTo>
                      <a:pt x="7659" y="32303"/>
                      <a:pt x="4995" y="25643"/>
                      <a:pt x="2997" y="20314"/>
                    </a:cubicBezTo>
                    <a:cubicBezTo>
                      <a:pt x="999" y="14986"/>
                      <a:pt x="0" y="11656"/>
                      <a:pt x="0" y="9991"/>
                    </a:cubicBezTo>
                    <a:cubicBezTo>
                      <a:pt x="0" y="7326"/>
                      <a:pt x="999" y="4995"/>
                      <a:pt x="2664" y="2997"/>
                    </a:cubicBezTo>
                    <a:cubicBezTo>
                      <a:pt x="4329" y="999"/>
                      <a:pt x="7326" y="0"/>
                      <a:pt x="10990" y="0"/>
                    </a:cubicBezTo>
                    <a:cubicBezTo>
                      <a:pt x="13654" y="0"/>
                      <a:pt x="15985" y="333"/>
                      <a:pt x="17650" y="666"/>
                    </a:cubicBezTo>
                    <a:cubicBezTo>
                      <a:pt x="19315" y="1332"/>
                      <a:pt x="20314" y="1665"/>
                      <a:pt x="20647" y="1998"/>
                    </a:cubicBezTo>
                    <a:cubicBezTo>
                      <a:pt x="23311" y="9325"/>
                      <a:pt x="25976" y="16318"/>
                      <a:pt x="28973" y="23645"/>
                    </a:cubicBezTo>
                    <a:cubicBezTo>
                      <a:pt x="31970" y="30971"/>
                      <a:pt x="34967" y="37964"/>
                      <a:pt x="37964" y="44625"/>
                    </a:cubicBezTo>
                    <a:cubicBezTo>
                      <a:pt x="40962" y="51285"/>
                      <a:pt x="43626" y="57280"/>
                      <a:pt x="46290" y="62608"/>
                    </a:cubicBezTo>
                    <a:cubicBezTo>
                      <a:pt x="48954" y="67936"/>
                      <a:pt x="50952" y="72266"/>
                      <a:pt x="52617" y="75929"/>
                    </a:cubicBezTo>
                    <a:cubicBezTo>
                      <a:pt x="54949" y="71267"/>
                      <a:pt x="57613" y="65605"/>
                      <a:pt x="60610" y="58945"/>
                    </a:cubicBezTo>
                    <a:cubicBezTo>
                      <a:pt x="63607" y="52284"/>
                      <a:pt x="66271" y="45957"/>
                      <a:pt x="68936" y="39630"/>
                    </a:cubicBezTo>
                    <a:cubicBezTo>
                      <a:pt x="71600" y="33302"/>
                      <a:pt x="73931" y="27308"/>
                      <a:pt x="76262" y="22312"/>
                    </a:cubicBezTo>
                    <a:cubicBezTo>
                      <a:pt x="78260" y="16984"/>
                      <a:pt x="79925" y="13321"/>
                      <a:pt x="80924" y="10990"/>
                    </a:cubicBezTo>
                    <a:cubicBezTo>
                      <a:pt x="82256" y="7659"/>
                      <a:pt x="83921" y="4995"/>
                      <a:pt x="85587" y="2997"/>
                    </a:cubicBezTo>
                    <a:cubicBezTo>
                      <a:pt x="87252" y="999"/>
                      <a:pt x="90249" y="0"/>
                      <a:pt x="94245" y="0"/>
                    </a:cubicBezTo>
                    <a:cubicBezTo>
                      <a:pt x="97908" y="0"/>
                      <a:pt x="100906" y="666"/>
                      <a:pt x="103237" y="1998"/>
                    </a:cubicBezTo>
                    <a:cubicBezTo>
                      <a:pt x="105568" y="3330"/>
                      <a:pt x="106900" y="3996"/>
                      <a:pt x="106900" y="4329"/>
                    </a:cubicBezTo>
                    <a:cubicBezTo>
                      <a:pt x="106234" y="6993"/>
                      <a:pt x="104902" y="10990"/>
                      <a:pt x="102904" y="15652"/>
                    </a:cubicBezTo>
                    <a:cubicBezTo>
                      <a:pt x="100906" y="20647"/>
                      <a:pt x="98907" y="25976"/>
                      <a:pt x="96243" y="31970"/>
                    </a:cubicBezTo>
                    <a:cubicBezTo>
                      <a:pt x="93579" y="37964"/>
                      <a:pt x="90582" y="44292"/>
                      <a:pt x="87585" y="50619"/>
                    </a:cubicBezTo>
                    <a:cubicBezTo>
                      <a:pt x="84587" y="57280"/>
                      <a:pt x="81590" y="63607"/>
                      <a:pt x="78593" y="69602"/>
                    </a:cubicBezTo>
                    <a:cubicBezTo>
                      <a:pt x="75596" y="75929"/>
                      <a:pt x="72932" y="81590"/>
                      <a:pt x="70268" y="86919"/>
                    </a:cubicBezTo>
                    <a:cubicBezTo>
                      <a:pt x="67603" y="92247"/>
                      <a:pt x="65272" y="96576"/>
                      <a:pt x="63607" y="99907"/>
                    </a:cubicBezTo>
                    <a:lnTo>
                      <a:pt x="40962" y="99907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EBBFECD-1A3D-4B6A-528A-7A102289BA20}"/>
                  </a:ext>
                </a:extLst>
              </p:cNvPr>
              <p:cNvSpPr/>
              <p:nvPr/>
            </p:nvSpPr>
            <p:spPr>
              <a:xfrm>
                <a:off x="9417543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69 w 93246"/>
                  <a:gd name="connsiteY15" fmla="*/ 29972 h 105567"/>
                  <a:gd name="connsiteX16" fmla="*/ 62275 w 93246"/>
                  <a:gd name="connsiteY16" fmla="*/ 22646 h 105567"/>
                  <a:gd name="connsiteX17" fmla="*/ 52951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2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10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7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7" y="103570"/>
                      <a:pt x="81257" y="103903"/>
                      <a:pt x="77261" y="104236"/>
                    </a:cubicBezTo>
                    <a:cubicBezTo>
                      <a:pt x="73598" y="104569"/>
                      <a:pt x="69269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994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7" y="40296"/>
                      <a:pt x="46623" y="40296"/>
                    </a:cubicBezTo>
                    <a:cubicBezTo>
                      <a:pt x="51618" y="40296"/>
                      <a:pt x="56281" y="40629"/>
                      <a:pt x="60610" y="40629"/>
                    </a:cubicBezTo>
                    <a:cubicBezTo>
                      <a:pt x="64939" y="40962"/>
                      <a:pt x="68269" y="41295"/>
                      <a:pt x="70601" y="41628"/>
                    </a:cubicBezTo>
                    <a:cubicBezTo>
                      <a:pt x="70601" y="36965"/>
                      <a:pt x="69935" y="33302"/>
                      <a:pt x="68269" y="29972"/>
                    </a:cubicBezTo>
                    <a:cubicBezTo>
                      <a:pt x="66937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1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2" y="17317"/>
                      <a:pt x="8992" y="14653"/>
                    </a:cubicBezTo>
                    <a:cubicBezTo>
                      <a:pt x="8992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10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69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8" y="77927"/>
                      <a:pt x="23977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6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7B3D3EA-85C3-548D-6B4D-1059BD5D842C}"/>
                  </a:ext>
                </a:extLst>
              </p:cNvPr>
              <p:cNvSpPr/>
              <p:nvPr/>
            </p:nvSpPr>
            <p:spPr>
              <a:xfrm>
                <a:off x="9533435" y="1228383"/>
                <a:ext cx="95244" cy="102570"/>
              </a:xfrm>
              <a:custGeom>
                <a:avLst/>
                <a:gdLst>
                  <a:gd name="connsiteX0" fmla="*/ 0 w 95244"/>
                  <a:gd name="connsiteY0" fmla="*/ 42294 h 102570"/>
                  <a:gd name="connsiteX1" fmla="*/ 3663 w 95244"/>
                  <a:gd name="connsiteY1" fmla="*/ 24644 h 102570"/>
                  <a:gd name="connsiteX2" fmla="*/ 13654 w 95244"/>
                  <a:gd name="connsiteY2" fmla="*/ 11323 h 102570"/>
                  <a:gd name="connsiteX3" fmla="*/ 28640 w 95244"/>
                  <a:gd name="connsiteY3" fmla="*/ 2997 h 102570"/>
                  <a:gd name="connsiteX4" fmla="*/ 47622 w 95244"/>
                  <a:gd name="connsiteY4" fmla="*/ 0 h 102570"/>
                  <a:gd name="connsiteX5" fmla="*/ 66604 w 95244"/>
                  <a:gd name="connsiteY5" fmla="*/ 2997 h 102570"/>
                  <a:gd name="connsiteX6" fmla="*/ 81590 w 95244"/>
                  <a:gd name="connsiteY6" fmla="*/ 11323 h 102570"/>
                  <a:gd name="connsiteX7" fmla="*/ 91581 w 95244"/>
                  <a:gd name="connsiteY7" fmla="*/ 24644 h 102570"/>
                  <a:gd name="connsiteX8" fmla="*/ 95244 w 95244"/>
                  <a:gd name="connsiteY8" fmla="*/ 42294 h 102570"/>
                  <a:gd name="connsiteX9" fmla="*/ 95244 w 95244"/>
                  <a:gd name="connsiteY9" fmla="*/ 102571 h 102570"/>
                  <a:gd name="connsiteX10" fmla="*/ 72932 w 95244"/>
                  <a:gd name="connsiteY10" fmla="*/ 102571 h 102570"/>
                  <a:gd name="connsiteX11" fmla="*/ 72932 w 95244"/>
                  <a:gd name="connsiteY11" fmla="*/ 47955 h 102570"/>
                  <a:gd name="connsiteX12" fmla="*/ 66604 w 95244"/>
                  <a:gd name="connsiteY12" fmla="*/ 27308 h 102570"/>
                  <a:gd name="connsiteX13" fmla="*/ 47622 w 95244"/>
                  <a:gd name="connsiteY13" fmla="*/ 20314 h 102570"/>
                  <a:gd name="connsiteX14" fmla="*/ 28640 w 95244"/>
                  <a:gd name="connsiteY14" fmla="*/ 27308 h 102570"/>
                  <a:gd name="connsiteX15" fmla="*/ 22312 w 95244"/>
                  <a:gd name="connsiteY15" fmla="*/ 47955 h 102570"/>
                  <a:gd name="connsiteX16" fmla="*/ 22312 w 95244"/>
                  <a:gd name="connsiteY16" fmla="*/ 102571 h 102570"/>
                  <a:gd name="connsiteX17" fmla="*/ 0 w 95244"/>
                  <a:gd name="connsiteY17" fmla="*/ 102571 h 102570"/>
                  <a:gd name="connsiteX18" fmla="*/ 0 w 95244"/>
                  <a:gd name="connsiteY18" fmla="*/ 42294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244" h="102570">
                    <a:moveTo>
                      <a:pt x="0" y="42294"/>
                    </a:moveTo>
                    <a:cubicBezTo>
                      <a:pt x="0" y="35633"/>
                      <a:pt x="1332" y="29639"/>
                      <a:pt x="3663" y="24644"/>
                    </a:cubicBezTo>
                    <a:cubicBezTo>
                      <a:pt x="5994" y="19315"/>
                      <a:pt x="9325" y="14986"/>
                      <a:pt x="13654" y="11323"/>
                    </a:cubicBezTo>
                    <a:cubicBezTo>
                      <a:pt x="17983" y="7660"/>
                      <a:pt x="22978" y="4995"/>
                      <a:pt x="28640" y="2997"/>
                    </a:cubicBezTo>
                    <a:cubicBezTo>
                      <a:pt x="34301" y="999"/>
                      <a:pt x="40629" y="0"/>
                      <a:pt x="47622" y="0"/>
                    </a:cubicBezTo>
                    <a:cubicBezTo>
                      <a:pt x="54616" y="0"/>
                      <a:pt x="60943" y="999"/>
                      <a:pt x="66604" y="2997"/>
                    </a:cubicBezTo>
                    <a:cubicBezTo>
                      <a:pt x="72599" y="4995"/>
                      <a:pt x="77594" y="7660"/>
                      <a:pt x="81590" y="11323"/>
                    </a:cubicBezTo>
                    <a:cubicBezTo>
                      <a:pt x="85920" y="14986"/>
                      <a:pt x="88917" y="19315"/>
                      <a:pt x="91581" y="24644"/>
                    </a:cubicBezTo>
                    <a:cubicBezTo>
                      <a:pt x="93912" y="29972"/>
                      <a:pt x="95244" y="35966"/>
                      <a:pt x="95244" y="42294"/>
                    </a:cubicBezTo>
                    <a:lnTo>
                      <a:pt x="95244" y="102571"/>
                    </a:lnTo>
                    <a:lnTo>
                      <a:pt x="72932" y="102571"/>
                    </a:lnTo>
                    <a:lnTo>
                      <a:pt x="72932" y="47955"/>
                    </a:lnTo>
                    <a:cubicBezTo>
                      <a:pt x="72932" y="38964"/>
                      <a:pt x="70934" y="31970"/>
                      <a:pt x="66604" y="27308"/>
                    </a:cubicBezTo>
                    <a:cubicBezTo>
                      <a:pt x="62275" y="22645"/>
                      <a:pt x="55948" y="20314"/>
                      <a:pt x="47622" y="20314"/>
                    </a:cubicBezTo>
                    <a:cubicBezTo>
                      <a:pt x="39297" y="20314"/>
                      <a:pt x="32969" y="22645"/>
                      <a:pt x="28640" y="27308"/>
                    </a:cubicBezTo>
                    <a:cubicBezTo>
                      <a:pt x="24311" y="31970"/>
                      <a:pt x="22312" y="38964"/>
                      <a:pt x="22312" y="47955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4229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546082E-3938-9296-8CE1-911083DC4E36}"/>
                  </a:ext>
                </a:extLst>
              </p:cNvPr>
              <p:cNvSpPr/>
              <p:nvPr/>
            </p:nvSpPr>
            <p:spPr>
              <a:xfrm>
                <a:off x="9647328" y="1228383"/>
                <a:ext cx="88583" cy="105234"/>
              </a:xfrm>
              <a:custGeom>
                <a:avLst/>
                <a:gdLst>
                  <a:gd name="connsiteX0" fmla="*/ 88584 w 88583"/>
                  <a:gd name="connsiteY0" fmla="*/ 95244 h 105234"/>
                  <a:gd name="connsiteX1" fmla="*/ 82923 w 88583"/>
                  <a:gd name="connsiteY1" fmla="*/ 98575 h 105234"/>
                  <a:gd name="connsiteX2" fmla="*/ 75263 w 88583"/>
                  <a:gd name="connsiteY2" fmla="*/ 101905 h 105234"/>
                  <a:gd name="connsiteX3" fmla="*/ 65272 w 88583"/>
                  <a:gd name="connsiteY3" fmla="*/ 104236 h 105234"/>
                  <a:gd name="connsiteX4" fmla="*/ 52618 w 88583"/>
                  <a:gd name="connsiteY4" fmla="*/ 105235 h 105234"/>
                  <a:gd name="connsiteX5" fmla="*/ 32303 w 88583"/>
                  <a:gd name="connsiteY5" fmla="*/ 101905 h 105234"/>
                  <a:gd name="connsiteX6" fmla="*/ 15652 w 88583"/>
                  <a:gd name="connsiteY6" fmla="*/ 91914 h 105234"/>
                  <a:gd name="connsiteX7" fmla="*/ 4329 w 88583"/>
                  <a:gd name="connsiteY7" fmla="*/ 75596 h 105234"/>
                  <a:gd name="connsiteX8" fmla="*/ 0 w 88583"/>
                  <a:gd name="connsiteY8" fmla="*/ 52951 h 105234"/>
                  <a:gd name="connsiteX9" fmla="*/ 3996 w 88583"/>
                  <a:gd name="connsiteY9" fmla="*/ 30305 h 105234"/>
                  <a:gd name="connsiteX10" fmla="*/ 15319 w 88583"/>
                  <a:gd name="connsiteY10" fmla="*/ 13654 h 105234"/>
                  <a:gd name="connsiteX11" fmla="*/ 32303 w 88583"/>
                  <a:gd name="connsiteY11" fmla="*/ 3330 h 105234"/>
                  <a:gd name="connsiteX12" fmla="*/ 53284 w 88583"/>
                  <a:gd name="connsiteY12" fmla="*/ 0 h 105234"/>
                  <a:gd name="connsiteX13" fmla="*/ 69602 w 88583"/>
                  <a:gd name="connsiteY13" fmla="*/ 1665 h 105234"/>
                  <a:gd name="connsiteX14" fmla="*/ 80591 w 88583"/>
                  <a:gd name="connsiteY14" fmla="*/ 5661 h 105234"/>
                  <a:gd name="connsiteX15" fmla="*/ 86586 w 88583"/>
                  <a:gd name="connsiteY15" fmla="*/ 10990 h 105234"/>
                  <a:gd name="connsiteX16" fmla="*/ 88584 w 88583"/>
                  <a:gd name="connsiteY16" fmla="*/ 16984 h 105234"/>
                  <a:gd name="connsiteX17" fmla="*/ 85920 w 88583"/>
                  <a:gd name="connsiteY17" fmla="*/ 24311 h 105234"/>
                  <a:gd name="connsiteX18" fmla="*/ 80924 w 88583"/>
                  <a:gd name="connsiteY18" fmla="*/ 29639 h 105234"/>
                  <a:gd name="connsiteX19" fmla="*/ 70934 w 88583"/>
                  <a:gd name="connsiteY19" fmla="*/ 23312 h 105234"/>
                  <a:gd name="connsiteX20" fmla="*/ 54616 w 88583"/>
                  <a:gd name="connsiteY20" fmla="*/ 20314 h 105234"/>
                  <a:gd name="connsiteX21" fmla="*/ 42294 w 88583"/>
                  <a:gd name="connsiteY21" fmla="*/ 22313 h 105234"/>
                  <a:gd name="connsiteX22" fmla="*/ 32303 w 88583"/>
                  <a:gd name="connsiteY22" fmla="*/ 28307 h 105234"/>
                  <a:gd name="connsiteX23" fmla="*/ 25643 w 88583"/>
                  <a:gd name="connsiteY23" fmla="*/ 38298 h 105234"/>
                  <a:gd name="connsiteX24" fmla="*/ 23312 w 88583"/>
                  <a:gd name="connsiteY24" fmla="*/ 52618 h 105234"/>
                  <a:gd name="connsiteX25" fmla="*/ 25976 w 88583"/>
                  <a:gd name="connsiteY25" fmla="*/ 67603 h 105234"/>
                  <a:gd name="connsiteX26" fmla="*/ 32969 w 88583"/>
                  <a:gd name="connsiteY26" fmla="*/ 77594 h 105234"/>
                  <a:gd name="connsiteX27" fmla="*/ 43293 w 88583"/>
                  <a:gd name="connsiteY27" fmla="*/ 83589 h 105234"/>
                  <a:gd name="connsiteX28" fmla="*/ 55948 w 88583"/>
                  <a:gd name="connsiteY28" fmla="*/ 85587 h 105234"/>
                  <a:gd name="connsiteX29" fmla="*/ 71600 w 88583"/>
                  <a:gd name="connsiteY29" fmla="*/ 82923 h 105234"/>
                  <a:gd name="connsiteX30" fmla="*/ 79592 w 88583"/>
                  <a:gd name="connsiteY30" fmla="*/ 78926 h 105234"/>
                  <a:gd name="connsiteX31" fmla="*/ 88584 w 88583"/>
                  <a:gd name="connsiteY31" fmla="*/ 95244 h 10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8583" h="105234">
                    <a:moveTo>
                      <a:pt x="88584" y="95244"/>
                    </a:moveTo>
                    <a:cubicBezTo>
                      <a:pt x="86919" y="96243"/>
                      <a:pt x="85254" y="97242"/>
                      <a:pt x="82923" y="98575"/>
                    </a:cubicBezTo>
                    <a:cubicBezTo>
                      <a:pt x="80591" y="99574"/>
                      <a:pt x="77927" y="100906"/>
                      <a:pt x="75263" y="101905"/>
                    </a:cubicBezTo>
                    <a:cubicBezTo>
                      <a:pt x="72266" y="102904"/>
                      <a:pt x="68936" y="103570"/>
                      <a:pt x="65272" y="104236"/>
                    </a:cubicBezTo>
                    <a:cubicBezTo>
                      <a:pt x="61609" y="104902"/>
                      <a:pt x="57280" y="105235"/>
                      <a:pt x="52618" y="105235"/>
                    </a:cubicBezTo>
                    <a:cubicBezTo>
                      <a:pt x="45291" y="105235"/>
                      <a:pt x="38631" y="104236"/>
                      <a:pt x="32303" y="101905"/>
                    </a:cubicBezTo>
                    <a:cubicBezTo>
                      <a:pt x="25976" y="99574"/>
                      <a:pt x="20314" y="96243"/>
                      <a:pt x="15652" y="91914"/>
                    </a:cubicBezTo>
                    <a:cubicBezTo>
                      <a:pt x="10990" y="87585"/>
                      <a:pt x="6994" y="81923"/>
                      <a:pt x="4329" y="75596"/>
                    </a:cubicBezTo>
                    <a:cubicBezTo>
                      <a:pt x="1665" y="68936"/>
                      <a:pt x="0" y="61609"/>
                      <a:pt x="0" y="52951"/>
                    </a:cubicBezTo>
                    <a:cubicBezTo>
                      <a:pt x="0" y="44625"/>
                      <a:pt x="1332" y="36965"/>
                      <a:pt x="3996" y="30305"/>
                    </a:cubicBezTo>
                    <a:cubicBezTo>
                      <a:pt x="6660" y="23645"/>
                      <a:pt x="10324" y="17983"/>
                      <a:pt x="15319" y="13654"/>
                    </a:cubicBezTo>
                    <a:cubicBezTo>
                      <a:pt x="19981" y="8992"/>
                      <a:pt x="25643" y="5661"/>
                      <a:pt x="32303" y="3330"/>
                    </a:cubicBezTo>
                    <a:cubicBezTo>
                      <a:pt x="38964" y="999"/>
                      <a:pt x="45957" y="0"/>
                      <a:pt x="53284" y="0"/>
                    </a:cubicBezTo>
                    <a:cubicBezTo>
                      <a:pt x="59611" y="0"/>
                      <a:pt x="64939" y="666"/>
                      <a:pt x="69602" y="1665"/>
                    </a:cubicBezTo>
                    <a:cubicBezTo>
                      <a:pt x="73931" y="2664"/>
                      <a:pt x="77594" y="3996"/>
                      <a:pt x="80591" y="5661"/>
                    </a:cubicBezTo>
                    <a:cubicBezTo>
                      <a:pt x="83256" y="7326"/>
                      <a:pt x="85254" y="8992"/>
                      <a:pt x="86586" y="10990"/>
                    </a:cubicBezTo>
                    <a:cubicBezTo>
                      <a:pt x="87918" y="12988"/>
                      <a:pt x="88584" y="14986"/>
                      <a:pt x="88584" y="16984"/>
                    </a:cubicBezTo>
                    <a:cubicBezTo>
                      <a:pt x="88584" y="19648"/>
                      <a:pt x="87585" y="21979"/>
                      <a:pt x="85920" y="24311"/>
                    </a:cubicBezTo>
                    <a:cubicBezTo>
                      <a:pt x="84255" y="26642"/>
                      <a:pt x="82589" y="28307"/>
                      <a:pt x="80924" y="29639"/>
                    </a:cubicBezTo>
                    <a:cubicBezTo>
                      <a:pt x="78593" y="27308"/>
                      <a:pt x="75263" y="25310"/>
                      <a:pt x="70934" y="23312"/>
                    </a:cubicBezTo>
                    <a:cubicBezTo>
                      <a:pt x="66604" y="21313"/>
                      <a:pt x="60943" y="20314"/>
                      <a:pt x="54616" y="20314"/>
                    </a:cubicBezTo>
                    <a:cubicBezTo>
                      <a:pt x="50286" y="20314"/>
                      <a:pt x="45957" y="20980"/>
                      <a:pt x="42294" y="22313"/>
                    </a:cubicBezTo>
                    <a:cubicBezTo>
                      <a:pt x="38631" y="23645"/>
                      <a:pt x="35300" y="25643"/>
                      <a:pt x="32303" y="28307"/>
                    </a:cubicBezTo>
                    <a:cubicBezTo>
                      <a:pt x="29639" y="30971"/>
                      <a:pt x="27308" y="34301"/>
                      <a:pt x="25643" y="38298"/>
                    </a:cubicBezTo>
                    <a:cubicBezTo>
                      <a:pt x="23978" y="42294"/>
                      <a:pt x="23312" y="47289"/>
                      <a:pt x="23312" y="52618"/>
                    </a:cubicBezTo>
                    <a:cubicBezTo>
                      <a:pt x="23312" y="58612"/>
                      <a:pt x="24311" y="63274"/>
                      <a:pt x="25976" y="67603"/>
                    </a:cubicBezTo>
                    <a:cubicBezTo>
                      <a:pt x="27641" y="71600"/>
                      <a:pt x="29972" y="75263"/>
                      <a:pt x="32969" y="77594"/>
                    </a:cubicBezTo>
                    <a:cubicBezTo>
                      <a:pt x="35966" y="80258"/>
                      <a:pt x="39297" y="82256"/>
                      <a:pt x="43293" y="83589"/>
                    </a:cubicBezTo>
                    <a:cubicBezTo>
                      <a:pt x="47289" y="84921"/>
                      <a:pt x="51285" y="85587"/>
                      <a:pt x="55948" y="85587"/>
                    </a:cubicBezTo>
                    <a:cubicBezTo>
                      <a:pt x="62275" y="85587"/>
                      <a:pt x="67604" y="84588"/>
                      <a:pt x="71600" y="82923"/>
                    </a:cubicBezTo>
                    <a:cubicBezTo>
                      <a:pt x="75596" y="81257"/>
                      <a:pt x="78260" y="79925"/>
                      <a:pt x="79592" y="78926"/>
                    </a:cubicBezTo>
                    <a:lnTo>
                      <a:pt x="88584" y="9524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5A42531-C4D9-5977-709C-29A9CB0B909C}"/>
                  </a:ext>
                </a:extLst>
              </p:cNvPr>
              <p:cNvSpPr/>
              <p:nvPr/>
            </p:nvSpPr>
            <p:spPr>
              <a:xfrm>
                <a:off x="9746902" y="1186089"/>
                <a:ext cx="27307" cy="144864"/>
              </a:xfrm>
              <a:custGeom>
                <a:avLst/>
                <a:gdLst>
                  <a:gd name="connsiteX0" fmla="*/ 13654 w 27307"/>
                  <a:gd name="connsiteY0" fmla="*/ 0 h 144864"/>
                  <a:gd name="connsiteX1" fmla="*/ 23312 w 27307"/>
                  <a:gd name="connsiteY1" fmla="*/ 3996 h 144864"/>
                  <a:gd name="connsiteX2" fmla="*/ 27308 w 27307"/>
                  <a:gd name="connsiteY2" fmla="*/ 13654 h 144864"/>
                  <a:gd name="connsiteX3" fmla="*/ 23312 w 27307"/>
                  <a:gd name="connsiteY3" fmla="*/ 23312 h 144864"/>
                  <a:gd name="connsiteX4" fmla="*/ 13654 w 27307"/>
                  <a:gd name="connsiteY4" fmla="*/ 27308 h 144864"/>
                  <a:gd name="connsiteX5" fmla="*/ 3996 w 27307"/>
                  <a:gd name="connsiteY5" fmla="*/ 23312 h 144864"/>
                  <a:gd name="connsiteX6" fmla="*/ 0 w 27307"/>
                  <a:gd name="connsiteY6" fmla="*/ 13654 h 144864"/>
                  <a:gd name="connsiteX7" fmla="*/ 3996 w 27307"/>
                  <a:gd name="connsiteY7" fmla="*/ 3996 h 144864"/>
                  <a:gd name="connsiteX8" fmla="*/ 13654 w 27307"/>
                  <a:gd name="connsiteY8" fmla="*/ 0 h 144864"/>
                  <a:gd name="connsiteX9" fmla="*/ 2664 w 27307"/>
                  <a:gd name="connsiteY9" fmla="*/ 55282 h 144864"/>
                  <a:gd name="connsiteX10" fmla="*/ 5661 w 27307"/>
                  <a:gd name="connsiteY10" fmla="*/ 47289 h 144864"/>
                  <a:gd name="connsiteX11" fmla="*/ 14320 w 27307"/>
                  <a:gd name="connsiteY11" fmla="*/ 44958 h 144864"/>
                  <a:gd name="connsiteX12" fmla="*/ 20647 w 27307"/>
                  <a:gd name="connsiteY12" fmla="*/ 45957 h 144864"/>
                  <a:gd name="connsiteX13" fmla="*/ 24644 w 27307"/>
                  <a:gd name="connsiteY13" fmla="*/ 47289 h 144864"/>
                  <a:gd name="connsiteX14" fmla="*/ 24644 w 27307"/>
                  <a:gd name="connsiteY14" fmla="*/ 144865 h 144864"/>
                  <a:gd name="connsiteX15" fmla="*/ 2331 w 27307"/>
                  <a:gd name="connsiteY15" fmla="*/ 144865 h 144864"/>
                  <a:gd name="connsiteX16" fmla="*/ 2331 w 27307"/>
                  <a:gd name="connsiteY16" fmla="*/ 55282 h 14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307" h="144864">
                    <a:moveTo>
                      <a:pt x="13654" y="0"/>
                    </a:moveTo>
                    <a:cubicBezTo>
                      <a:pt x="17317" y="0"/>
                      <a:pt x="20647" y="1332"/>
                      <a:pt x="23312" y="3996"/>
                    </a:cubicBezTo>
                    <a:cubicBezTo>
                      <a:pt x="25976" y="6660"/>
                      <a:pt x="27308" y="9991"/>
                      <a:pt x="27308" y="13654"/>
                    </a:cubicBezTo>
                    <a:cubicBezTo>
                      <a:pt x="27308" y="17650"/>
                      <a:pt x="25976" y="20647"/>
                      <a:pt x="23312" y="23312"/>
                    </a:cubicBezTo>
                    <a:cubicBezTo>
                      <a:pt x="20647" y="25976"/>
                      <a:pt x="17650" y="27308"/>
                      <a:pt x="13654" y="27308"/>
                    </a:cubicBezTo>
                    <a:cubicBezTo>
                      <a:pt x="9991" y="27308"/>
                      <a:pt x="6660" y="25976"/>
                      <a:pt x="3996" y="23312"/>
                    </a:cubicBezTo>
                    <a:cubicBezTo>
                      <a:pt x="1332" y="20647"/>
                      <a:pt x="0" y="17317"/>
                      <a:pt x="0" y="13654"/>
                    </a:cubicBezTo>
                    <a:cubicBezTo>
                      <a:pt x="0" y="9658"/>
                      <a:pt x="1332" y="6660"/>
                      <a:pt x="3996" y="3996"/>
                    </a:cubicBezTo>
                    <a:cubicBezTo>
                      <a:pt x="6660" y="1332"/>
                      <a:pt x="9991" y="0"/>
                      <a:pt x="13654" y="0"/>
                    </a:cubicBezTo>
                    <a:close/>
                    <a:moveTo>
                      <a:pt x="2664" y="55282"/>
                    </a:moveTo>
                    <a:cubicBezTo>
                      <a:pt x="2664" y="51618"/>
                      <a:pt x="3663" y="48954"/>
                      <a:pt x="5661" y="47289"/>
                    </a:cubicBezTo>
                    <a:cubicBezTo>
                      <a:pt x="7659" y="45624"/>
                      <a:pt x="10657" y="44958"/>
                      <a:pt x="14320" y="44958"/>
                    </a:cubicBezTo>
                    <a:cubicBezTo>
                      <a:pt x="16651" y="44958"/>
                      <a:pt x="18649" y="45291"/>
                      <a:pt x="20647" y="45957"/>
                    </a:cubicBezTo>
                    <a:cubicBezTo>
                      <a:pt x="22646" y="46623"/>
                      <a:pt x="23978" y="46956"/>
                      <a:pt x="24644" y="47289"/>
                    </a:cubicBezTo>
                    <a:lnTo>
                      <a:pt x="24644" y="144865"/>
                    </a:lnTo>
                    <a:lnTo>
                      <a:pt x="2331" y="144865"/>
                    </a:lnTo>
                    <a:lnTo>
                      <a:pt x="2331" y="55282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7B4D901-8220-1CEA-AA2D-4B355BDEA822}"/>
                  </a:ext>
                </a:extLst>
              </p:cNvPr>
              <p:cNvSpPr/>
              <p:nvPr/>
            </p:nvSpPr>
            <p:spPr>
              <a:xfrm>
                <a:off x="9795523" y="1228383"/>
                <a:ext cx="95244" cy="102570"/>
              </a:xfrm>
              <a:custGeom>
                <a:avLst/>
                <a:gdLst>
                  <a:gd name="connsiteX0" fmla="*/ 0 w 95244"/>
                  <a:gd name="connsiteY0" fmla="*/ 42294 h 102570"/>
                  <a:gd name="connsiteX1" fmla="*/ 3663 w 95244"/>
                  <a:gd name="connsiteY1" fmla="*/ 24644 h 102570"/>
                  <a:gd name="connsiteX2" fmla="*/ 13654 w 95244"/>
                  <a:gd name="connsiteY2" fmla="*/ 11323 h 102570"/>
                  <a:gd name="connsiteX3" fmla="*/ 28640 w 95244"/>
                  <a:gd name="connsiteY3" fmla="*/ 2997 h 102570"/>
                  <a:gd name="connsiteX4" fmla="*/ 47622 w 95244"/>
                  <a:gd name="connsiteY4" fmla="*/ 0 h 102570"/>
                  <a:gd name="connsiteX5" fmla="*/ 66604 w 95244"/>
                  <a:gd name="connsiteY5" fmla="*/ 2997 h 102570"/>
                  <a:gd name="connsiteX6" fmla="*/ 81590 w 95244"/>
                  <a:gd name="connsiteY6" fmla="*/ 11323 h 102570"/>
                  <a:gd name="connsiteX7" fmla="*/ 91581 w 95244"/>
                  <a:gd name="connsiteY7" fmla="*/ 24644 h 102570"/>
                  <a:gd name="connsiteX8" fmla="*/ 95244 w 95244"/>
                  <a:gd name="connsiteY8" fmla="*/ 42294 h 102570"/>
                  <a:gd name="connsiteX9" fmla="*/ 95244 w 95244"/>
                  <a:gd name="connsiteY9" fmla="*/ 102571 h 102570"/>
                  <a:gd name="connsiteX10" fmla="*/ 72932 w 95244"/>
                  <a:gd name="connsiteY10" fmla="*/ 102571 h 102570"/>
                  <a:gd name="connsiteX11" fmla="*/ 72932 w 95244"/>
                  <a:gd name="connsiteY11" fmla="*/ 47955 h 102570"/>
                  <a:gd name="connsiteX12" fmla="*/ 66604 w 95244"/>
                  <a:gd name="connsiteY12" fmla="*/ 27308 h 102570"/>
                  <a:gd name="connsiteX13" fmla="*/ 47622 w 95244"/>
                  <a:gd name="connsiteY13" fmla="*/ 20314 h 102570"/>
                  <a:gd name="connsiteX14" fmla="*/ 28640 w 95244"/>
                  <a:gd name="connsiteY14" fmla="*/ 27308 h 102570"/>
                  <a:gd name="connsiteX15" fmla="*/ 22313 w 95244"/>
                  <a:gd name="connsiteY15" fmla="*/ 47955 h 102570"/>
                  <a:gd name="connsiteX16" fmla="*/ 22313 w 95244"/>
                  <a:gd name="connsiteY16" fmla="*/ 102571 h 102570"/>
                  <a:gd name="connsiteX17" fmla="*/ 0 w 95244"/>
                  <a:gd name="connsiteY17" fmla="*/ 102571 h 102570"/>
                  <a:gd name="connsiteX18" fmla="*/ 0 w 95244"/>
                  <a:gd name="connsiteY18" fmla="*/ 42294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244" h="102570">
                    <a:moveTo>
                      <a:pt x="0" y="42294"/>
                    </a:moveTo>
                    <a:cubicBezTo>
                      <a:pt x="0" y="35633"/>
                      <a:pt x="1332" y="29639"/>
                      <a:pt x="3663" y="24644"/>
                    </a:cubicBezTo>
                    <a:cubicBezTo>
                      <a:pt x="5994" y="19315"/>
                      <a:pt x="9325" y="14986"/>
                      <a:pt x="13654" y="11323"/>
                    </a:cubicBezTo>
                    <a:cubicBezTo>
                      <a:pt x="17983" y="7660"/>
                      <a:pt x="22978" y="4995"/>
                      <a:pt x="28640" y="2997"/>
                    </a:cubicBezTo>
                    <a:cubicBezTo>
                      <a:pt x="34301" y="999"/>
                      <a:pt x="40629" y="0"/>
                      <a:pt x="47622" y="0"/>
                    </a:cubicBezTo>
                    <a:cubicBezTo>
                      <a:pt x="54616" y="0"/>
                      <a:pt x="60943" y="999"/>
                      <a:pt x="66604" y="2997"/>
                    </a:cubicBezTo>
                    <a:cubicBezTo>
                      <a:pt x="72599" y="4995"/>
                      <a:pt x="77594" y="7660"/>
                      <a:pt x="81590" y="11323"/>
                    </a:cubicBezTo>
                    <a:cubicBezTo>
                      <a:pt x="85920" y="14986"/>
                      <a:pt x="88917" y="19315"/>
                      <a:pt x="91581" y="24644"/>
                    </a:cubicBezTo>
                    <a:cubicBezTo>
                      <a:pt x="93912" y="29972"/>
                      <a:pt x="95244" y="35966"/>
                      <a:pt x="95244" y="42294"/>
                    </a:cubicBezTo>
                    <a:lnTo>
                      <a:pt x="95244" y="102571"/>
                    </a:lnTo>
                    <a:lnTo>
                      <a:pt x="72932" y="102571"/>
                    </a:lnTo>
                    <a:lnTo>
                      <a:pt x="72932" y="47955"/>
                    </a:lnTo>
                    <a:cubicBezTo>
                      <a:pt x="72932" y="38964"/>
                      <a:pt x="70934" y="31970"/>
                      <a:pt x="66604" y="27308"/>
                    </a:cubicBezTo>
                    <a:cubicBezTo>
                      <a:pt x="62275" y="22645"/>
                      <a:pt x="55948" y="20314"/>
                      <a:pt x="47622" y="20314"/>
                    </a:cubicBezTo>
                    <a:cubicBezTo>
                      <a:pt x="39297" y="20314"/>
                      <a:pt x="32969" y="22645"/>
                      <a:pt x="28640" y="27308"/>
                    </a:cubicBezTo>
                    <a:cubicBezTo>
                      <a:pt x="24311" y="31970"/>
                      <a:pt x="22313" y="38964"/>
                      <a:pt x="22313" y="47955"/>
                    </a:cubicBezTo>
                    <a:lnTo>
                      <a:pt x="22313" y="102571"/>
                    </a:lnTo>
                    <a:lnTo>
                      <a:pt x="0" y="102571"/>
                    </a:lnTo>
                    <a:lnTo>
                      <a:pt x="0" y="4229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3019EA1-3F77-7EC1-B782-DEA69D6E7AD0}"/>
                  </a:ext>
                </a:extLst>
              </p:cNvPr>
              <p:cNvSpPr/>
              <p:nvPr/>
            </p:nvSpPr>
            <p:spPr>
              <a:xfrm>
                <a:off x="9909417" y="1227717"/>
                <a:ext cx="105568" cy="144198"/>
              </a:xfrm>
              <a:custGeom>
                <a:avLst/>
                <a:gdLst>
                  <a:gd name="connsiteX0" fmla="*/ 15985 w 105568"/>
                  <a:gd name="connsiteY0" fmla="*/ 120221 h 144198"/>
                  <a:gd name="connsiteX1" fmla="*/ 19315 w 105568"/>
                  <a:gd name="connsiteY1" fmla="*/ 121553 h 144198"/>
                  <a:gd name="connsiteX2" fmla="*/ 25976 w 105568"/>
                  <a:gd name="connsiteY2" fmla="*/ 123884 h 144198"/>
                  <a:gd name="connsiteX3" fmla="*/ 35301 w 105568"/>
                  <a:gd name="connsiteY3" fmla="*/ 125882 h 144198"/>
                  <a:gd name="connsiteX4" fmla="*/ 46956 w 105568"/>
                  <a:gd name="connsiteY4" fmla="*/ 126548 h 144198"/>
                  <a:gd name="connsiteX5" fmla="*/ 59944 w 105568"/>
                  <a:gd name="connsiteY5" fmla="*/ 125216 h 144198"/>
                  <a:gd name="connsiteX6" fmla="*/ 71267 w 105568"/>
                  <a:gd name="connsiteY6" fmla="*/ 119888 h 144198"/>
                  <a:gd name="connsiteX7" fmla="*/ 79592 w 105568"/>
                  <a:gd name="connsiteY7" fmla="*/ 108898 h 144198"/>
                  <a:gd name="connsiteX8" fmla="*/ 82923 w 105568"/>
                  <a:gd name="connsiteY8" fmla="*/ 90915 h 144198"/>
                  <a:gd name="connsiteX9" fmla="*/ 82923 w 105568"/>
                  <a:gd name="connsiteY9" fmla="*/ 88584 h 144198"/>
                  <a:gd name="connsiteX10" fmla="*/ 69935 w 105568"/>
                  <a:gd name="connsiteY10" fmla="*/ 98574 h 144198"/>
                  <a:gd name="connsiteX11" fmla="*/ 49620 w 105568"/>
                  <a:gd name="connsiteY11" fmla="*/ 103237 h 144198"/>
                  <a:gd name="connsiteX12" fmla="*/ 29639 w 105568"/>
                  <a:gd name="connsiteY12" fmla="*/ 99574 h 144198"/>
                  <a:gd name="connsiteX13" fmla="*/ 13987 w 105568"/>
                  <a:gd name="connsiteY13" fmla="*/ 89250 h 144198"/>
                  <a:gd name="connsiteX14" fmla="*/ 3663 w 105568"/>
                  <a:gd name="connsiteY14" fmla="*/ 73265 h 144198"/>
                  <a:gd name="connsiteX15" fmla="*/ 0 w 105568"/>
                  <a:gd name="connsiteY15" fmla="*/ 52617 h 144198"/>
                  <a:gd name="connsiteX16" fmla="*/ 3996 w 105568"/>
                  <a:gd name="connsiteY16" fmla="*/ 31637 h 144198"/>
                  <a:gd name="connsiteX17" fmla="*/ 14986 w 105568"/>
                  <a:gd name="connsiteY17" fmla="*/ 14986 h 144198"/>
                  <a:gd name="connsiteX18" fmla="*/ 31970 w 105568"/>
                  <a:gd name="connsiteY18" fmla="*/ 3996 h 144198"/>
                  <a:gd name="connsiteX19" fmla="*/ 53617 w 105568"/>
                  <a:gd name="connsiteY19" fmla="*/ 0 h 144198"/>
                  <a:gd name="connsiteX20" fmla="*/ 74264 w 105568"/>
                  <a:gd name="connsiteY20" fmla="*/ 3330 h 144198"/>
                  <a:gd name="connsiteX21" fmla="*/ 90582 w 105568"/>
                  <a:gd name="connsiteY21" fmla="*/ 13654 h 144198"/>
                  <a:gd name="connsiteX22" fmla="*/ 101572 w 105568"/>
                  <a:gd name="connsiteY22" fmla="*/ 31304 h 144198"/>
                  <a:gd name="connsiteX23" fmla="*/ 105568 w 105568"/>
                  <a:gd name="connsiteY23" fmla="*/ 56614 h 144198"/>
                  <a:gd name="connsiteX24" fmla="*/ 105568 w 105568"/>
                  <a:gd name="connsiteY24" fmla="*/ 85254 h 144198"/>
                  <a:gd name="connsiteX25" fmla="*/ 101239 w 105568"/>
                  <a:gd name="connsiteY25" fmla="*/ 112228 h 144198"/>
                  <a:gd name="connsiteX26" fmla="*/ 89583 w 105568"/>
                  <a:gd name="connsiteY26" fmla="*/ 130545 h 144198"/>
                  <a:gd name="connsiteX27" fmla="*/ 71933 w 105568"/>
                  <a:gd name="connsiteY27" fmla="*/ 140868 h 144198"/>
                  <a:gd name="connsiteX28" fmla="*/ 49620 w 105568"/>
                  <a:gd name="connsiteY28" fmla="*/ 144199 h 144198"/>
                  <a:gd name="connsiteX29" fmla="*/ 34967 w 105568"/>
                  <a:gd name="connsiteY29" fmla="*/ 143199 h 144198"/>
                  <a:gd name="connsiteX30" fmla="*/ 23312 w 105568"/>
                  <a:gd name="connsiteY30" fmla="*/ 140868 h 144198"/>
                  <a:gd name="connsiteX31" fmla="*/ 14986 w 105568"/>
                  <a:gd name="connsiteY31" fmla="*/ 138204 h 144198"/>
                  <a:gd name="connsiteX32" fmla="*/ 9991 w 105568"/>
                  <a:gd name="connsiteY32" fmla="*/ 136206 h 144198"/>
                  <a:gd name="connsiteX33" fmla="*/ 15985 w 105568"/>
                  <a:gd name="connsiteY33" fmla="*/ 120221 h 144198"/>
                  <a:gd name="connsiteX34" fmla="*/ 52951 w 105568"/>
                  <a:gd name="connsiteY34" fmla="*/ 84255 h 144198"/>
                  <a:gd name="connsiteX35" fmla="*/ 64939 w 105568"/>
                  <a:gd name="connsiteY35" fmla="*/ 81923 h 144198"/>
                  <a:gd name="connsiteX36" fmla="*/ 74264 w 105568"/>
                  <a:gd name="connsiteY36" fmla="*/ 75263 h 144198"/>
                  <a:gd name="connsiteX37" fmla="*/ 80258 w 105568"/>
                  <a:gd name="connsiteY37" fmla="*/ 65272 h 144198"/>
                  <a:gd name="connsiteX38" fmla="*/ 82590 w 105568"/>
                  <a:gd name="connsiteY38" fmla="*/ 52617 h 144198"/>
                  <a:gd name="connsiteX39" fmla="*/ 80258 w 105568"/>
                  <a:gd name="connsiteY39" fmla="*/ 39963 h 144198"/>
                  <a:gd name="connsiteX40" fmla="*/ 74264 w 105568"/>
                  <a:gd name="connsiteY40" fmla="*/ 29972 h 144198"/>
                  <a:gd name="connsiteX41" fmla="*/ 64939 w 105568"/>
                  <a:gd name="connsiteY41" fmla="*/ 23312 h 144198"/>
                  <a:gd name="connsiteX42" fmla="*/ 52951 w 105568"/>
                  <a:gd name="connsiteY42" fmla="*/ 20980 h 144198"/>
                  <a:gd name="connsiteX43" fmla="*/ 40629 w 105568"/>
                  <a:gd name="connsiteY43" fmla="*/ 23312 h 144198"/>
                  <a:gd name="connsiteX44" fmla="*/ 31304 w 105568"/>
                  <a:gd name="connsiteY44" fmla="*/ 30305 h 144198"/>
                  <a:gd name="connsiteX45" fmla="*/ 25310 w 105568"/>
                  <a:gd name="connsiteY45" fmla="*/ 40296 h 144198"/>
                  <a:gd name="connsiteX46" fmla="*/ 23312 w 105568"/>
                  <a:gd name="connsiteY46" fmla="*/ 52617 h 144198"/>
                  <a:gd name="connsiteX47" fmla="*/ 31637 w 105568"/>
                  <a:gd name="connsiteY47" fmla="*/ 75596 h 144198"/>
                  <a:gd name="connsiteX48" fmla="*/ 52951 w 105568"/>
                  <a:gd name="connsiteY48" fmla="*/ 84255 h 14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5568" h="144198">
                    <a:moveTo>
                      <a:pt x="15985" y="120221"/>
                    </a:moveTo>
                    <a:cubicBezTo>
                      <a:pt x="16651" y="120554"/>
                      <a:pt x="17650" y="120887"/>
                      <a:pt x="19315" y="121553"/>
                    </a:cubicBezTo>
                    <a:cubicBezTo>
                      <a:pt x="20981" y="122219"/>
                      <a:pt x="23312" y="122885"/>
                      <a:pt x="25976" y="123884"/>
                    </a:cubicBezTo>
                    <a:cubicBezTo>
                      <a:pt x="28640" y="124550"/>
                      <a:pt x="31637" y="125216"/>
                      <a:pt x="35301" y="125882"/>
                    </a:cubicBezTo>
                    <a:cubicBezTo>
                      <a:pt x="38964" y="126548"/>
                      <a:pt x="42627" y="126548"/>
                      <a:pt x="46956" y="126548"/>
                    </a:cubicBezTo>
                    <a:cubicBezTo>
                      <a:pt x="51285" y="126548"/>
                      <a:pt x="55615" y="126215"/>
                      <a:pt x="59944" y="125216"/>
                    </a:cubicBezTo>
                    <a:cubicBezTo>
                      <a:pt x="64273" y="124217"/>
                      <a:pt x="67937" y="122552"/>
                      <a:pt x="71267" y="119888"/>
                    </a:cubicBezTo>
                    <a:cubicBezTo>
                      <a:pt x="74597" y="117224"/>
                      <a:pt x="77261" y="113561"/>
                      <a:pt x="79592" y="108898"/>
                    </a:cubicBezTo>
                    <a:cubicBezTo>
                      <a:pt x="81591" y="104236"/>
                      <a:pt x="82923" y="98241"/>
                      <a:pt x="82923" y="90915"/>
                    </a:cubicBezTo>
                    <a:lnTo>
                      <a:pt x="82923" y="88584"/>
                    </a:lnTo>
                    <a:cubicBezTo>
                      <a:pt x="79925" y="92247"/>
                      <a:pt x="75596" y="95577"/>
                      <a:pt x="69935" y="98574"/>
                    </a:cubicBezTo>
                    <a:cubicBezTo>
                      <a:pt x="64273" y="101905"/>
                      <a:pt x="57613" y="103237"/>
                      <a:pt x="49620" y="103237"/>
                    </a:cubicBezTo>
                    <a:cubicBezTo>
                      <a:pt x="42294" y="103237"/>
                      <a:pt x="35633" y="101905"/>
                      <a:pt x="29639" y="99574"/>
                    </a:cubicBezTo>
                    <a:cubicBezTo>
                      <a:pt x="23645" y="97242"/>
                      <a:pt x="18316" y="93579"/>
                      <a:pt x="13987" y="89250"/>
                    </a:cubicBezTo>
                    <a:cubicBezTo>
                      <a:pt x="9658" y="84921"/>
                      <a:pt x="5994" y="79592"/>
                      <a:pt x="3663" y="73265"/>
                    </a:cubicBezTo>
                    <a:cubicBezTo>
                      <a:pt x="1332" y="66937"/>
                      <a:pt x="0" y="60277"/>
                      <a:pt x="0" y="52617"/>
                    </a:cubicBezTo>
                    <a:cubicBezTo>
                      <a:pt x="0" y="44958"/>
                      <a:pt x="1332" y="37964"/>
                      <a:pt x="3996" y="31637"/>
                    </a:cubicBezTo>
                    <a:cubicBezTo>
                      <a:pt x="6661" y="25310"/>
                      <a:pt x="10324" y="19648"/>
                      <a:pt x="14986" y="14986"/>
                    </a:cubicBezTo>
                    <a:cubicBezTo>
                      <a:pt x="19648" y="10324"/>
                      <a:pt x="25310" y="6660"/>
                      <a:pt x="31970" y="3996"/>
                    </a:cubicBezTo>
                    <a:cubicBezTo>
                      <a:pt x="38631" y="1332"/>
                      <a:pt x="45624" y="0"/>
                      <a:pt x="53617" y="0"/>
                    </a:cubicBezTo>
                    <a:cubicBezTo>
                      <a:pt x="60943" y="0"/>
                      <a:pt x="67937" y="999"/>
                      <a:pt x="74264" y="3330"/>
                    </a:cubicBezTo>
                    <a:cubicBezTo>
                      <a:pt x="80592" y="5661"/>
                      <a:pt x="85920" y="8992"/>
                      <a:pt x="90582" y="13654"/>
                    </a:cubicBezTo>
                    <a:cubicBezTo>
                      <a:pt x="95244" y="18316"/>
                      <a:pt x="98908" y="24311"/>
                      <a:pt x="101572" y="31304"/>
                    </a:cubicBezTo>
                    <a:cubicBezTo>
                      <a:pt x="104236" y="38631"/>
                      <a:pt x="105568" y="46956"/>
                      <a:pt x="105568" y="56614"/>
                    </a:cubicBezTo>
                    <a:lnTo>
                      <a:pt x="105568" y="85254"/>
                    </a:lnTo>
                    <a:cubicBezTo>
                      <a:pt x="105568" y="95577"/>
                      <a:pt x="104236" y="104569"/>
                      <a:pt x="101239" y="112228"/>
                    </a:cubicBezTo>
                    <a:cubicBezTo>
                      <a:pt x="98574" y="119555"/>
                      <a:pt x="94578" y="125882"/>
                      <a:pt x="89583" y="130545"/>
                    </a:cubicBezTo>
                    <a:cubicBezTo>
                      <a:pt x="84588" y="135207"/>
                      <a:pt x="78926" y="138870"/>
                      <a:pt x="71933" y="140868"/>
                    </a:cubicBezTo>
                    <a:cubicBezTo>
                      <a:pt x="65272" y="143199"/>
                      <a:pt x="57613" y="144199"/>
                      <a:pt x="49620" y="144199"/>
                    </a:cubicBezTo>
                    <a:cubicBezTo>
                      <a:pt x="44292" y="144199"/>
                      <a:pt x="39630" y="143866"/>
                      <a:pt x="34967" y="143199"/>
                    </a:cubicBezTo>
                    <a:cubicBezTo>
                      <a:pt x="30638" y="142533"/>
                      <a:pt x="26642" y="141867"/>
                      <a:pt x="23312" y="140868"/>
                    </a:cubicBezTo>
                    <a:cubicBezTo>
                      <a:pt x="19981" y="139869"/>
                      <a:pt x="16984" y="139203"/>
                      <a:pt x="14986" y="138204"/>
                    </a:cubicBezTo>
                    <a:cubicBezTo>
                      <a:pt x="12655" y="137205"/>
                      <a:pt x="11323" y="136539"/>
                      <a:pt x="9991" y="136206"/>
                    </a:cubicBezTo>
                    <a:lnTo>
                      <a:pt x="15985" y="120221"/>
                    </a:lnTo>
                    <a:close/>
                    <a:moveTo>
                      <a:pt x="52951" y="84255"/>
                    </a:moveTo>
                    <a:cubicBezTo>
                      <a:pt x="57280" y="84255"/>
                      <a:pt x="61276" y="83589"/>
                      <a:pt x="64939" y="81923"/>
                    </a:cubicBezTo>
                    <a:cubicBezTo>
                      <a:pt x="68603" y="80258"/>
                      <a:pt x="71600" y="78260"/>
                      <a:pt x="74264" y="75263"/>
                    </a:cubicBezTo>
                    <a:cubicBezTo>
                      <a:pt x="76928" y="72599"/>
                      <a:pt x="78926" y="69269"/>
                      <a:pt x="80258" y="65272"/>
                    </a:cubicBezTo>
                    <a:cubicBezTo>
                      <a:pt x="81591" y="61276"/>
                      <a:pt x="82590" y="57280"/>
                      <a:pt x="82590" y="52617"/>
                    </a:cubicBezTo>
                    <a:cubicBezTo>
                      <a:pt x="82590" y="47955"/>
                      <a:pt x="81923" y="43959"/>
                      <a:pt x="80258" y="39963"/>
                    </a:cubicBezTo>
                    <a:cubicBezTo>
                      <a:pt x="78926" y="35966"/>
                      <a:pt x="76595" y="32636"/>
                      <a:pt x="74264" y="29972"/>
                    </a:cubicBezTo>
                    <a:cubicBezTo>
                      <a:pt x="71600" y="26975"/>
                      <a:pt x="68603" y="24977"/>
                      <a:pt x="64939" y="23312"/>
                    </a:cubicBezTo>
                    <a:cubicBezTo>
                      <a:pt x="61276" y="21646"/>
                      <a:pt x="57280" y="20980"/>
                      <a:pt x="52951" y="20980"/>
                    </a:cubicBezTo>
                    <a:cubicBezTo>
                      <a:pt x="48288" y="20980"/>
                      <a:pt x="44292" y="21646"/>
                      <a:pt x="40629" y="23312"/>
                    </a:cubicBezTo>
                    <a:cubicBezTo>
                      <a:pt x="36965" y="24977"/>
                      <a:pt x="33635" y="27308"/>
                      <a:pt x="31304" y="30305"/>
                    </a:cubicBezTo>
                    <a:cubicBezTo>
                      <a:pt x="28640" y="33302"/>
                      <a:pt x="26642" y="36632"/>
                      <a:pt x="25310" y="40296"/>
                    </a:cubicBezTo>
                    <a:cubicBezTo>
                      <a:pt x="23978" y="44292"/>
                      <a:pt x="23312" y="48288"/>
                      <a:pt x="23312" y="52617"/>
                    </a:cubicBezTo>
                    <a:cubicBezTo>
                      <a:pt x="23312" y="62275"/>
                      <a:pt x="25976" y="69935"/>
                      <a:pt x="31637" y="75596"/>
                    </a:cubicBezTo>
                    <a:cubicBezTo>
                      <a:pt x="36300" y="81590"/>
                      <a:pt x="43626" y="84255"/>
                      <a:pt x="52951" y="84255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8F95EC5-5CB4-AA47-449B-25C7A0EE07B7}"/>
                  </a:ext>
                </a:extLst>
              </p:cNvPr>
              <p:cNvSpPr/>
              <p:nvPr/>
            </p:nvSpPr>
            <p:spPr>
              <a:xfrm>
                <a:off x="10086251" y="1192749"/>
                <a:ext cx="106900" cy="138537"/>
              </a:xfrm>
              <a:custGeom>
                <a:avLst/>
                <a:gdLst>
                  <a:gd name="connsiteX0" fmla="*/ 0 w 106900"/>
                  <a:gd name="connsiteY0" fmla="*/ 14653 h 138537"/>
                  <a:gd name="connsiteX1" fmla="*/ 2997 w 106900"/>
                  <a:gd name="connsiteY1" fmla="*/ 5661 h 138537"/>
                  <a:gd name="connsiteX2" fmla="*/ 10657 w 106900"/>
                  <a:gd name="connsiteY2" fmla="*/ 1998 h 138537"/>
                  <a:gd name="connsiteX3" fmla="*/ 21979 w 106900"/>
                  <a:gd name="connsiteY3" fmla="*/ 666 h 138537"/>
                  <a:gd name="connsiteX4" fmla="*/ 45291 w 106900"/>
                  <a:gd name="connsiteY4" fmla="*/ 0 h 138537"/>
                  <a:gd name="connsiteX5" fmla="*/ 91581 w 106900"/>
                  <a:gd name="connsiteY5" fmla="*/ 12655 h 138537"/>
                  <a:gd name="connsiteX6" fmla="*/ 106900 w 106900"/>
                  <a:gd name="connsiteY6" fmla="*/ 45957 h 138537"/>
                  <a:gd name="connsiteX7" fmla="*/ 103570 w 106900"/>
                  <a:gd name="connsiteY7" fmla="*/ 64273 h 138537"/>
                  <a:gd name="connsiteX8" fmla="*/ 93246 w 106900"/>
                  <a:gd name="connsiteY8" fmla="*/ 78926 h 138537"/>
                  <a:gd name="connsiteX9" fmla="*/ 74930 w 106900"/>
                  <a:gd name="connsiteY9" fmla="*/ 88584 h 138537"/>
                  <a:gd name="connsiteX10" fmla="*/ 47622 w 106900"/>
                  <a:gd name="connsiteY10" fmla="*/ 91914 h 138537"/>
                  <a:gd name="connsiteX11" fmla="*/ 39297 w 106900"/>
                  <a:gd name="connsiteY11" fmla="*/ 91581 h 138537"/>
                  <a:gd name="connsiteX12" fmla="*/ 31637 w 106900"/>
                  <a:gd name="connsiteY12" fmla="*/ 90915 h 138537"/>
                  <a:gd name="connsiteX13" fmla="*/ 25643 w 106900"/>
                  <a:gd name="connsiteY13" fmla="*/ 90249 h 138537"/>
                  <a:gd name="connsiteX14" fmla="*/ 22646 w 106900"/>
                  <a:gd name="connsiteY14" fmla="*/ 89916 h 138537"/>
                  <a:gd name="connsiteX15" fmla="*/ 22646 w 106900"/>
                  <a:gd name="connsiteY15" fmla="*/ 138537 h 138537"/>
                  <a:gd name="connsiteX16" fmla="*/ 0 w 106900"/>
                  <a:gd name="connsiteY16" fmla="*/ 138537 h 138537"/>
                  <a:gd name="connsiteX17" fmla="*/ 0 w 106900"/>
                  <a:gd name="connsiteY17" fmla="*/ 14653 h 138537"/>
                  <a:gd name="connsiteX18" fmla="*/ 22646 w 106900"/>
                  <a:gd name="connsiteY18" fmla="*/ 69269 h 138537"/>
                  <a:gd name="connsiteX19" fmla="*/ 30305 w 106900"/>
                  <a:gd name="connsiteY19" fmla="*/ 70268 h 138537"/>
                  <a:gd name="connsiteX20" fmla="*/ 46290 w 106900"/>
                  <a:gd name="connsiteY20" fmla="*/ 71267 h 138537"/>
                  <a:gd name="connsiteX21" fmla="*/ 64273 w 106900"/>
                  <a:gd name="connsiteY21" fmla="*/ 69269 h 138537"/>
                  <a:gd name="connsiteX22" fmla="*/ 75596 w 106900"/>
                  <a:gd name="connsiteY22" fmla="*/ 63607 h 138537"/>
                  <a:gd name="connsiteX23" fmla="*/ 81590 w 106900"/>
                  <a:gd name="connsiteY23" fmla="*/ 55282 h 138537"/>
                  <a:gd name="connsiteX24" fmla="*/ 83256 w 106900"/>
                  <a:gd name="connsiteY24" fmla="*/ 45291 h 138537"/>
                  <a:gd name="connsiteX25" fmla="*/ 81590 w 106900"/>
                  <a:gd name="connsiteY25" fmla="*/ 35633 h 138537"/>
                  <a:gd name="connsiteX26" fmla="*/ 75596 w 106900"/>
                  <a:gd name="connsiteY26" fmla="*/ 27308 h 138537"/>
                  <a:gd name="connsiteX27" fmla="*/ 63940 w 106900"/>
                  <a:gd name="connsiteY27" fmla="*/ 21646 h 138537"/>
                  <a:gd name="connsiteX28" fmla="*/ 44625 w 106900"/>
                  <a:gd name="connsiteY28" fmla="*/ 19315 h 138537"/>
                  <a:gd name="connsiteX29" fmla="*/ 29639 w 106900"/>
                  <a:gd name="connsiteY29" fmla="*/ 19648 h 138537"/>
                  <a:gd name="connsiteX30" fmla="*/ 22312 w 106900"/>
                  <a:gd name="connsiteY30" fmla="*/ 20314 h 138537"/>
                  <a:gd name="connsiteX31" fmla="*/ 22312 w 106900"/>
                  <a:gd name="connsiteY31" fmla="*/ 69269 h 13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6900" h="138537">
                    <a:moveTo>
                      <a:pt x="0" y="14653"/>
                    </a:moveTo>
                    <a:cubicBezTo>
                      <a:pt x="0" y="10324"/>
                      <a:pt x="999" y="7326"/>
                      <a:pt x="2997" y="5661"/>
                    </a:cubicBezTo>
                    <a:cubicBezTo>
                      <a:pt x="4995" y="3663"/>
                      <a:pt x="7659" y="2664"/>
                      <a:pt x="10657" y="1998"/>
                    </a:cubicBezTo>
                    <a:cubicBezTo>
                      <a:pt x="12655" y="1665"/>
                      <a:pt x="16651" y="1332"/>
                      <a:pt x="21979" y="666"/>
                    </a:cubicBezTo>
                    <a:cubicBezTo>
                      <a:pt x="27308" y="333"/>
                      <a:pt x="35300" y="0"/>
                      <a:pt x="45291" y="0"/>
                    </a:cubicBezTo>
                    <a:cubicBezTo>
                      <a:pt x="65938" y="0"/>
                      <a:pt x="81590" y="4329"/>
                      <a:pt x="91581" y="12655"/>
                    </a:cubicBezTo>
                    <a:cubicBezTo>
                      <a:pt x="101572" y="20980"/>
                      <a:pt x="106900" y="32303"/>
                      <a:pt x="106900" y="45957"/>
                    </a:cubicBezTo>
                    <a:cubicBezTo>
                      <a:pt x="106900" y="52618"/>
                      <a:pt x="105901" y="58612"/>
                      <a:pt x="103570" y="64273"/>
                    </a:cubicBezTo>
                    <a:cubicBezTo>
                      <a:pt x="101572" y="69935"/>
                      <a:pt x="97908" y="74930"/>
                      <a:pt x="93246" y="78926"/>
                    </a:cubicBezTo>
                    <a:cubicBezTo>
                      <a:pt x="88584" y="82923"/>
                      <a:pt x="82589" y="86253"/>
                      <a:pt x="74930" y="88584"/>
                    </a:cubicBezTo>
                    <a:cubicBezTo>
                      <a:pt x="67270" y="90915"/>
                      <a:pt x="58279" y="91914"/>
                      <a:pt x="47622" y="91914"/>
                    </a:cubicBezTo>
                    <a:cubicBezTo>
                      <a:pt x="44958" y="91914"/>
                      <a:pt x="42294" y="91914"/>
                      <a:pt x="39297" y="91581"/>
                    </a:cubicBezTo>
                    <a:cubicBezTo>
                      <a:pt x="36632" y="91248"/>
                      <a:pt x="33968" y="91248"/>
                      <a:pt x="31637" y="90915"/>
                    </a:cubicBezTo>
                    <a:cubicBezTo>
                      <a:pt x="29306" y="90582"/>
                      <a:pt x="27308" y="90582"/>
                      <a:pt x="25643" y="90249"/>
                    </a:cubicBezTo>
                    <a:cubicBezTo>
                      <a:pt x="23977" y="89916"/>
                      <a:pt x="22978" y="89916"/>
                      <a:pt x="22646" y="89916"/>
                    </a:cubicBezTo>
                    <a:lnTo>
                      <a:pt x="22646" y="138537"/>
                    </a:lnTo>
                    <a:lnTo>
                      <a:pt x="0" y="138537"/>
                    </a:lnTo>
                    <a:lnTo>
                      <a:pt x="0" y="14653"/>
                    </a:lnTo>
                    <a:close/>
                    <a:moveTo>
                      <a:pt x="22646" y="69269"/>
                    </a:moveTo>
                    <a:cubicBezTo>
                      <a:pt x="23645" y="69269"/>
                      <a:pt x="25976" y="69602"/>
                      <a:pt x="30305" y="70268"/>
                    </a:cubicBezTo>
                    <a:cubicBezTo>
                      <a:pt x="34301" y="70934"/>
                      <a:pt x="39629" y="71267"/>
                      <a:pt x="46290" y="71267"/>
                    </a:cubicBezTo>
                    <a:cubicBezTo>
                      <a:pt x="53283" y="71267"/>
                      <a:pt x="59278" y="70601"/>
                      <a:pt x="64273" y="69269"/>
                    </a:cubicBezTo>
                    <a:cubicBezTo>
                      <a:pt x="68936" y="67936"/>
                      <a:pt x="72932" y="65938"/>
                      <a:pt x="75596" y="63607"/>
                    </a:cubicBezTo>
                    <a:cubicBezTo>
                      <a:pt x="78260" y="61276"/>
                      <a:pt x="80258" y="58612"/>
                      <a:pt x="81590" y="55282"/>
                    </a:cubicBezTo>
                    <a:cubicBezTo>
                      <a:pt x="82922" y="52284"/>
                      <a:pt x="83256" y="48954"/>
                      <a:pt x="83256" y="45291"/>
                    </a:cubicBezTo>
                    <a:cubicBezTo>
                      <a:pt x="83256" y="41961"/>
                      <a:pt x="82589" y="38631"/>
                      <a:pt x="81590" y="35633"/>
                    </a:cubicBezTo>
                    <a:cubicBezTo>
                      <a:pt x="80591" y="32636"/>
                      <a:pt x="78593" y="29639"/>
                      <a:pt x="75596" y="27308"/>
                    </a:cubicBezTo>
                    <a:cubicBezTo>
                      <a:pt x="72599" y="24977"/>
                      <a:pt x="68936" y="22979"/>
                      <a:pt x="63940" y="21646"/>
                    </a:cubicBezTo>
                    <a:cubicBezTo>
                      <a:pt x="58945" y="20314"/>
                      <a:pt x="52617" y="19315"/>
                      <a:pt x="44625" y="19315"/>
                    </a:cubicBezTo>
                    <a:cubicBezTo>
                      <a:pt x="38297" y="19315"/>
                      <a:pt x="33302" y="19315"/>
                      <a:pt x="29639" y="19648"/>
                    </a:cubicBezTo>
                    <a:cubicBezTo>
                      <a:pt x="25976" y="19981"/>
                      <a:pt x="23311" y="20314"/>
                      <a:pt x="22312" y="20314"/>
                    </a:cubicBezTo>
                    <a:lnTo>
                      <a:pt x="22312" y="6926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9CBC8F1-3D71-DF0A-5A61-D1C992F0894B}"/>
                  </a:ext>
                </a:extLst>
              </p:cNvPr>
              <p:cNvSpPr/>
              <p:nvPr/>
            </p:nvSpPr>
            <p:spPr>
              <a:xfrm>
                <a:off x="10211801" y="1228383"/>
                <a:ext cx="69268" cy="102570"/>
              </a:xfrm>
              <a:custGeom>
                <a:avLst/>
                <a:gdLst>
                  <a:gd name="connsiteX0" fmla="*/ 333 w 69268"/>
                  <a:gd name="connsiteY0" fmla="*/ 38298 h 102570"/>
                  <a:gd name="connsiteX1" fmla="*/ 11323 w 69268"/>
                  <a:gd name="connsiteY1" fmla="*/ 9991 h 102570"/>
                  <a:gd name="connsiteX2" fmla="*/ 41628 w 69268"/>
                  <a:gd name="connsiteY2" fmla="*/ 0 h 102570"/>
                  <a:gd name="connsiteX3" fmla="*/ 61609 w 69268"/>
                  <a:gd name="connsiteY3" fmla="*/ 3330 h 102570"/>
                  <a:gd name="connsiteX4" fmla="*/ 69269 w 69268"/>
                  <a:gd name="connsiteY4" fmla="*/ 13987 h 102570"/>
                  <a:gd name="connsiteX5" fmla="*/ 67270 w 69268"/>
                  <a:gd name="connsiteY5" fmla="*/ 20647 h 102570"/>
                  <a:gd name="connsiteX6" fmla="*/ 64273 w 69268"/>
                  <a:gd name="connsiteY6" fmla="*/ 24644 h 102570"/>
                  <a:gd name="connsiteX7" fmla="*/ 55948 w 69268"/>
                  <a:gd name="connsiteY7" fmla="*/ 21646 h 102570"/>
                  <a:gd name="connsiteX8" fmla="*/ 44958 w 69268"/>
                  <a:gd name="connsiteY8" fmla="*/ 20314 h 102570"/>
                  <a:gd name="connsiteX9" fmla="*/ 22312 w 69268"/>
                  <a:gd name="connsiteY9" fmla="*/ 44958 h 102570"/>
                  <a:gd name="connsiteX10" fmla="*/ 22312 w 69268"/>
                  <a:gd name="connsiteY10" fmla="*/ 102571 h 102570"/>
                  <a:gd name="connsiteX11" fmla="*/ 0 w 69268"/>
                  <a:gd name="connsiteY11" fmla="*/ 102571 h 102570"/>
                  <a:gd name="connsiteX12" fmla="*/ 0 w 69268"/>
                  <a:gd name="connsiteY12" fmla="*/ 38298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68" h="102570">
                    <a:moveTo>
                      <a:pt x="333" y="38298"/>
                    </a:moveTo>
                    <a:cubicBezTo>
                      <a:pt x="333" y="25976"/>
                      <a:pt x="3996" y="16651"/>
                      <a:pt x="11323" y="9991"/>
                    </a:cubicBezTo>
                    <a:cubicBezTo>
                      <a:pt x="18649" y="3330"/>
                      <a:pt x="28640" y="0"/>
                      <a:pt x="41628" y="0"/>
                    </a:cubicBezTo>
                    <a:cubicBezTo>
                      <a:pt x="49953" y="0"/>
                      <a:pt x="56614" y="999"/>
                      <a:pt x="61609" y="3330"/>
                    </a:cubicBezTo>
                    <a:cubicBezTo>
                      <a:pt x="66604" y="5661"/>
                      <a:pt x="69269" y="9325"/>
                      <a:pt x="69269" y="13987"/>
                    </a:cubicBezTo>
                    <a:cubicBezTo>
                      <a:pt x="69269" y="16318"/>
                      <a:pt x="68602" y="18316"/>
                      <a:pt x="67270" y="20647"/>
                    </a:cubicBezTo>
                    <a:cubicBezTo>
                      <a:pt x="65938" y="22645"/>
                      <a:pt x="64939" y="23978"/>
                      <a:pt x="64273" y="24644"/>
                    </a:cubicBezTo>
                    <a:cubicBezTo>
                      <a:pt x="61942" y="23645"/>
                      <a:pt x="59278" y="22645"/>
                      <a:pt x="55948" y="21646"/>
                    </a:cubicBezTo>
                    <a:cubicBezTo>
                      <a:pt x="52618" y="20647"/>
                      <a:pt x="48954" y="20314"/>
                      <a:pt x="44958" y="20314"/>
                    </a:cubicBezTo>
                    <a:cubicBezTo>
                      <a:pt x="29639" y="20314"/>
                      <a:pt x="22312" y="28640"/>
                      <a:pt x="22312" y="44958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3829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6787193-A482-BB62-B20C-A6FE13EA10F5}"/>
                  </a:ext>
                </a:extLst>
              </p:cNvPr>
              <p:cNvSpPr/>
              <p:nvPr/>
            </p:nvSpPr>
            <p:spPr>
              <a:xfrm>
                <a:off x="10287730" y="1228050"/>
                <a:ext cx="106567" cy="104901"/>
              </a:xfrm>
              <a:custGeom>
                <a:avLst/>
                <a:gdLst>
                  <a:gd name="connsiteX0" fmla="*/ 53283 w 106567"/>
                  <a:gd name="connsiteY0" fmla="*/ 0 h 104901"/>
                  <a:gd name="connsiteX1" fmla="*/ 74264 w 106567"/>
                  <a:gd name="connsiteY1" fmla="*/ 3996 h 104901"/>
                  <a:gd name="connsiteX2" fmla="*/ 91248 w 106567"/>
                  <a:gd name="connsiteY2" fmla="*/ 14986 h 104901"/>
                  <a:gd name="connsiteX3" fmla="*/ 102571 w 106567"/>
                  <a:gd name="connsiteY3" fmla="*/ 31637 h 104901"/>
                  <a:gd name="connsiteX4" fmla="*/ 106567 w 106567"/>
                  <a:gd name="connsiteY4" fmla="*/ 52617 h 104901"/>
                  <a:gd name="connsiteX5" fmla="*/ 102571 w 106567"/>
                  <a:gd name="connsiteY5" fmla="*/ 73265 h 104901"/>
                  <a:gd name="connsiteX6" fmla="*/ 91248 w 106567"/>
                  <a:gd name="connsiteY6" fmla="*/ 89916 h 104901"/>
                  <a:gd name="connsiteX7" fmla="*/ 74264 w 106567"/>
                  <a:gd name="connsiteY7" fmla="*/ 100906 h 104901"/>
                  <a:gd name="connsiteX8" fmla="*/ 53283 w 106567"/>
                  <a:gd name="connsiteY8" fmla="*/ 104902 h 104901"/>
                  <a:gd name="connsiteX9" fmla="*/ 32303 w 106567"/>
                  <a:gd name="connsiteY9" fmla="*/ 100906 h 104901"/>
                  <a:gd name="connsiteX10" fmla="*/ 15319 w 106567"/>
                  <a:gd name="connsiteY10" fmla="*/ 89916 h 104901"/>
                  <a:gd name="connsiteX11" fmla="*/ 3996 w 106567"/>
                  <a:gd name="connsiteY11" fmla="*/ 73265 h 104901"/>
                  <a:gd name="connsiteX12" fmla="*/ 0 w 106567"/>
                  <a:gd name="connsiteY12" fmla="*/ 52617 h 104901"/>
                  <a:gd name="connsiteX13" fmla="*/ 3996 w 106567"/>
                  <a:gd name="connsiteY13" fmla="*/ 31637 h 104901"/>
                  <a:gd name="connsiteX14" fmla="*/ 15319 w 106567"/>
                  <a:gd name="connsiteY14" fmla="*/ 14986 h 104901"/>
                  <a:gd name="connsiteX15" fmla="*/ 32303 w 106567"/>
                  <a:gd name="connsiteY15" fmla="*/ 3996 h 104901"/>
                  <a:gd name="connsiteX16" fmla="*/ 53283 w 106567"/>
                  <a:gd name="connsiteY16" fmla="*/ 0 h 104901"/>
                  <a:gd name="connsiteX17" fmla="*/ 53283 w 106567"/>
                  <a:gd name="connsiteY17" fmla="*/ 85587 h 104901"/>
                  <a:gd name="connsiteX18" fmla="*/ 65605 w 106567"/>
                  <a:gd name="connsiteY18" fmla="*/ 83256 h 104901"/>
                  <a:gd name="connsiteX19" fmla="*/ 75263 w 106567"/>
                  <a:gd name="connsiteY19" fmla="*/ 76262 h 104901"/>
                  <a:gd name="connsiteX20" fmla="*/ 81591 w 106567"/>
                  <a:gd name="connsiteY20" fmla="*/ 65938 h 104901"/>
                  <a:gd name="connsiteX21" fmla="*/ 83922 w 106567"/>
                  <a:gd name="connsiteY21" fmla="*/ 52951 h 104901"/>
                  <a:gd name="connsiteX22" fmla="*/ 81591 w 106567"/>
                  <a:gd name="connsiteY22" fmla="*/ 39963 h 104901"/>
                  <a:gd name="connsiteX23" fmla="*/ 75263 w 106567"/>
                  <a:gd name="connsiteY23" fmla="*/ 29639 h 104901"/>
                  <a:gd name="connsiteX24" fmla="*/ 65605 w 106567"/>
                  <a:gd name="connsiteY24" fmla="*/ 22646 h 104901"/>
                  <a:gd name="connsiteX25" fmla="*/ 53283 w 106567"/>
                  <a:gd name="connsiteY25" fmla="*/ 20314 h 104901"/>
                  <a:gd name="connsiteX26" fmla="*/ 40962 w 106567"/>
                  <a:gd name="connsiteY26" fmla="*/ 22646 h 104901"/>
                  <a:gd name="connsiteX27" fmla="*/ 31304 w 106567"/>
                  <a:gd name="connsiteY27" fmla="*/ 29639 h 104901"/>
                  <a:gd name="connsiteX28" fmla="*/ 24977 w 106567"/>
                  <a:gd name="connsiteY28" fmla="*/ 39963 h 104901"/>
                  <a:gd name="connsiteX29" fmla="*/ 22646 w 106567"/>
                  <a:gd name="connsiteY29" fmla="*/ 52951 h 104901"/>
                  <a:gd name="connsiteX30" fmla="*/ 24977 w 106567"/>
                  <a:gd name="connsiteY30" fmla="*/ 65938 h 104901"/>
                  <a:gd name="connsiteX31" fmla="*/ 31304 w 106567"/>
                  <a:gd name="connsiteY31" fmla="*/ 76262 h 104901"/>
                  <a:gd name="connsiteX32" fmla="*/ 40962 w 106567"/>
                  <a:gd name="connsiteY32" fmla="*/ 83256 h 104901"/>
                  <a:gd name="connsiteX33" fmla="*/ 53283 w 106567"/>
                  <a:gd name="connsiteY33" fmla="*/ 85587 h 10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6567" h="104901">
                    <a:moveTo>
                      <a:pt x="53283" y="0"/>
                    </a:moveTo>
                    <a:cubicBezTo>
                      <a:pt x="60943" y="0"/>
                      <a:pt x="67937" y="1332"/>
                      <a:pt x="74264" y="3996"/>
                    </a:cubicBezTo>
                    <a:cubicBezTo>
                      <a:pt x="80924" y="6660"/>
                      <a:pt x="86586" y="10324"/>
                      <a:pt x="91248" y="14986"/>
                    </a:cubicBezTo>
                    <a:cubicBezTo>
                      <a:pt x="95911" y="19648"/>
                      <a:pt x="99907" y="25310"/>
                      <a:pt x="102571" y="31637"/>
                    </a:cubicBezTo>
                    <a:cubicBezTo>
                      <a:pt x="105235" y="37964"/>
                      <a:pt x="106567" y="44958"/>
                      <a:pt x="106567" y="52617"/>
                    </a:cubicBezTo>
                    <a:cubicBezTo>
                      <a:pt x="106567" y="59944"/>
                      <a:pt x="105235" y="66937"/>
                      <a:pt x="102571" y="73265"/>
                    </a:cubicBezTo>
                    <a:cubicBezTo>
                      <a:pt x="99907" y="79592"/>
                      <a:pt x="96243" y="85254"/>
                      <a:pt x="91248" y="89916"/>
                    </a:cubicBezTo>
                    <a:cubicBezTo>
                      <a:pt x="86586" y="94578"/>
                      <a:pt x="80924" y="98241"/>
                      <a:pt x="74264" y="100906"/>
                    </a:cubicBezTo>
                    <a:cubicBezTo>
                      <a:pt x="67603" y="103570"/>
                      <a:pt x="60610" y="104902"/>
                      <a:pt x="53283" y="104902"/>
                    </a:cubicBezTo>
                    <a:cubicBezTo>
                      <a:pt x="45624" y="104902"/>
                      <a:pt x="38631" y="103570"/>
                      <a:pt x="32303" y="100906"/>
                    </a:cubicBezTo>
                    <a:cubicBezTo>
                      <a:pt x="25643" y="98241"/>
                      <a:pt x="19981" y="94578"/>
                      <a:pt x="15319" y="89916"/>
                    </a:cubicBezTo>
                    <a:cubicBezTo>
                      <a:pt x="10657" y="85254"/>
                      <a:pt x="6661" y="79592"/>
                      <a:pt x="3996" y="73265"/>
                    </a:cubicBezTo>
                    <a:cubicBezTo>
                      <a:pt x="1332" y="66937"/>
                      <a:pt x="0" y="59944"/>
                      <a:pt x="0" y="52617"/>
                    </a:cubicBezTo>
                    <a:cubicBezTo>
                      <a:pt x="0" y="44958"/>
                      <a:pt x="1332" y="37964"/>
                      <a:pt x="3996" y="31637"/>
                    </a:cubicBezTo>
                    <a:cubicBezTo>
                      <a:pt x="6661" y="25310"/>
                      <a:pt x="10324" y="19648"/>
                      <a:pt x="15319" y="14986"/>
                    </a:cubicBezTo>
                    <a:cubicBezTo>
                      <a:pt x="19981" y="10324"/>
                      <a:pt x="25643" y="6660"/>
                      <a:pt x="32303" y="3996"/>
                    </a:cubicBezTo>
                    <a:cubicBezTo>
                      <a:pt x="38631" y="1332"/>
                      <a:pt x="45624" y="0"/>
                      <a:pt x="53283" y="0"/>
                    </a:cubicBezTo>
                    <a:close/>
                    <a:moveTo>
                      <a:pt x="53283" y="85587"/>
                    </a:moveTo>
                    <a:cubicBezTo>
                      <a:pt x="57613" y="85587"/>
                      <a:pt x="61942" y="84921"/>
                      <a:pt x="65605" y="83256"/>
                    </a:cubicBezTo>
                    <a:cubicBezTo>
                      <a:pt x="69269" y="81590"/>
                      <a:pt x="72599" y="79259"/>
                      <a:pt x="75263" y="76262"/>
                    </a:cubicBezTo>
                    <a:cubicBezTo>
                      <a:pt x="77927" y="73265"/>
                      <a:pt x="79925" y="69935"/>
                      <a:pt x="81591" y="65938"/>
                    </a:cubicBezTo>
                    <a:cubicBezTo>
                      <a:pt x="82922" y="61942"/>
                      <a:pt x="83922" y="57613"/>
                      <a:pt x="83922" y="52951"/>
                    </a:cubicBezTo>
                    <a:cubicBezTo>
                      <a:pt x="83922" y="48288"/>
                      <a:pt x="83256" y="43959"/>
                      <a:pt x="81591" y="39963"/>
                    </a:cubicBezTo>
                    <a:cubicBezTo>
                      <a:pt x="80258" y="35966"/>
                      <a:pt x="77927" y="32303"/>
                      <a:pt x="75263" y="29639"/>
                    </a:cubicBezTo>
                    <a:cubicBezTo>
                      <a:pt x="72599" y="26642"/>
                      <a:pt x="69269" y="24311"/>
                      <a:pt x="65605" y="22646"/>
                    </a:cubicBezTo>
                    <a:cubicBezTo>
                      <a:pt x="61942" y="20980"/>
                      <a:pt x="57613" y="20314"/>
                      <a:pt x="53283" y="20314"/>
                    </a:cubicBezTo>
                    <a:cubicBezTo>
                      <a:pt x="48621" y="20314"/>
                      <a:pt x="44625" y="20980"/>
                      <a:pt x="40962" y="22646"/>
                    </a:cubicBezTo>
                    <a:cubicBezTo>
                      <a:pt x="37299" y="24311"/>
                      <a:pt x="33968" y="26642"/>
                      <a:pt x="31304" y="29639"/>
                    </a:cubicBezTo>
                    <a:cubicBezTo>
                      <a:pt x="28640" y="32636"/>
                      <a:pt x="26642" y="35966"/>
                      <a:pt x="24977" y="39963"/>
                    </a:cubicBezTo>
                    <a:cubicBezTo>
                      <a:pt x="23645" y="43959"/>
                      <a:pt x="22646" y="48288"/>
                      <a:pt x="22646" y="52951"/>
                    </a:cubicBezTo>
                    <a:cubicBezTo>
                      <a:pt x="22646" y="57613"/>
                      <a:pt x="23312" y="61942"/>
                      <a:pt x="24977" y="65938"/>
                    </a:cubicBezTo>
                    <a:cubicBezTo>
                      <a:pt x="26309" y="69935"/>
                      <a:pt x="28640" y="73265"/>
                      <a:pt x="31304" y="76262"/>
                    </a:cubicBezTo>
                    <a:cubicBezTo>
                      <a:pt x="33968" y="79259"/>
                      <a:pt x="37299" y="81590"/>
                      <a:pt x="40962" y="83256"/>
                    </a:cubicBezTo>
                    <a:cubicBezTo>
                      <a:pt x="44625" y="84588"/>
                      <a:pt x="48621" y="85587"/>
                      <a:pt x="53283" y="85587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06393D8-8ADB-9CBF-8588-10ED949838C1}"/>
                  </a:ext>
                </a:extLst>
              </p:cNvPr>
              <p:cNvSpPr/>
              <p:nvPr/>
            </p:nvSpPr>
            <p:spPr>
              <a:xfrm>
                <a:off x="10406952" y="1228716"/>
                <a:ext cx="94245" cy="106234"/>
              </a:xfrm>
              <a:custGeom>
                <a:avLst/>
                <a:gdLst>
                  <a:gd name="connsiteX0" fmla="*/ 8659 w 94245"/>
                  <a:gd name="connsiteY0" fmla="*/ 77261 h 106234"/>
                  <a:gd name="connsiteX1" fmla="*/ 13654 w 94245"/>
                  <a:gd name="connsiteY1" fmla="*/ 79925 h 106234"/>
                  <a:gd name="connsiteX2" fmla="*/ 22312 w 94245"/>
                  <a:gd name="connsiteY2" fmla="*/ 83256 h 106234"/>
                  <a:gd name="connsiteX3" fmla="*/ 33968 w 94245"/>
                  <a:gd name="connsiteY3" fmla="*/ 86253 h 106234"/>
                  <a:gd name="connsiteX4" fmla="*/ 48288 w 94245"/>
                  <a:gd name="connsiteY4" fmla="*/ 87585 h 106234"/>
                  <a:gd name="connsiteX5" fmla="*/ 64939 w 94245"/>
                  <a:gd name="connsiteY5" fmla="*/ 84921 h 106234"/>
                  <a:gd name="connsiteX6" fmla="*/ 71267 w 94245"/>
                  <a:gd name="connsiteY6" fmla="*/ 75596 h 106234"/>
                  <a:gd name="connsiteX7" fmla="*/ 67270 w 94245"/>
                  <a:gd name="connsiteY7" fmla="*/ 67270 h 106234"/>
                  <a:gd name="connsiteX8" fmla="*/ 52618 w 94245"/>
                  <a:gd name="connsiteY8" fmla="*/ 63274 h 106234"/>
                  <a:gd name="connsiteX9" fmla="*/ 37299 w 94245"/>
                  <a:gd name="connsiteY9" fmla="*/ 61609 h 106234"/>
                  <a:gd name="connsiteX10" fmla="*/ 22979 w 94245"/>
                  <a:gd name="connsiteY10" fmla="*/ 58612 h 106234"/>
                  <a:gd name="connsiteX11" fmla="*/ 11656 w 94245"/>
                  <a:gd name="connsiteY11" fmla="*/ 52950 h 106234"/>
                  <a:gd name="connsiteX12" fmla="*/ 4329 w 94245"/>
                  <a:gd name="connsiteY12" fmla="*/ 43959 h 106234"/>
                  <a:gd name="connsiteX13" fmla="*/ 1665 w 94245"/>
                  <a:gd name="connsiteY13" fmla="*/ 31304 h 106234"/>
                  <a:gd name="connsiteX14" fmla="*/ 3996 w 94245"/>
                  <a:gd name="connsiteY14" fmla="*/ 19315 h 106234"/>
                  <a:gd name="connsiteX15" fmla="*/ 11656 w 94245"/>
                  <a:gd name="connsiteY15" fmla="*/ 9325 h 106234"/>
                  <a:gd name="connsiteX16" fmla="*/ 25310 w 94245"/>
                  <a:gd name="connsiteY16" fmla="*/ 2331 h 106234"/>
                  <a:gd name="connsiteX17" fmla="*/ 45957 w 94245"/>
                  <a:gd name="connsiteY17" fmla="*/ 0 h 106234"/>
                  <a:gd name="connsiteX18" fmla="*/ 77261 w 94245"/>
                  <a:gd name="connsiteY18" fmla="*/ 4662 h 106234"/>
                  <a:gd name="connsiteX19" fmla="*/ 88584 w 94245"/>
                  <a:gd name="connsiteY19" fmla="*/ 16651 h 106234"/>
                  <a:gd name="connsiteX20" fmla="*/ 87585 w 94245"/>
                  <a:gd name="connsiteY20" fmla="*/ 20980 h 106234"/>
                  <a:gd name="connsiteX21" fmla="*/ 85587 w 94245"/>
                  <a:gd name="connsiteY21" fmla="*/ 24311 h 106234"/>
                  <a:gd name="connsiteX22" fmla="*/ 83256 w 94245"/>
                  <a:gd name="connsiteY22" fmla="*/ 26642 h 106234"/>
                  <a:gd name="connsiteX23" fmla="*/ 81590 w 94245"/>
                  <a:gd name="connsiteY23" fmla="*/ 27641 h 106234"/>
                  <a:gd name="connsiteX24" fmla="*/ 78260 w 94245"/>
                  <a:gd name="connsiteY24" fmla="*/ 25310 h 106234"/>
                  <a:gd name="connsiteX25" fmla="*/ 71267 w 94245"/>
                  <a:gd name="connsiteY25" fmla="*/ 21979 h 106234"/>
                  <a:gd name="connsiteX26" fmla="*/ 60610 w 94245"/>
                  <a:gd name="connsiteY26" fmla="*/ 18982 h 106234"/>
                  <a:gd name="connsiteX27" fmla="*/ 46290 w 94245"/>
                  <a:gd name="connsiteY27" fmla="*/ 17650 h 106234"/>
                  <a:gd name="connsiteX28" fmla="*/ 23645 w 94245"/>
                  <a:gd name="connsiteY28" fmla="*/ 29639 h 106234"/>
                  <a:gd name="connsiteX29" fmla="*/ 27974 w 94245"/>
                  <a:gd name="connsiteY29" fmla="*/ 37631 h 106234"/>
                  <a:gd name="connsiteX30" fmla="*/ 40296 w 94245"/>
                  <a:gd name="connsiteY30" fmla="*/ 41295 h 106234"/>
                  <a:gd name="connsiteX31" fmla="*/ 60277 w 94245"/>
                  <a:gd name="connsiteY31" fmla="*/ 43959 h 106234"/>
                  <a:gd name="connsiteX32" fmla="*/ 85254 w 94245"/>
                  <a:gd name="connsiteY32" fmla="*/ 52950 h 106234"/>
                  <a:gd name="connsiteX33" fmla="*/ 94245 w 94245"/>
                  <a:gd name="connsiteY33" fmla="*/ 73265 h 106234"/>
                  <a:gd name="connsiteX34" fmla="*/ 82590 w 94245"/>
                  <a:gd name="connsiteY34" fmla="*/ 97242 h 106234"/>
                  <a:gd name="connsiteX35" fmla="*/ 49287 w 94245"/>
                  <a:gd name="connsiteY35" fmla="*/ 106234 h 106234"/>
                  <a:gd name="connsiteX36" fmla="*/ 30305 w 94245"/>
                  <a:gd name="connsiteY36" fmla="*/ 104569 h 106234"/>
                  <a:gd name="connsiteX37" fmla="*/ 15319 w 94245"/>
                  <a:gd name="connsiteY37" fmla="*/ 100906 h 106234"/>
                  <a:gd name="connsiteX38" fmla="*/ 4995 w 94245"/>
                  <a:gd name="connsiteY38" fmla="*/ 96909 h 106234"/>
                  <a:gd name="connsiteX39" fmla="*/ 0 w 94245"/>
                  <a:gd name="connsiteY39" fmla="*/ 93912 h 106234"/>
                  <a:gd name="connsiteX40" fmla="*/ 8659 w 94245"/>
                  <a:gd name="connsiteY40" fmla="*/ 77261 h 106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94245" h="106234">
                    <a:moveTo>
                      <a:pt x="8659" y="77261"/>
                    </a:moveTo>
                    <a:cubicBezTo>
                      <a:pt x="9658" y="77927"/>
                      <a:pt x="11323" y="78926"/>
                      <a:pt x="13654" y="79925"/>
                    </a:cubicBezTo>
                    <a:cubicBezTo>
                      <a:pt x="15985" y="80924"/>
                      <a:pt x="18982" y="81923"/>
                      <a:pt x="22312" y="83256"/>
                    </a:cubicBezTo>
                    <a:cubicBezTo>
                      <a:pt x="25643" y="84255"/>
                      <a:pt x="29639" y="85254"/>
                      <a:pt x="33968" y="86253"/>
                    </a:cubicBezTo>
                    <a:cubicBezTo>
                      <a:pt x="38298" y="86919"/>
                      <a:pt x="43293" y="87585"/>
                      <a:pt x="48288" y="87585"/>
                    </a:cubicBezTo>
                    <a:cubicBezTo>
                      <a:pt x="54949" y="87585"/>
                      <a:pt x="60610" y="86586"/>
                      <a:pt x="64939" y="84921"/>
                    </a:cubicBezTo>
                    <a:cubicBezTo>
                      <a:pt x="69269" y="83256"/>
                      <a:pt x="71267" y="79925"/>
                      <a:pt x="71267" y="75596"/>
                    </a:cubicBezTo>
                    <a:cubicBezTo>
                      <a:pt x="71267" y="71933"/>
                      <a:pt x="69935" y="68936"/>
                      <a:pt x="67270" y="67270"/>
                    </a:cubicBezTo>
                    <a:cubicBezTo>
                      <a:pt x="64606" y="65272"/>
                      <a:pt x="59611" y="63940"/>
                      <a:pt x="52618" y="63274"/>
                    </a:cubicBezTo>
                    <a:lnTo>
                      <a:pt x="37299" y="61609"/>
                    </a:lnTo>
                    <a:cubicBezTo>
                      <a:pt x="31970" y="60943"/>
                      <a:pt x="27308" y="60277"/>
                      <a:pt x="22979" y="58612"/>
                    </a:cubicBezTo>
                    <a:cubicBezTo>
                      <a:pt x="18649" y="57280"/>
                      <a:pt x="14986" y="55282"/>
                      <a:pt x="11656" y="52950"/>
                    </a:cubicBezTo>
                    <a:cubicBezTo>
                      <a:pt x="8659" y="50619"/>
                      <a:pt x="5994" y="47622"/>
                      <a:pt x="4329" y="43959"/>
                    </a:cubicBezTo>
                    <a:cubicBezTo>
                      <a:pt x="2664" y="40296"/>
                      <a:pt x="1665" y="36299"/>
                      <a:pt x="1665" y="31304"/>
                    </a:cubicBezTo>
                    <a:cubicBezTo>
                      <a:pt x="1665" y="26975"/>
                      <a:pt x="2331" y="22979"/>
                      <a:pt x="3996" y="19315"/>
                    </a:cubicBezTo>
                    <a:cubicBezTo>
                      <a:pt x="5661" y="15652"/>
                      <a:pt x="8326" y="12322"/>
                      <a:pt x="11656" y="9325"/>
                    </a:cubicBezTo>
                    <a:cubicBezTo>
                      <a:pt x="15319" y="6327"/>
                      <a:pt x="19648" y="3996"/>
                      <a:pt x="25310" y="2331"/>
                    </a:cubicBezTo>
                    <a:cubicBezTo>
                      <a:pt x="30971" y="666"/>
                      <a:pt x="37631" y="0"/>
                      <a:pt x="45957" y="0"/>
                    </a:cubicBezTo>
                    <a:cubicBezTo>
                      <a:pt x="59611" y="0"/>
                      <a:pt x="69935" y="1665"/>
                      <a:pt x="77261" y="4662"/>
                    </a:cubicBezTo>
                    <a:cubicBezTo>
                      <a:pt x="84588" y="7660"/>
                      <a:pt x="88584" y="11656"/>
                      <a:pt x="88584" y="16651"/>
                    </a:cubicBezTo>
                    <a:cubicBezTo>
                      <a:pt x="88584" y="18316"/>
                      <a:pt x="88251" y="19648"/>
                      <a:pt x="87585" y="20980"/>
                    </a:cubicBezTo>
                    <a:cubicBezTo>
                      <a:pt x="86919" y="22312"/>
                      <a:pt x="86253" y="23312"/>
                      <a:pt x="85587" y="24311"/>
                    </a:cubicBezTo>
                    <a:cubicBezTo>
                      <a:pt x="84921" y="25310"/>
                      <a:pt x="84255" y="25976"/>
                      <a:pt x="83256" y="26642"/>
                    </a:cubicBezTo>
                    <a:cubicBezTo>
                      <a:pt x="82590" y="27308"/>
                      <a:pt x="81923" y="27641"/>
                      <a:pt x="81590" y="27641"/>
                    </a:cubicBezTo>
                    <a:cubicBezTo>
                      <a:pt x="80924" y="26975"/>
                      <a:pt x="79925" y="26309"/>
                      <a:pt x="78260" y="25310"/>
                    </a:cubicBezTo>
                    <a:cubicBezTo>
                      <a:pt x="76595" y="24311"/>
                      <a:pt x="74264" y="22979"/>
                      <a:pt x="71267" y="21979"/>
                    </a:cubicBezTo>
                    <a:cubicBezTo>
                      <a:pt x="68270" y="20980"/>
                      <a:pt x="64606" y="19981"/>
                      <a:pt x="60610" y="18982"/>
                    </a:cubicBezTo>
                    <a:cubicBezTo>
                      <a:pt x="56614" y="17983"/>
                      <a:pt x="51619" y="17650"/>
                      <a:pt x="46290" y="17650"/>
                    </a:cubicBezTo>
                    <a:cubicBezTo>
                      <a:pt x="31304" y="17650"/>
                      <a:pt x="23645" y="21646"/>
                      <a:pt x="23645" y="29639"/>
                    </a:cubicBezTo>
                    <a:cubicBezTo>
                      <a:pt x="23645" y="32969"/>
                      <a:pt x="24977" y="35633"/>
                      <a:pt x="27974" y="37631"/>
                    </a:cubicBezTo>
                    <a:cubicBezTo>
                      <a:pt x="30971" y="39297"/>
                      <a:pt x="34967" y="40629"/>
                      <a:pt x="40296" y="41295"/>
                    </a:cubicBezTo>
                    <a:lnTo>
                      <a:pt x="60277" y="43959"/>
                    </a:lnTo>
                    <a:cubicBezTo>
                      <a:pt x="70934" y="45291"/>
                      <a:pt x="79259" y="48288"/>
                      <a:pt x="85254" y="52950"/>
                    </a:cubicBezTo>
                    <a:cubicBezTo>
                      <a:pt x="91248" y="57613"/>
                      <a:pt x="94245" y="64273"/>
                      <a:pt x="94245" y="73265"/>
                    </a:cubicBezTo>
                    <a:cubicBezTo>
                      <a:pt x="94245" y="83256"/>
                      <a:pt x="90249" y="91248"/>
                      <a:pt x="82590" y="97242"/>
                    </a:cubicBezTo>
                    <a:cubicBezTo>
                      <a:pt x="74930" y="103237"/>
                      <a:pt x="63607" y="106234"/>
                      <a:pt x="49287" y="106234"/>
                    </a:cubicBezTo>
                    <a:cubicBezTo>
                      <a:pt x="42294" y="106234"/>
                      <a:pt x="35966" y="105568"/>
                      <a:pt x="30305" y="104569"/>
                    </a:cubicBezTo>
                    <a:cubicBezTo>
                      <a:pt x="24644" y="103570"/>
                      <a:pt x="19648" y="102238"/>
                      <a:pt x="15319" y="100906"/>
                    </a:cubicBezTo>
                    <a:cubicBezTo>
                      <a:pt x="10990" y="99574"/>
                      <a:pt x="7660" y="98241"/>
                      <a:pt x="4995" y="96909"/>
                    </a:cubicBezTo>
                    <a:cubicBezTo>
                      <a:pt x="2331" y="95577"/>
                      <a:pt x="666" y="94578"/>
                      <a:pt x="0" y="93912"/>
                    </a:cubicBezTo>
                    <a:lnTo>
                      <a:pt x="8659" y="7726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0C4BDCD-A2C8-E65B-759C-DFCD3ED597D5}"/>
                  </a:ext>
                </a:extLst>
              </p:cNvPr>
              <p:cNvSpPr/>
              <p:nvPr/>
            </p:nvSpPr>
            <p:spPr>
              <a:xfrm>
                <a:off x="10520512" y="1202740"/>
                <a:ext cx="66271" cy="130544"/>
              </a:xfrm>
              <a:custGeom>
                <a:avLst/>
                <a:gdLst>
                  <a:gd name="connsiteX0" fmla="*/ 0 w 66271"/>
                  <a:gd name="connsiteY0" fmla="*/ 10324 h 130544"/>
                  <a:gd name="connsiteX1" fmla="*/ 2997 w 66271"/>
                  <a:gd name="connsiteY1" fmla="*/ 2331 h 130544"/>
                  <a:gd name="connsiteX2" fmla="*/ 11656 w 66271"/>
                  <a:gd name="connsiteY2" fmla="*/ 0 h 130544"/>
                  <a:gd name="connsiteX3" fmla="*/ 18316 w 66271"/>
                  <a:gd name="connsiteY3" fmla="*/ 999 h 130544"/>
                  <a:gd name="connsiteX4" fmla="*/ 22313 w 66271"/>
                  <a:gd name="connsiteY4" fmla="*/ 2331 h 130544"/>
                  <a:gd name="connsiteX5" fmla="*/ 22313 w 66271"/>
                  <a:gd name="connsiteY5" fmla="*/ 28307 h 130544"/>
                  <a:gd name="connsiteX6" fmla="*/ 50619 w 66271"/>
                  <a:gd name="connsiteY6" fmla="*/ 28307 h 130544"/>
                  <a:gd name="connsiteX7" fmla="*/ 59611 w 66271"/>
                  <a:gd name="connsiteY7" fmla="*/ 30971 h 130544"/>
                  <a:gd name="connsiteX8" fmla="*/ 62275 w 66271"/>
                  <a:gd name="connsiteY8" fmla="*/ 38964 h 130544"/>
                  <a:gd name="connsiteX9" fmla="*/ 61276 w 66271"/>
                  <a:gd name="connsiteY9" fmla="*/ 45291 h 130544"/>
                  <a:gd name="connsiteX10" fmla="*/ 59611 w 66271"/>
                  <a:gd name="connsiteY10" fmla="*/ 49287 h 130544"/>
                  <a:gd name="connsiteX11" fmla="*/ 22313 w 66271"/>
                  <a:gd name="connsiteY11" fmla="*/ 49287 h 130544"/>
                  <a:gd name="connsiteX12" fmla="*/ 22313 w 66271"/>
                  <a:gd name="connsiteY12" fmla="*/ 93579 h 130544"/>
                  <a:gd name="connsiteX13" fmla="*/ 23645 w 66271"/>
                  <a:gd name="connsiteY13" fmla="*/ 101905 h 130544"/>
                  <a:gd name="connsiteX14" fmla="*/ 27308 w 66271"/>
                  <a:gd name="connsiteY14" fmla="*/ 107233 h 130544"/>
                  <a:gd name="connsiteX15" fmla="*/ 32969 w 66271"/>
                  <a:gd name="connsiteY15" fmla="*/ 109897 h 130544"/>
                  <a:gd name="connsiteX16" fmla="*/ 39630 w 66271"/>
                  <a:gd name="connsiteY16" fmla="*/ 110563 h 130544"/>
                  <a:gd name="connsiteX17" fmla="*/ 50286 w 66271"/>
                  <a:gd name="connsiteY17" fmla="*/ 108898 h 130544"/>
                  <a:gd name="connsiteX18" fmla="*/ 57280 w 66271"/>
                  <a:gd name="connsiteY18" fmla="*/ 105568 h 130544"/>
                  <a:gd name="connsiteX19" fmla="*/ 66272 w 66271"/>
                  <a:gd name="connsiteY19" fmla="*/ 120554 h 130544"/>
                  <a:gd name="connsiteX20" fmla="*/ 61942 w 66271"/>
                  <a:gd name="connsiteY20" fmla="*/ 123551 h 130544"/>
                  <a:gd name="connsiteX21" fmla="*/ 54949 w 66271"/>
                  <a:gd name="connsiteY21" fmla="*/ 126881 h 130544"/>
                  <a:gd name="connsiteX22" fmla="*/ 45957 w 66271"/>
                  <a:gd name="connsiteY22" fmla="*/ 129546 h 130544"/>
                  <a:gd name="connsiteX23" fmla="*/ 34967 w 66271"/>
                  <a:gd name="connsiteY23" fmla="*/ 130545 h 130544"/>
                  <a:gd name="connsiteX24" fmla="*/ 8992 w 66271"/>
                  <a:gd name="connsiteY24" fmla="*/ 121553 h 130544"/>
                  <a:gd name="connsiteX25" fmla="*/ 333 w 66271"/>
                  <a:gd name="connsiteY25" fmla="*/ 97908 h 130544"/>
                  <a:gd name="connsiteX26" fmla="*/ 333 w 66271"/>
                  <a:gd name="connsiteY26" fmla="*/ 10324 h 130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271" h="130544">
                    <a:moveTo>
                      <a:pt x="0" y="10324"/>
                    </a:moveTo>
                    <a:cubicBezTo>
                      <a:pt x="0" y="6660"/>
                      <a:pt x="999" y="3996"/>
                      <a:pt x="2997" y="2331"/>
                    </a:cubicBezTo>
                    <a:cubicBezTo>
                      <a:pt x="4995" y="666"/>
                      <a:pt x="7993" y="0"/>
                      <a:pt x="11656" y="0"/>
                    </a:cubicBezTo>
                    <a:cubicBezTo>
                      <a:pt x="13987" y="0"/>
                      <a:pt x="16318" y="333"/>
                      <a:pt x="18316" y="999"/>
                    </a:cubicBezTo>
                    <a:cubicBezTo>
                      <a:pt x="20314" y="1665"/>
                      <a:pt x="21646" y="1998"/>
                      <a:pt x="22313" y="2331"/>
                    </a:cubicBezTo>
                    <a:lnTo>
                      <a:pt x="22313" y="28307"/>
                    </a:lnTo>
                    <a:lnTo>
                      <a:pt x="50619" y="28307"/>
                    </a:lnTo>
                    <a:cubicBezTo>
                      <a:pt x="54949" y="28307"/>
                      <a:pt x="57946" y="29306"/>
                      <a:pt x="59611" y="30971"/>
                    </a:cubicBezTo>
                    <a:cubicBezTo>
                      <a:pt x="61276" y="32636"/>
                      <a:pt x="62275" y="35300"/>
                      <a:pt x="62275" y="38964"/>
                    </a:cubicBezTo>
                    <a:cubicBezTo>
                      <a:pt x="62275" y="41295"/>
                      <a:pt x="61942" y="43293"/>
                      <a:pt x="61276" y="45291"/>
                    </a:cubicBezTo>
                    <a:cubicBezTo>
                      <a:pt x="60610" y="47289"/>
                      <a:pt x="59944" y="48621"/>
                      <a:pt x="59611" y="49287"/>
                    </a:cubicBezTo>
                    <a:lnTo>
                      <a:pt x="22313" y="49287"/>
                    </a:lnTo>
                    <a:lnTo>
                      <a:pt x="22313" y="93579"/>
                    </a:lnTo>
                    <a:cubicBezTo>
                      <a:pt x="22313" y="96909"/>
                      <a:pt x="22646" y="99907"/>
                      <a:pt x="23645" y="101905"/>
                    </a:cubicBezTo>
                    <a:cubicBezTo>
                      <a:pt x="24644" y="104236"/>
                      <a:pt x="25976" y="105901"/>
                      <a:pt x="27308" y="107233"/>
                    </a:cubicBezTo>
                    <a:cubicBezTo>
                      <a:pt x="28973" y="108565"/>
                      <a:pt x="30971" y="109564"/>
                      <a:pt x="32969" y="109897"/>
                    </a:cubicBezTo>
                    <a:cubicBezTo>
                      <a:pt x="34967" y="110563"/>
                      <a:pt x="37299" y="110563"/>
                      <a:pt x="39630" y="110563"/>
                    </a:cubicBezTo>
                    <a:cubicBezTo>
                      <a:pt x="43293" y="110563"/>
                      <a:pt x="46956" y="109897"/>
                      <a:pt x="50286" y="108898"/>
                    </a:cubicBezTo>
                    <a:cubicBezTo>
                      <a:pt x="53617" y="107566"/>
                      <a:pt x="55948" y="106567"/>
                      <a:pt x="57280" y="105568"/>
                    </a:cubicBezTo>
                    <a:lnTo>
                      <a:pt x="66272" y="120554"/>
                    </a:lnTo>
                    <a:cubicBezTo>
                      <a:pt x="65273" y="121220"/>
                      <a:pt x="63607" y="122219"/>
                      <a:pt x="61942" y="123551"/>
                    </a:cubicBezTo>
                    <a:cubicBezTo>
                      <a:pt x="59944" y="124883"/>
                      <a:pt x="57613" y="125882"/>
                      <a:pt x="54949" y="126881"/>
                    </a:cubicBezTo>
                    <a:cubicBezTo>
                      <a:pt x="52285" y="127880"/>
                      <a:pt x="49287" y="128879"/>
                      <a:pt x="45957" y="129546"/>
                    </a:cubicBezTo>
                    <a:cubicBezTo>
                      <a:pt x="42627" y="130212"/>
                      <a:pt x="38964" y="130545"/>
                      <a:pt x="34967" y="130545"/>
                    </a:cubicBezTo>
                    <a:cubicBezTo>
                      <a:pt x="23645" y="130545"/>
                      <a:pt x="14986" y="127547"/>
                      <a:pt x="8992" y="121553"/>
                    </a:cubicBezTo>
                    <a:cubicBezTo>
                      <a:pt x="2997" y="115559"/>
                      <a:pt x="333" y="107566"/>
                      <a:pt x="333" y="97908"/>
                    </a:cubicBezTo>
                    <a:lnTo>
                      <a:pt x="333" y="1032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B143A14-5E3B-AAA1-F84C-E4C422D703B4}"/>
                  </a:ext>
                </a:extLst>
              </p:cNvPr>
              <p:cNvSpPr/>
              <p:nvPr/>
            </p:nvSpPr>
            <p:spPr>
              <a:xfrm>
                <a:off x="10592778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69 w 93246"/>
                  <a:gd name="connsiteY15" fmla="*/ 29972 h 105567"/>
                  <a:gd name="connsiteX16" fmla="*/ 62275 w 93246"/>
                  <a:gd name="connsiteY16" fmla="*/ 22646 h 105567"/>
                  <a:gd name="connsiteX17" fmla="*/ 52950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1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09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8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8" y="103570"/>
                      <a:pt x="81257" y="103903"/>
                      <a:pt x="77261" y="104236"/>
                    </a:cubicBezTo>
                    <a:cubicBezTo>
                      <a:pt x="73598" y="104569"/>
                      <a:pt x="69268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661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8" y="40296"/>
                      <a:pt x="46623" y="40296"/>
                    </a:cubicBezTo>
                    <a:cubicBezTo>
                      <a:pt x="51618" y="40296"/>
                      <a:pt x="56281" y="40629"/>
                      <a:pt x="60610" y="40629"/>
                    </a:cubicBezTo>
                    <a:cubicBezTo>
                      <a:pt x="64939" y="40962"/>
                      <a:pt x="68269" y="41295"/>
                      <a:pt x="70601" y="41628"/>
                    </a:cubicBezTo>
                    <a:cubicBezTo>
                      <a:pt x="70601" y="36965"/>
                      <a:pt x="69935" y="33302"/>
                      <a:pt x="68269" y="29972"/>
                    </a:cubicBezTo>
                    <a:cubicBezTo>
                      <a:pt x="66937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0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1" y="17317"/>
                      <a:pt x="8991" y="14653"/>
                    </a:cubicBezTo>
                    <a:cubicBezTo>
                      <a:pt x="8991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09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69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8" y="77927"/>
                      <a:pt x="23978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7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1A6D2DA-7615-3DA7-B916-9EDEC669699D}"/>
                  </a:ext>
                </a:extLst>
              </p:cNvPr>
              <p:cNvSpPr/>
              <p:nvPr/>
            </p:nvSpPr>
            <p:spPr>
              <a:xfrm>
                <a:off x="10709668" y="1202740"/>
                <a:ext cx="66271" cy="130544"/>
              </a:xfrm>
              <a:custGeom>
                <a:avLst/>
                <a:gdLst>
                  <a:gd name="connsiteX0" fmla="*/ 0 w 66271"/>
                  <a:gd name="connsiteY0" fmla="*/ 10324 h 130544"/>
                  <a:gd name="connsiteX1" fmla="*/ 2997 w 66271"/>
                  <a:gd name="connsiteY1" fmla="*/ 2331 h 130544"/>
                  <a:gd name="connsiteX2" fmla="*/ 11656 w 66271"/>
                  <a:gd name="connsiteY2" fmla="*/ 0 h 130544"/>
                  <a:gd name="connsiteX3" fmla="*/ 18316 w 66271"/>
                  <a:gd name="connsiteY3" fmla="*/ 999 h 130544"/>
                  <a:gd name="connsiteX4" fmla="*/ 22313 w 66271"/>
                  <a:gd name="connsiteY4" fmla="*/ 2331 h 130544"/>
                  <a:gd name="connsiteX5" fmla="*/ 22313 w 66271"/>
                  <a:gd name="connsiteY5" fmla="*/ 28307 h 130544"/>
                  <a:gd name="connsiteX6" fmla="*/ 50619 w 66271"/>
                  <a:gd name="connsiteY6" fmla="*/ 28307 h 130544"/>
                  <a:gd name="connsiteX7" fmla="*/ 59611 w 66271"/>
                  <a:gd name="connsiteY7" fmla="*/ 30971 h 130544"/>
                  <a:gd name="connsiteX8" fmla="*/ 62275 w 66271"/>
                  <a:gd name="connsiteY8" fmla="*/ 38964 h 130544"/>
                  <a:gd name="connsiteX9" fmla="*/ 61276 w 66271"/>
                  <a:gd name="connsiteY9" fmla="*/ 45291 h 130544"/>
                  <a:gd name="connsiteX10" fmla="*/ 59611 w 66271"/>
                  <a:gd name="connsiteY10" fmla="*/ 49287 h 130544"/>
                  <a:gd name="connsiteX11" fmla="*/ 22313 w 66271"/>
                  <a:gd name="connsiteY11" fmla="*/ 49287 h 130544"/>
                  <a:gd name="connsiteX12" fmla="*/ 22313 w 66271"/>
                  <a:gd name="connsiteY12" fmla="*/ 93579 h 130544"/>
                  <a:gd name="connsiteX13" fmla="*/ 23645 w 66271"/>
                  <a:gd name="connsiteY13" fmla="*/ 101905 h 130544"/>
                  <a:gd name="connsiteX14" fmla="*/ 27308 w 66271"/>
                  <a:gd name="connsiteY14" fmla="*/ 107233 h 130544"/>
                  <a:gd name="connsiteX15" fmla="*/ 32969 w 66271"/>
                  <a:gd name="connsiteY15" fmla="*/ 109897 h 130544"/>
                  <a:gd name="connsiteX16" fmla="*/ 39630 w 66271"/>
                  <a:gd name="connsiteY16" fmla="*/ 110563 h 130544"/>
                  <a:gd name="connsiteX17" fmla="*/ 50286 w 66271"/>
                  <a:gd name="connsiteY17" fmla="*/ 108898 h 130544"/>
                  <a:gd name="connsiteX18" fmla="*/ 57280 w 66271"/>
                  <a:gd name="connsiteY18" fmla="*/ 105568 h 130544"/>
                  <a:gd name="connsiteX19" fmla="*/ 66272 w 66271"/>
                  <a:gd name="connsiteY19" fmla="*/ 120554 h 130544"/>
                  <a:gd name="connsiteX20" fmla="*/ 61942 w 66271"/>
                  <a:gd name="connsiteY20" fmla="*/ 123551 h 130544"/>
                  <a:gd name="connsiteX21" fmla="*/ 54949 w 66271"/>
                  <a:gd name="connsiteY21" fmla="*/ 126881 h 130544"/>
                  <a:gd name="connsiteX22" fmla="*/ 45957 w 66271"/>
                  <a:gd name="connsiteY22" fmla="*/ 129546 h 130544"/>
                  <a:gd name="connsiteX23" fmla="*/ 34967 w 66271"/>
                  <a:gd name="connsiteY23" fmla="*/ 130545 h 130544"/>
                  <a:gd name="connsiteX24" fmla="*/ 8992 w 66271"/>
                  <a:gd name="connsiteY24" fmla="*/ 121553 h 130544"/>
                  <a:gd name="connsiteX25" fmla="*/ 333 w 66271"/>
                  <a:gd name="connsiteY25" fmla="*/ 97908 h 130544"/>
                  <a:gd name="connsiteX26" fmla="*/ 333 w 66271"/>
                  <a:gd name="connsiteY26" fmla="*/ 10324 h 130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271" h="130544">
                    <a:moveTo>
                      <a:pt x="0" y="10324"/>
                    </a:moveTo>
                    <a:cubicBezTo>
                      <a:pt x="0" y="6660"/>
                      <a:pt x="999" y="3996"/>
                      <a:pt x="2997" y="2331"/>
                    </a:cubicBezTo>
                    <a:cubicBezTo>
                      <a:pt x="4995" y="666"/>
                      <a:pt x="7993" y="0"/>
                      <a:pt x="11656" y="0"/>
                    </a:cubicBezTo>
                    <a:cubicBezTo>
                      <a:pt x="13987" y="0"/>
                      <a:pt x="16318" y="333"/>
                      <a:pt x="18316" y="999"/>
                    </a:cubicBezTo>
                    <a:cubicBezTo>
                      <a:pt x="20314" y="1665"/>
                      <a:pt x="21646" y="1998"/>
                      <a:pt x="22313" y="2331"/>
                    </a:cubicBezTo>
                    <a:lnTo>
                      <a:pt x="22313" y="28307"/>
                    </a:lnTo>
                    <a:lnTo>
                      <a:pt x="50619" y="28307"/>
                    </a:lnTo>
                    <a:cubicBezTo>
                      <a:pt x="54949" y="28307"/>
                      <a:pt x="57946" y="29306"/>
                      <a:pt x="59611" y="30971"/>
                    </a:cubicBezTo>
                    <a:cubicBezTo>
                      <a:pt x="61276" y="32636"/>
                      <a:pt x="62275" y="35300"/>
                      <a:pt x="62275" y="38964"/>
                    </a:cubicBezTo>
                    <a:cubicBezTo>
                      <a:pt x="62275" y="41295"/>
                      <a:pt x="61942" y="43293"/>
                      <a:pt x="61276" y="45291"/>
                    </a:cubicBezTo>
                    <a:cubicBezTo>
                      <a:pt x="60610" y="47289"/>
                      <a:pt x="59944" y="48621"/>
                      <a:pt x="59611" y="49287"/>
                    </a:cubicBezTo>
                    <a:lnTo>
                      <a:pt x="22313" y="49287"/>
                    </a:lnTo>
                    <a:lnTo>
                      <a:pt x="22313" y="93579"/>
                    </a:lnTo>
                    <a:cubicBezTo>
                      <a:pt x="22313" y="96909"/>
                      <a:pt x="22646" y="99907"/>
                      <a:pt x="23645" y="101905"/>
                    </a:cubicBezTo>
                    <a:cubicBezTo>
                      <a:pt x="24644" y="104236"/>
                      <a:pt x="25976" y="105901"/>
                      <a:pt x="27308" y="107233"/>
                    </a:cubicBezTo>
                    <a:cubicBezTo>
                      <a:pt x="28973" y="108565"/>
                      <a:pt x="30971" y="109564"/>
                      <a:pt x="32969" y="109897"/>
                    </a:cubicBezTo>
                    <a:cubicBezTo>
                      <a:pt x="34967" y="110563"/>
                      <a:pt x="37299" y="110563"/>
                      <a:pt x="39630" y="110563"/>
                    </a:cubicBezTo>
                    <a:cubicBezTo>
                      <a:pt x="43293" y="110563"/>
                      <a:pt x="46956" y="109897"/>
                      <a:pt x="50286" y="108898"/>
                    </a:cubicBezTo>
                    <a:cubicBezTo>
                      <a:pt x="53617" y="107566"/>
                      <a:pt x="55948" y="106567"/>
                      <a:pt x="57280" y="105568"/>
                    </a:cubicBezTo>
                    <a:lnTo>
                      <a:pt x="66272" y="120554"/>
                    </a:lnTo>
                    <a:cubicBezTo>
                      <a:pt x="65273" y="121220"/>
                      <a:pt x="63607" y="122219"/>
                      <a:pt x="61942" y="123551"/>
                    </a:cubicBezTo>
                    <a:cubicBezTo>
                      <a:pt x="59944" y="124883"/>
                      <a:pt x="57613" y="125882"/>
                      <a:pt x="54949" y="126881"/>
                    </a:cubicBezTo>
                    <a:cubicBezTo>
                      <a:pt x="52284" y="127880"/>
                      <a:pt x="49287" y="128879"/>
                      <a:pt x="45957" y="129546"/>
                    </a:cubicBezTo>
                    <a:cubicBezTo>
                      <a:pt x="42627" y="130212"/>
                      <a:pt x="38964" y="130545"/>
                      <a:pt x="34967" y="130545"/>
                    </a:cubicBezTo>
                    <a:cubicBezTo>
                      <a:pt x="23645" y="130545"/>
                      <a:pt x="14986" y="127547"/>
                      <a:pt x="8992" y="121553"/>
                    </a:cubicBezTo>
                    <a:cubicBezTo>
                      <a:pt x="2997" y="115559"/>
                      <a:pt x="333" y="107566"/>
                      <a:pt x="333" y="97908"/>
                    </a:cubicBezTo>
                    <a:lnTo>
                      <a:pt x="333" y="1032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B414EAC-BDC8-173C-EEAB-8D8EB40D81AC}"/>
                  </a:ext>
                </a:extLst>
              </p:cNvPr>
              <p:cNvSpPr/>
              <p:nvPr/>
            </p:nvSpPr>
            <p:spPr>
              <a:xfrm>
                <a:off x="10778937" y="1227717"/>
                <a:ext cx="94245" cy="105567"/>
              </a:xfrm>
              <a:custGeom>
                <a:avLst/>
                <a:gdLst>
                  <a:gd name="connsiteX0" fmla="*/ 91248 w 94245"/>
                  <a:gd name="connsiteY0" fmla="*/ 95577 h 105567"/>
                  <a:gd name="connsiteX1" fmla="*/ 86253 w 94245"/>
                  <a:gd name="connsiteY1" fmla="*/ 98241 h 105567"/>
                  <a:gd name="connsiteX2" fmla="*/ 77927 w 94245"/>
                  <a:gd name="connsiteY2" fmla="*/ 101572 h 105567"/>
                  <a:gd name="connsiteX3" fmla="*/ 66604 w 94245"/>
                  <a:gd name="connsiteY3" fmla="*/ 104236 h 105567"/>
                  <a:gd name="connsiteX4" fmla="*/ 52284 w 94245"/>
                  <a:gd name="connsiteY4" fmla="*/ 105568 h 105567"/>
                  <a:gd name="connsiteX5" fmla="*/ 31970 w 94245"/>
                  <a:gd name="connsiteY5" fmla="*/ 102238 h 105567"/>
                  <a:gd name="connsiteX6" fmla="*/ 15319 w 94245"/>
                  <a:gd name="connsiteY6" fmla="*/ 92247 h 105567"/>
                  <a:gd name="connsiteX7" fmla="*/ 3996 w 94245"/>
                  <a:gd name="connsiteY7" fmla="*/ 75929 h 105567"/>
                  <a:gd name="connsiteX8" fmla="*/ 0 w 94245"/>
                  <a:gd name="connsiteY8" fmla="*/ 53617 h 105567"/>
                  <a:gd name="connsiteX9" fmla="*/ 3996 w 94245"/>
                  <a:gd name="connsiteY9" fmla="*/ 31970 h 105567"/>
                  <a:gd name="connsiteX10" fmla="*/ 14986 w 94245"/>
                  <a:gd name="connsiteY10" fmla="*/ 14986 h 105567"/>
                  <a:gd name="connsiteX11" fmla="*/ 31637 w 94245"/>
                  <a:gd name="connsiteY11" fmla="*/ 3996 h 105567"/>
                  <a:gd name="connsiteX12" fmla="*/ 52618 w 94245"/>
                  <a:gd name="connsiteY12" fmla="*/ 0 h 105567"/>
                  <a:gd name="connsiteX13" fmla="*/ 70601 w 94245"/>
                  <a:gd name="connsiteY13" fmla="*/ 2664 h 105567"/>
                  <a:gd name="connsiteX14" fmla="*/ 83589 w 94245"/>
                  <a:gd name="connsiteY14" fmla="*/ 9991 h 105567"/>
                  <a:gd name="connsiteX15" fmla="*/ 91581 w 94245"/>
                  <a:gd name="connsiteY15" fmla="*/ 20314 h 105567"/>
                  <a:gd name="connsiteX16" fmla="*/ 94245 w 94245"/>
                  <a:gd name="connsiteY16" fmla="*/ 32969 h 105567"/>
                  <a:gd name="connsiteX17" fmla="*/ 91581 w 94245"/>
                  <a:gd name="connsiteY17" fmla="*/ 45624 h 105567"/>
                  <a:gd name="connsiteX18" fmla="*/ 82590 w 94245"/>
                  <a:gd name="connsiteY18" fmla="*/ 55282 h 105567"/>
                  <a:gd name="connsiteX19" fmla="*/ 65272 w 94245"/>
                  <a:gd name="connsiteY19" fmla="*/ 61609 h 105567"/>
                  <a:gd name="connsiteX20" fmla="*/ 37632 w 94245"/>
                  <a:gd name="connsiteY20" fmla="*/ 63940 h 105567"/>
                  <a:gd name="connsiteX21" fmla="*/ 30305 w 94245"/>
                  <a:gd name="connsiteY21" fmla="*/ 63940 h 105567"/>
                  <a:gd name="connsiteX22" fmla="*/ 22979 w 94245"/>
                  <a:gd name="connsiteY22" fmla="*/ 63607 h 105567"/>
                  <a:gd name="connsiteX23" fmla="*/ 32636 w 94245"/>
                  <a:gd name="connsiteY23" fmla="*/ 79925 h 105567"/>
                  <a:gd name="connsiteX24" fmla="*/ 55615 w 94245"/>
                  <a:gd name="connsiteY24" fmla="*/ 86253 h 105567"/>
                  <a:gd name="connsiteX25" fmla="*/ 64939 w 94245"/>
                  <a:gd name="connsiteY25" fmla="*/ 85587 h 105567"/>
                  <a:gd name="connsiteX26" fmla="*/ 72599 w 94245"/>
                  <a:gd name="connsiteY26" fmla="*/ 83589 h 105567"/>
                  <a:gd name="connsiteX27" fmla="*/ 78593 w 94245"/>
                  <a:gd name="connsiteY27" fmla="*/ 81257 h 105567"/>
                  <a:gd name="connsiteX28" fmla="*/ 82256 w 94245"/>
                  <a:gd name="connsiteY28" fmla="*/ 79592 h 105567"/>
                  <a:gd name="connsiteX29" fmla="*/ 91248 w 94245"/>
                  <a:gd name="connsiteY29" fmla="*/ 95577 h 105567"/>
                  <a:gd name="connsiteX30" fmla="*/ 22979 w 94245"/>
                  <a:gd name="connsiteY30" fmla="*/ 48621 h 105567"/>
                  <a:gd name="connsiteX31" fmla="*/ 31637 w 94245"/>
                  <a:gd name="connsiteY31" fmla="*/ 48954 h 105567"/>
                  <a:gd name="connsiteX32" fmla="*/ 39963 w 94245"/>
                  <a:gd name="connsiteY32" fmla="*/ 48954 h 105567"/>
                  <a:gd name="connsiteX33" fmla="*/ 57280 w 94245"/>
                  <a:gd name="connsiteY33" fmla="*/ 47622 h 105567"/>
                  <a:gd name="connsiteX34" fmla="*/ 67603 w 94245"/>
                  <a:gd name="connsiteY34" fmla="*/ 43959 h 105567"/>
                  <a:gd name="connsiteX35" fmla="*/ 72599 w 94245"/>
                  <a:gd name="connsiteY35" fmla="*/ 38964 h 105567"/>
                  <a:gd name="connsiteX36" fmla="*/ 73931 w 94245"/>
                  <a:gd name="connsiteY36" fmla="*/ 33302 h 105567"/>
                  <a:gd name="connsiteX37" fmla="*/ 67937 w 94245"/>
                  <a:gd name="connsiteY37" fmla="*/ 21979 h 105567"/>
                  <a:gd name="connsiteX38" fmla="*/ 53283 w 94245"/>
                  <a:gd name="connsiteY38" fmla="*/ 18316 h 105567"/>
                  <a:gd name="connsiteX39" fmla="*/ 40629 w 94245"/>
                  <a:gd name="connsiteY39" fmla="*/ 20980 h 105567"/>
                  <a:gd name="connsiteX40" fmla="*/ 31637 w 94245"/>
                  <a:gd name="connsiteY40" fmla="*/ 27974 h 105567"/>
                  <a:gd name="connsiteX41" fmla="*/ 25976 w 94245"/>
                  <a:gd name="connsiteY41" fmla="*/ 37964 h 105567"/>
                  <a:gd name="connsiteX42" fmla="*/ 22979 w 94245"/>
                  <a:gd name="connsiteY42" fmla="*/ 48621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4245" h="105567">
                    <a:moveTo>
                      <a:pt x="91248" y="95577"/>
                    </a:moveTo>
                    <a:cubicBezTo>
                      <a:pt x="90249" y="96243"/>
                      <a:pt x="88584" y="97242"/>
                      <a:pt x="86253" y="98241"/>
                    </a:cubicBezTo>
                    <a:cubicBezTo>
                      <a:pt x="83922" y="99574"/>
                      <a:pt x="81257" y="100573"/>
                      <a:pt x="77927" y="101572"/>
                    </a:cubicBezTo>
                    <a:cubicBezTo>
                      <a:pt x="74597" y="102571"/>
                      <a:pt x="70934" y="103570"/>
                      <a:pt x="66604" y="104236"/>
                    </a:cubicBezTo>
                    <a:cubicBezTo>
                      <a:pt x="62275" y="104902"/>
                      <a:pt x="57613" y="105568"/>
                      <a:pt x="52284" y="105568"/>
                    </a:cubicBezTo>
                    <a:cubicBezTo>
                      <a:pt x="44958" y="105568"/>
                      <a:pt x="38298" y="104569"/>
                      <a:pt x="31970" y="102238"/>
                    </a:cubicBezTo>
                    <a:cubicBezTo>
                      <a:pt x="25643" y="99907"/>
                      <a:pt x="20314" y="96576"/>
                      <a:pt x="15319" y="92247"/>
                    </a:cubicBezTo>
                    <a:cubicBezTo>
                      <a:pt x="10657" y="87918"/>
                      <a:pt x="6993" y="82256"/>
                      <a:pt x="3996" y="75929"/>
                    </a:cubicBezTo>
                    <a:cubicBezTo>
                      <a:pt x="1332" y="69602"/>
                      <a:pt x="0" y="61942"/>
                      <a:pt x="0" y="53617"/>
                    </a:cubicBezTo>
                    <a:cubicBezTo>
                      <a:pt x="0" y="45624"/>
                      <a:pt x="1332" y="38298"/>
                      <a:pt x="3996" y="31970"/>
                    </a:cubicBezTo>
                    <a:cubicBezTo>
                      <a:pt x="6661" y="25310"/>
                      <a:pt x="10324" y="19648"/>
                      <a:pt x="14986" y="14986"/>
                    </a:cubicBezTo>
                    <a:cubicBezTo>
                      <a:pt x="19648" y="10324"/>
                      <a:pt x="25310" y="6660"/>
                      <a:pt x="31637" y="3996"/>
                    </a:cubicBezTo>
                    <a:cubicBezTo>
                      <a:pt x="37964" y="1332"/>
                      <a:pt x="44958" y="0"/>
                      <a:pt x="52618" y="0"/>
                    </a:cubicBezTo>
                    <a:cubicBezTo>
                      <a:pt x="59278" y="0"/>
                      <a:pt x="65272" y="999"/>
                      <a:pt x="70601" y="2664"/>
                    </a:cubicBezTo>
                    <a:cubicBezTo>
                      <a:pt x="75929" y="4329"/>
                      <a:pt x="80258" y="6993"/>
                      <a:pt x="83589" y="9991"/>
                    </a:cubicBezTo>
                    <a:cubicBezTo>
                      <a:pt x="87252" y="12988"/>
                      <a:pt x="89916" y="16318"/>
                      <a:pt x="91581" y="20314"/>
                    </a:cubicBezTo>
                    <a:cubicBezTo>
                      <a:pt x="93246" y="24311"/>
                      <a:pt x="94245" y="28640"/>
                      <a:pt x="94245" y="32969"/>
                    </a:cubicBezTo>
                    <a:cubicBezTo>
                      <a:pt x="94245" y="37631"/>
                      <a:pt x="93246" y="41961"/>
                      <a:pt x="91581" y="45624"/>
                    </a:cubicBezTo>
                    <a:cubicBezTo>
                      <a:pt x="89916" y="49287"/>
                      <a:pt x="86919" y="52617"/>
                      <a:pt x="82590" y="55282"/>
                    </a:cubicBezTo>
                    <a:cubicBezTo>
                      <a:pt x="78260" y="57946"/>
                      <a:pt x="72599" y="60277"/>
                      <a:pt x="65272" y="61609"/>
                    </a:cubicBezTo>
                    <a:cubicBezTo>
                      <a:pt x="57946" y="63274"/>
                      <a:pt x="48954" y="63940"/>
                      <a:pt x="37632" y="63940"/>
                    </a:cubicBezTo>
                    <a:cubicBezTo>
                      <a:pt x="34967" y="63940"/>
                      <a:pt x="32636" y="63940"/>
                      <a:pt x="30305" y="63940"/>
                    </a:cubicBezTo>
                    <a:cubicBezTo>
                      <a:pt x="27974" y="63940"/>
                      <a:pt x="25643" y="63940"/>
                      <a:pt x="22979" y="63607"/>
                    </a:cubicBezTo>
                    <a:cubicBezTo>
                      <a:pt x="23978" y="70268"/>
                      <a:pt x="27308" y="75929"/>
                      <a:pt x="32636" y="79925"/>
                    </a:cubicBezTo>
                    <a:cubicBezTo>
                      <a:pt x="37964" y="84255"/>
                      <a:pt x="45624" y="86253"/>
                      <a:pt x="55615" y="86253"/>
                    </a:cubicBezTo>
                    <a:cubicBezTo>
                      <a:pt x="58945" y="86253"/>
                      <a:pt x="61942" y="85920"/>
                      <a:pt x="64939" y="85587"/>
                    </a:cubicBezTo>
                    <a:cubicBezTo>
                      <a:pt x="67937" y="84921"/>
                      <a:pt x="70268" y="84255"/>
                      <a:pt x="72599" y="83589"/>
                    </a:cubicBezTo>
                    <a:cubicBezTo>
                      <a:pt x="74930" y="82922"/>
                      <a:pt x="76928" y="81923"/>
                      <a:pt x="78593" y="81257"/>
                    </a:cubicBezTo>
                    <a:cubicBezTo>
                      <a:pt x="80258" y="80591"/>
                      <a:pt x="81257" y="79925"/>
                      <a:pt x="82256" y="79592"/>
                    </a:cubicBezTo>
                    <a:lnTo>
                      <a:pt x="91248" y="95577"/>
                    </a:lnTo>
                    <a:close/>
                    <a:moveTo>
                      <a:pt x="22979" y="48621"/>
                    </a:moveTo>
                    <a:cubicBezTo>
                      <a:pt x="25976" y="48621"/>
                      <a:pt x="28973" y="48954"/>
                      <a:pt x="31637" y="48954"/>
                    </a:cubicBezTo>
                    <a:cubicBezTo>
                      <a:pt x="34301" y="48954"/>
                      <a:pt x="36965" y="48954"/>
                      <a:pt x="39963" y="48954"/>
                    </a:cubicBezTo>
                    <a:cubicBezTo>
                      <a:pt x="46956" y="48954"/>
                      <a:pt x="52951" y="48621"/>
                      <a:pt x="57280" y="47622"/>
                    </a:cubicBezTo>
                    <a:cubicBezTo>
                      <a:pt x="61609" y="46623"/>
                      <a:pt x="65272" y="45624"/>
                      <a:pt x="67603" y="43959"/>
                    </a:cubicBezTo>
                    <a:cubicBezTo>
                      <a:pt x="69935" y="42627"/>
                      <a:pt x="71600" y="40962"/>
                      <a:pt x="72599" y="38964"/>
                    </a:cubicBezTo>
                    <a:cubicBezTo>
                      <a:pt x="73265" y="36965"/>
                      <a:pt x="73931" y="35300"/>
                      <a:pt x="73931" y="33302"/>
                    </a:cubicBezTo>
                    <a:cubicBezTo>
                      <a:pt x="73931" y="28307"/>
                      <a:pt x="71933" y="24644"/>
                      <a:pt x="67937" y="21979"/>
                    </a:cubicBezTo>
                    <a:cubicBezTo>
                      <a:pt x="63940" y="19315"/>
                      <a:pt x="58945" y="18316"/>
                      <a:pt x="53283" y="18316"/>
                    </a:cubicBezTo>
                    <a:cubicBezTo>
                      <a:pt x="48621" y="18316"/>
                      <a:pt x="44292" y="19315"/>
                      <a:pt x="40629" y="20980"/>
                    </a:cubicBezTo>
                    <a:cubicBezTo>
                      <a:pt x="36965" y="22646"/>
                      <a:pt x="33968" y="24977"/>
                      <a:pt x="31637" y="27974"/>
                    </a:cubicBezTo>
                    <a:cubicBezTo>
                      <a:pt x="29306" y="30971"/>
                      <a:pt x="27308" y="33968"/>
                      <a:pt x="25976" y="37964"/>
                    </a:cubicBezTo>
                    <a:cubicBezTo>
                      <a:pt x="23978" y="40962"/>
                      <a:pt x="22979" y="44625"/>
                      <a:pt x="22979" y="48621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078A884-7229-4052-DA86-EFE168A5DAEE}"/>
                  </a:ext>
                </a:extLst>
              </p:cNvPr>
              <p:cNvSpPr/>
              <p:nvPr/>
            </p:nvSpPr>
            <p:spPr>
              <a:xfrm>
                <a:off x="10936124" y="1190751"/>
                <a:ext cx="118222" cy="143532"/>
              </a:xfrm>
              <a:custGeom>
                <a:avLst/>
                <a:gdLst>
                  <a:gd name="connsiteX0" fmla="*/ 118223 w 118222"/>
                  <a:gd name="connsiteY0" fmla="*/ 130878 h 143532"/>
                  <a:gd name="connsiteX1" fmla="*/ 112229 w 118222"/>
                  <a:gd name="connsiteY1" fmla="*/ 134541 h 143532"/>
                  <a:gd name="connsiteX2" fmla="*/ 102571 w 118222"/>
                  <a:gd name="connsiteY2" fmla="*/ 138870 h 143532"/>
                  <a:gd name="connsiteX3" fmla="*/ 88917 w 118222"/>
                  <a:gd name="connsiteY3" fmla="*/ 142200 h 143532"/>
                  <a:gd name="connsiteX4" fmla="*/ 71267 w 118222"/>
                  <a:gd name="connsiteY4" fmla="*/ 143532 h 143532"/>
                  <a:gd name="connsiteX5" fmla="*/ 43959 w 118222"/>
                  <a:gd name="connsiteY5" fmla="*/ 138870 h 143532"/>
                  <a:gd name="connsiteX6" fmla="*/ 21313 w 118222"/>
                  <a:gd name="connsiteY6" fmla="*/ 125216 h 143532"/>
                  <a:gd name="connsiteX7" fmla="*/ 5661 w 118222"/>
                  <a:gd name="connsiteY7" fmla="*/ 102904 h 143532"/>
                  <a:gd name="connsiteX8" fmla="*/ 0 w 118222"/>
                  <a:gd name="connsiteY8" fmla="*/ 72266 h 143532"/>
                  <a:gd name="connsiteX9" fmla="*/ 5661 w 118222"/>
                  <a:gd name="connsiteY9" fmla="*/ 41628 h 143532"/>
                  <a:gd name="connsiteX10" fmla="*/ 20980 w 118222"/>
                  <a:gd name="connsiteY10" fmla="*/ 18982 h 143532"/>
                  <a:gd name="connsiteX11" fmla="*/ 43293 w 118222"/>
                  <a:gd name="connsiteY11" fmla="*/ 4995 h 143532"/>
                  <a:gd name="connsiteX12" fmla="*/ 70601 w 118222"/>
                  <a:gd name="connsiteY12" fmla="*/ 0 h 143532"/>
                  <a:gd name="connsiteX13" fmla="*/ 93579 w 118222"/>
                  <a:gd name="connsiteY13" fmla="*/ 2331 h 143532"/>
                  <a:gd name="connsiteX14" fmla="*/ 107566 w 118222"/>
                  <a:gd name="connsiteY14" fmla="*/ 8326 h 143532"/>
                  <a:gd name="connsiteX15" fmla="*/ 114892 w 118222"/>
                  <a:gd name="connsiteY15" fmla="*/ 15652 h 143532"/>
                  <a:gd name="connsiteX16" fmla="*/ 116891 w 118222"/>
                  <a:gd name="connsiteY16" fmla="*/ 21646 h 143532"/>
                  <a:gd name="connsiteX17" fmla="*/ 115892 w 118222"/>
                  <a:gd name="connsiteY17" fmla="*/ 26642 h 143532"/>
                  <a:gd name="connsiteX18" fmla="*/ 113228 w 118222"/>
                  <a:gd name="connsiteY18" fmla="*/ 30971 h 143532"/>
                  <a:gd name="connsiteX19" fmla="*/ 110230 w 118222"/>
                  <a:gd name="connsiteY19" fmla="*/ 34301 h 143532"/>
                  <a:gd name="connsiteX20" fmla="*/ 107566 w 118222"/>
                  <a:gd name="connsiteY20" fmla="*/ 36299 h 143532"/>
                  <a:gd name="connsiteX21" fmla="*/ 102238 w 118222"/>
                  <a:gd name="connsiteY21" fmla="*/ 31637 h 143532"/>
                  <a:gd name="connsiteX22" fmla="*/ 94245 w 118222"/>
                  <a:gd name="connsiteY22" fmla="*/ 26975 h 143532"/>
                  <a:gd name="connsiteX23" fmla="*/ 83589 w 118222"/>
                  <a:gd name="connsiteY23" fmla="*/ 23312 h 143532"/>
                  <a:gd name="connsiteX24" fmla="*/ 70934 w 118222"/>
                  <a:gd name="connsiteY24" fmla="*/ 21979 h 143532"/>
                  <a:gd name="connsiteX25" fmla="*/ 52284 w 118222"/>
                  <a:gd name="connsiteY25" fmla="*/ 25310 h 143532"/>
                  <a:gd name="connsiteX26" fmla="*/ 37631 w 118222"/>
                  <a:gd name="connsiteY26" fmla="*/ 35300 h 143532"/>
                  <a:gd name="connsiteX27" fmla="*/ 27641 w 118222"/>
                  <a:gd name="connsiteY27" fmla="*/ 51285 h 143532"/>
                  <a:gd name="connsiteX28" fmla="*/ 23978 w 118222"/>
                  <a:gd name="connsiteY28" fmla="*/ 72599 h 143532"/>
                  <a:gd name="connsiteX29" fmla="*/ 27641 w 118222"/>
                  <a:gd name="connsiteY29" fmla="*/ 93912 h 143532"/>
                  <a:gd name="connsiteX30" fmla="*/ 37964 w 118222"/>
                  <a:gd name="connsiteY30" fmla="*/ 109564 h 143532"/>
                  <a:gd name="connsiteX31" fmla="*/ 53617 w 118222"/>
                  <a:gd name="connsiteY31" fmla="*/ 118889 h 143532"/>
                  <a:gd name="connsiteX32" fmla="*/ 72932 w 118222"/>
                  <a:gd name="connsiteY32" fmla="*/ 122219 h 143532"/>
                  <a:gd name="connsiteX33" fmla="*/ 93912 w 118222"/>
                  <a:gd name="connsiteY33" fmla="*/ 118889 h 143532"/>
                  <a:gd name="connsiteX34" fmla="*/ 106900 w 118222"/>
                  <a:gd name="connsiteY34" fmla="*/ 112895 h 143532"/>
                  <a:gd name="connsiteX35" fmla="*/ 118223 w 118222"/>
                  <a:gd name="connsiteY35" fmla="*/ 130878 h 143532"/>
                  <a:gd name="connsiteX36" fmla="*/ 118223 w 118222"/>
                  <a:gd name="connsiteY36" fmla="*/ 130878 h 14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222" h="143532">
                    <a:moveTo>
                      <a:pt x="118223" y="130878"/>
                    </a:moveTo>
                    <a:cubicBezTo>
                      <a:pt x="116891" y="131877"/>
                      <a:pt x="114892" y="133209"/>
                      <a:pt x="112229" y="134541"/>
                    </a:cubicBezTo>
                    <a:cubicBezTo>
                      <a:pt x="109564" y="135873"/>
                      <a:pt x="106567" y="137538"/>
                      <a:pt x="102571" y="138870"/>
                    </a:cubicBezTo>
                    <a:cubicBezTo>
                      <a:pt x="98908" y="140202"/>
                      <a:pt x="94245" y="141201"/>
                      <a:pt x="88917" y="142200"/>
                    </a:cubicBezTo>
                    <a:cubicBezTo>
                      <a:pt x="83589" y="143200"/>
                      <a:pt x="77927" y="143532"/>
                      <a:pt x="71267" y="143532"/>
                    </a:cubicBezTo>
                    <a:cubicBezTo>
                      <a:pt x="61609" y="143532"/>
                      <a:pt x="52618" y="141867"/>
                      <a:pt x="43959" y="138870"/>
                    </a:cubicBezTo>
                    <a:cubicBezTo>
                      <a:pt x="35300" y="135873"/>
                      <a:pt x="27974" y="131211"/>
                      <a:pt x="21313" y="125216"/>
                    </a:cubicBezTo>
                    <a:cubicBezTo>
                      <a:pt x="14653" y="119222"/>
                      <a:pt x="9658" y="111895"/>
                      <a:pt x="5661" y="102904"/>
                    </a:cubicBezTo>
                    <a:cubicBezTo>
                      <a:pt x="1998" y="93912"/>
                      <a:pt x="0" y="83922"/>
                      <a:pt x="0" y="72266"/>
                    </a:cubicBezTo>
                    <a:cubicBezTo>
                      <a:pt x="0" y="60943"/>
                      <a:pt x="1998" y="50619"/>
                      <a:pt x="5661" y="41628"/>
                    </a:cubicBezTo>
                    <a:cubicBezTo>
                      <a:pt x="9325" y="32636"/>
                      <a:pt x="14320" y="24977"/>
                      <a:pt x="20980" y="18982"/>
                    </a:cubicBezTo>
                    <a:cubicBezTo>
                      <a:pt x="27308" y="12655"/>
                      <a:pt x="34967" y="7993"/>
                      <a:pt x="43293" y="4995"/>
                    </a:cubicBezTo>
                    <a:cubicBezTo>
                      <a:pt x="51951" y="1665"/>
                      <a:pt x="60943" y="0"/>
                      <a:pt x="70601" y="0"/>
                    </a:cubicBezTo>
                    <a:cubicBezTo>
                      <a:pt x="79925" y="0"/>
                      <a:pt x="87585" y="666"/>
                      <a:pt x="93579" y="2331"/>
                    </a:cubicBezTo>
                    <a:cubicBezTo>
                      <a:pt x="99574" y="3996"/>
                      <a:pt x="104236" y="5994"/>
                      <a:pt x="107566" y="8326"/>
                    </a:cubicBezTo>
                    <a:cubicBezTo>
                      <a:pt x="110896" y="10657"/>
                      <a:pt x="113561" y="12988"/>
                      <a:pt x="114892" y="15652"/>
                    </a:cubicBezTo>
                    <a:cubicBezTo>
                      <a:pt x="116225" y="17983"/>
                      <a:pt x="116891" y="19981"/>
                      <a:pt x="116891" y="21646"/>
                    </a:cubicBezTo>
                    <a:cubicBezTo>
                      <a:pt x="116891" y="23312"/>
                      <a:pt x="116558" y="24977"/>
                      <a:pt x="115892" y="26642"/>
                    </a:cubicBezTo>
                    <a:cubicBezTo>
                      <a:pt x="115226" y="28307"/>
                      <a:pt x="114227" y="29639"/>
                      <a:pt x="113228" y="30971"/>
                    </a:cubicBezTo>
                    <a:cubicBezTo>
                      <a:pt x="112229" y="32303"/>
                      <a:pt x="111229" y="33302"/>
                      <a:pt x="110230" y="34301"/>
                    </a:cubicBezTo>
                    <a:cubicBezTo>
                      <a:pt x="109231" y="35300"/>
                      <a:pt x="108232" y="35966"/>
                      <a:pt x="107566" y="36299"/>
                    </a:cubicBezTo>
                    <a:cubicBezTo>
                      <a:pt x="106234" y="34967"/>
                      <a:pt x="104569" y="33302"/>
                      <a:pt x="102238" y="31637"/>
                    </a:cubicBezTo>
                    <a:cubicBezTo>
                      <a:pt x="99907" y="29972"/>
                      <a:pt x="97242" y="28307"/>
                      <a:pt x="94245" y="26975"/>
                    </a:cubicBezTo>
                    <a:cubicBezTo>
                      <a:pt x="91248" y="25643"/>
                      <a:pt x="87585" y="24311"/>
                      <a:pt x="83589" y="23312"/>
                    </a:cubicBezTo>
                    <a:cubicBezTo>
                      <a:pt x="79592" y="22312"/>
                      <a:pt x="75596" y="21979"/>
                      <a:pt x="70934" y="21979"/>
                    </a:cubicBezTo>
                    <a:cubicBezTo>
                      <a:pt x="64273" y="21979"/>
                      <a:pt x="58279" y="22979"/>
                      <a:pt x="52284" y="25310"/>
                    </a:cubicBezTo>
                    <a:cubicBezTo>
                      <a:pt x="46623" y="27641"/>
                      <a:pt x="41628" y="30971"/>
                      <a:pt x="37631" y="35300"/>
                    </a:cubicBezTo>
                    <a:cubicBezTo>
                      <a:pt x="33635" y="39630"/>
                      <a:pt x="30305" y="44958"/>
                      <a:pt x="27641" y="51285"/>
                    </a:cubicBezTo>
                    <a:cubicBezTo>
                      <a:pt x="25310" y="57613"/>
                      <a:pt x="23978" y="64606"/>
                      <a:pt x="23978" y="72599"/>
                    </a:cubicBezTo>
                    <a:cubicBezTo>
                      <a:pt x="23978" y="80591"/>
                      <a:pt x="25310" y="87918"/>
                      <a:pt x="27641" y="93912"/>
                    </a:cubicBezTo>
                    <a:cubicBezTo>
                      <a:pt x="30305" y="100240"/>
                      <a:pt x="33635" y="105235"/>
                      <a:pt x="37964" y="109564"/>
                    </a:cubicBezTo>
                    <a:cubicBezTo>
                      <a:pt x="42294" y="113894"/>
                      <a:pt x="47622" y="116891"/>
                      <a:pt x="53617" y="118889"/>
                    </a:cubicBezTo>
                    <a:cubicBezTo>
                      <a:pt x="59611" y="120887"/>
                      <a:pt x="65938" y="122219"/>
                      <a:pt x="72932" y="122219"/>
                    </a:cubicBezTo>
                    <a:cubicBezTo>
                      <a:pt x="81257" y="122219"/>
                      <a:pt x="88251" y="121220"/>
                      <a:pt x="93912" y="118889"/>
                    </a:cubicBezTo>
                    <a:cubicBezTo>
                      <a:pt x="99907" y="116891"/>
                      <a:pt x="104236" y="114893"/>
                      <a:pt x="106900" y="112895"/>
                    </a:cubicBezTo>
                    <a:lnTo>
                      <a:pt x="118223" y="130878"/>
                    </a:lnTo>
                    <a:lnTo>
                      <a:pt x="118223" y="13087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1ECFE47-5980-6B16-8CC5-5CDAD677E4F0}"/>
                  </a:ext>
                </a:extLst>
              </p:cNvPr>
              <p:cNvSpPr/>
              <p:nvPr/>
            </p:nvSpPr>
            <p:spPr>
              <a:xfrm>
                <a:off x="11063338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70 w 93246"/>
                  <a:gd name="connsiteY15" fmla="*/ 29972 h 105567"/>
                  <a:gd name="connsiteX16" fmla="*/ 62275 w 93246"/>
                  <a:gd name="connsiteY16" fmla="*/ 22646 h 105567"/>
                  <a:gd name="connsiteX17" fmla="*/ 52951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2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10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8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8" y="103570"/>
                      <a:pt x="81257" y="103903"/>
                      <a:pt x="77261" y="104236"/>
                    </a:cubicBezTo>
                    <a:cubicBezTo>
                      <a:pt x="73598" y="104569"/>
                      <a:pt x="69269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661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8" y="40296"/>
                      <a:pt x="46623" y="40296"/>
                    </a:cubicBezTo>
                    <a:cubicBezTo>
                      <a:pt x="51619" y="40296"/>
                      <a:pt x="56281" y="40629"/>
                      <a:pt x="60610" y="40629"/>
                    </a:cubicBezTo>
                    <a:cubicBezTo>
                      <a:pt x="64939" y="40962"/>
                      <a:pt x="68270" y="41295"/>
                      <a:pt x="70601" y="41628"/>
                    </a:cubicBezTo>
                    <a:cubicBezTo>
                      <a:pt x="70601" y="36965"/>
                      <a:pt x="69935" y="33302"/>
                      <a:pt x="68270" y="29972"/>
                    </a:cubicBezTo>
                    <a:cubicBezTo>
                      <a:pt x="66938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1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2" y="17317"/>
                      <a:pt x="8992" y="14653"/>
                    </a:cubicBezTo>
                    <a:cubicBezTo>
                      <a:pt x="8992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10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70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9" y="77927"/>
                      <a:pt x="23978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7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453ED54-EE76-100A-4F64-159A28430D49}"/>
                  </a:ext>
                </a:extLst>
              </p:cNvPr>
              <p:cNvSpPr/>
              <p:nvPr/>
            </p:nvSpPr>
            <p:spPr>
              <a:xfrm>
                <a:off x="11178897" y="1228383"/>
                <a:ext cx="69268" cy="102570"/>
              </a:xfrm>
              <a:custGeom>
                <a:avLst/>
                <a:gdLst>
                  <a:gd name="connsiteX0" fmla="*/ 333 w 69268"/>
                  <a:gd name="connsiteY0" fmla="*/ 38298 h 102570"/>
                  <a:gd name="connsiteX1" fmla="*/ 11323 w 69268"/>
                  <a:gd name="connsiteY1" fmla="*/ 9991 h 102570"/>
                  <a:gd name="connsiteX2" fmla="*/ 41628 w 69268"/>
                  <a:gd name="connsiteY2" fmla="*/ 0 h 102570"/>
                  <a:gd name="connsiteX3" fmla="*/ 61609 w 69268"/>
                  <a:gd name="connsiteY3" fmla="*/ 3330 h 102570"/>
                  <a:gd name="connsiteX4" fmla="*/ 69269 w 69268"/>
                  <a:gd name="connsiteY4" fmla="*/ 13987 h 102570"/>
                  <a:gd name="connsiteX5" fmla="*/ 67270 w 69268"/>
                  <a:gd name="connsiteY5" fmla="*/ 20647 h 102570"/>
                  <a:gd name="connsiteX6" fmla="*/ 64273 w 69268"/>
                  <a:gd name="connsiteY6" fmla="*/ 24644 h 102570"/>
                  <a:gd name="connsiteX7" fmla="*/ 55948 w 69268"/>
                  <a:gd name="connsiteY7" fmla="*/ 21646 h 102570"/>
                  <a:gd name="connsiteX8" fmla="*/ 44958 w 69268"/>
                  <a:gd name="connsiteY8" fmla="*/ 20314 h 102570"/>
                  <a:gd name="connsiteX9" fmla="*/ 22312 w 69268"/>
                  <a:gd name="connsiteY9" fmla="*/ 44958 h 102570"/>
                  <a:gd name="connsiteX10" fmla="*/ 22312 w 69268"/>
                  <a:gd name="connsiteY10" fmla="*/ 102571 h 102570"/>
                  <a:gd name="connsiteX11" fmla="*/ 0 w 69268"/>
                  <a:gd name="connsiteY11" fmla="*/ 102571 h 102570"/>
                  <a:gd name="connsiteX12" fmla="*/ 0 w 69268"/>
                  <a:gd name="connsiteY12" fmla="*/ 38298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68" h="102570">
                    <a:moveTo>
                      <a:pt x="333" y="38298"/>
                    </a:moveTo>
                    <a:cubicBezTo>
                      <a:pt x="333" y="25976"/>
                      <a:pt x="3996" y="16651"/>
                      <a:pt x="11323" y="9991"/>
                    </a:cubicBezTo>
                    <a:cubicBezTo>
                      <a:pt x="18649" y="3330"/>
                      <a:pt x="28640" y="0"/>
                      <a:pt x="41628" y="0"/>
                    </a:cubicBezTo>
                    <a:cubicBezTo>
                      <a:pt x="49953" y="0"/>
                      <a:pt x="56614" y="999"/>
                      <a:pt x="61609" y="3330"/>
                    </a:cubicBezTo>
                    <a:cubicBezTo>
                      <a:pt x="66604" y="5661"/>
                      <a:pt x="69269" y="9325"/>
                      <a:pt x="69269" y="13987"/>
                    </a:cubicBezTo>
                    <a:cubicBezTo>
                      <a:pt x="69269" y="16318"/>
                      <a:pt x="68602" y="18316"/>
                      <a:pt x="67270" y="20647"/>
                    </a:cubicBezTo>
                    <a:cubicBezTo>
                      <a:pt x="65938" y="22645"/>
                      <a:pt x="64939" y="23978"/>
                      <a:pt x="64273" y="24644"/>
                    </a:cubicBezTo>
                    <a:cubicBezTo>
                      <a:pt x="61942" y="23645"/>
                      <a:pt x="59278" y="22645"/>
                      <a:pt x="55948" y="21646"/>
                    </a:cubicBezTo>
                    <a:cubicBezTo>
                      <a:pt x="52618" y="20647"/>
                      <a:pt x="48954" y="20314"/>
                      <a:pt x="44958" y="20314"/>
                    </a:cubicBezTo>
                    <a:cubicBezTo>
                      <a:pt x="29639" y="20314"/>
                      <a:pt x="22312" y="28640"/>
                      <a:pt x="22312" y="44958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3829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660B02A-93CF-64B0-A391-7C5EEDA0ECFB}"/>
                  </a:ext>
                </a:extLst>
              </p:cNvPr>
              <p:cNvSpPr/>
              <p:nvPr/>
            </p:nvSpPr>
            <p:spPr>
              <a:xfrm>
                <a:off x="11254160" y="1227717"/>
                <a:ext cx="94245" cy="105567"/>
              </a:xfrm>
              <a:custGeom>
                <a:avLst/>
                <a:gdLst>
                  <a:gd name="connsiteX0" fmla="*/ 91248 w 94245"/>
                  <a:gd name="connsiteY0" fmla="*/ 95577 h 105567"/>
                  <a:gd name="connsiteX1" fmla="*/ 86253 w 94245"/>
                  <a:gd name="connsiteY1" fmla="*/ 98241 h 105567"/>
                  <a:gd name="connsiteX2" fmla="*/ 77927 w 94245"/>
                  <a:gd name="connsiteY2" fmla="*/ 101572 h 105567"/>
                  <a:gd name="connsiteX3" fmla="*/ 66604 w 94245"/>
                  <a:gd name="connsiteY3" fmla="*/ 104236 h 105567"/>
                  <a:gd name="connsiteX4" fmla="*/ 52284 w 94245"/>
                  <a:gd name="connsiteY4" fmla="*/ 105568 h 105567"/>
                  <a:gd name="connsiteX5" fmla="*/ 31970 w 94245"/>
                  <a:gd name="connsiteY5" fmla="*/ 102238 h 105567"/>
                  <a:gd name="connsiteX6" fmla="*/ 15319 w 94245"/>
                  <a:gd name="connsiteY6" fmla="*/ 92247 h 105567"/>
                  <a:gd name="connsiteX7" fmla="*/ 3996 w 94245"/>
                  <a:gd name="connsiteY7" fmla="*/ 75929 h 105567"/>
                  <a:gd name="connsiteX8" fmla="*/ 0 w 94245"/>
                  <a:gd name="connsiteY8" fmla="*/ 53617 h 105567"/>
                  <a:gd name="connsiteX9" fmla="*/ 3996 w 94245"/>
                  <a:gd name="connsiteY9" fmla="*/ 31970 h 105567"/>
                  <a:gd name="connsiteX10" fmla="*/ 14986 w 94245"/>
                  <a:gd name="connsiteY10" fmla="*/ 14986 h 105567"/>
                  <a:gd name="connsiteX11" fmla="*/ 31637 w 94245"/>
                  <a:gd name="connsiteY11" fmla="*/ 3996 h 105567"/>
                  <a:gd name="connsiteX12" fmla="*/ 52617 w 94245"/>
                  <a:gd name="connsiteY12" fmla="*/ 0 h 105567"/>
                  <a:gd name="connsiteX13" fmla="*/ 70601 w 94245"/>
                  <a:gd name="connsiteY13" fmla="*/ 2664 h 105567"/>
                  <a:gd name="connsiteX14" fmla="*/ 83588 w 94245"/>
                  <a:gd name="connsiteY14" fmla="*/ 9991 h 105567"/>
                  <a:gd name="connsiteX15" fmla="*/ 91581 w 94245"/>
                  <a:gd name="connsiteY15" fmla="*/ 20314 h 105567"/>
                  <a:gd name="connsiteX16" fmla="*/ 94245 w 94245"/>
                  <a:gd name="connsiteY16" fmla="*/ 32969 h 105567"/>
                  <a:gd name="connsiteX17" fmla="*/ 91581 w 94245"/>
                  <a:gd name="connsiteY17" fmla="*/ 45624 h 105567"/>
                  <a:gd name="connsiteX18" fmla="*/ 82589 w 94245"/>
                  <a:gd name="connsiteY18" fmla="*/ 55282 h 105567"/>
                  <a:gd name="connsiteX19" fmla="*/ 65272 w 94245"/>
                  <a:gd name="connsiteY19" fmla="*/ 61609 h 105567"/>
                  <a:gd name="connsiteX20" fmla="*/ 37631 w 94245"/>
                  <a:gd name="connsiteY20" fmla="*/ 63940 h 105567"/>
                  <a:gd name="connsiteX21" fmla="*/ 30305 w 94245"/>
                  <a:gd name="connsiteY21" fmla="*/ 63940 h 105567"/>
                  <a:gd name="connsiteX22" fmla="*/ 22978 w 94245"/>
                  <a:gd name="connsiteY22" fmla="*/ 63607 h 105567"/>
                  <a:gd name="connsiteX23" fmla="*/ 32636 w 94245"/>
                  <a:gd name="connsiteY23" fmla="*/ 79925 h 105567"/>
                  <a:gd name="connsiteX24" fmla="*/ 55615 w 94245"/>
                  <a:gd name="connsiteY24" fmla="*/ 86253 h 105567"/>
                  <a:gd name="connsiteX25" fmla="*/ 64939 w 94245"/>
                  <a:gd name="connsiteY25" fmla="*/ 85587 h 105567"/>
                  <a:gd name="connsiteX26" fmla="*/ 72599 w 94245"/>
                  <a:gd name="connsiteY26" fmla="*/ 83589 h 105567"/>
                  <a:gd name="connsiteX27" fmla="*/ 78593 w 94245"/>
                  <a:gd name="connsiteY27" fmla="*/ 81257 h 105567"/>
                  <a:gd name="connsiteX28" fmla="*/ 82256 w 94245"/>
                  <a:gd name="connsiteY28" fmla="*/ 79592 h 105567"/>
                  <a:gd name="connsiteX29" fmla="*/ 91248 w 94245"/>
                  <a:gd name="connsiteY29" fmla="*/ 95577 h 105567"/>
                  <a:gd name="connsiteX30" fmla="*/ 22978 w 94245"/>
                  <a:gd name="connsiteY30" fmla="*/ 48621 h 105567"/>
                  <a:gd name="connsiteX31" fmla="*/ 31637 w 94245"/>
                  <a:gd name="connsiteY31" fmla="*/ 48954 h 105567"/>
                  <a:gd name="connsiteX32" fmla="*/ 39963 w 94245"/>
                  <a:gd name="connsiteY32" fmla="*/ 48954 h 105567"/>
                  <a:gd name="connsiteX33" fmla="*/ 57280 w 94245"/>
                  <a:gd name="connsiteY33" fmla="*/ 47622 h 105567"/>
                  <a:gd name="connsiteX34" fmla="*/ 67603 w 94245"/>
                  <a:gd name="connsiteY34" fmla="*/ 43959 h 105567"/>
                  <a:gd name="connsiteX35" fmla="*/ 72599 w 94245"/>
                  <a:gd name="connsiteY35" fmla="*/ 38964 h 105567"/>
                  <a:gd name="connsiteX36" fmla="*/ 73931 w 94245"/>
                  <a:gd name="connsiteY36" fmla="*/ 33302 h 105567"/>
                  <a:gd name="connsiteX37" fmla="*/ 67937 w 94245"/>
                  <a:gd name="connsiteY37" fmla="*/ 21979 h 105567"/>
                  <a:gd name="connsiteX38" fmla="*/ 53283 w 94245"/>
                  <a:gd name="connsiteY38" fmla="*/ 18316 h 105567"/>
                  <a:gd name="connsiteX39" fmla="*/ 40628 w 94245"/>
                  <a:gd name="connsiteY39" fmla="*/ 20980 h 105567"/>
                  <a:gd name="connsiteX40" fmla="*/ 31637 w 94245"/>
                  <a:gd name="connsiteY40" fmla="*/ 27974 h 105567"/>
                  <a:gd name="connsiteX41" fmla="*/ 25976 w 94245"/>
                  <a:gd name="connsiteY41" fmla="*/ 37964 h 105567"/>
                  <a:gd name="connsiteX42" fmla="*/ 22978 w 94245"/>
                  <a:gd name="connsiteY42" fmla="*/ 48621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4245" h="105567">
                    <a:moveTo>
                      <a:pt x="91248" y="95577"/>
                    </a:moveTo>
                    <a:cubicBezTo>
                      <a:pt x="90249" y="96243"/>
                      <a:pt x="88584" y="97242"/>
                      <a:pt x="86253" y="98241"/>
                    </a:cubicBezTo>
                    <a:cubicBezTo>
                      <a:pt x="83921" y="99574"/>
                      <a:pt x="81257" y="100573"/>
                      <a:pt x="77927" y="101572"/>
                    </a:cubicBezTo>
                    <a:cubicBezTo>
                      <a:pt x="74597" y="102571"/>
                      <a:pt x="70934" y="103570"/>
                      <a:pt x="66604" y="104236"/>
                    </a:cubicBezTo>
                    <a:cubicBezTo>
                      <a:pt x="62275" y="104902"/>
                      <a:pt x="57613" y="105568"/>
                      <a:pt x="52284" y="105568"/>
                    </a:cubicBezTo>
                    <a:cubicBezTo>
                      <a:pt x="44958" y="105568"/>
                      <a:pt x="38297" y="104569"/>
                      <a:pt x="31970" y="102238"/>
                    </a:cubicBezTo>
                    <a:cubicBezTo>
                      <a:pt x="25643" y="99907"/>
                      <a:pt x="20314" y="96576"/>
                      <a:pt x="15319" y="92247"/>
                    </a:cubicBezTo>
                    <a:cubicBezTo>
                      <a:pt x="10657" y="87918"/>
                      <a:pt x="6993" y="82256"/>
                      <a:pt x="3996" y="75929"/>
                    </a:cubicBezTo>
                    <a:cubicBezTo>
                      <a:pt x="1332" y="69602"/>
                      <a:pt x="0" y="61942"/>
                      <a:pt x="0" y="53617"/>
                    </a:cubicBezTo>
                    <a:cubicBezTo>
                      <a:pt x="0" y="45624"/>
                      <a:pt x="1332" y="38298"/>
                      <a:pt x="3996" y="31970"/>
                    </a:cubicBezTo>
                    <a:cubicBezTo>
                      <a:pt x="6660" y="25310"/>
                      <a:pt x="10324" y="19648"/>
                      <a:pt x="14986" y="14986"/>
                    </a:cubicBezTo>
                    <a:cubicBezTo>
                      <a:pt x="19648" y="10324"/>
                      <a:pt x="25309" y="6660"/>
                      <a:pt x="31637" y="3996"/>
                    </a:cubicBezTo>
                    <a:cubicBezTo>
                      <a:pt x="37964" y="1332"/>
                      <a:pt x="44958" y="0"/>
                      <a:pt x="52617" y="0"/>
                    </a:cubicBezTo>
                    <a:cubicBezTo>
                      <a:pt x="59278" y="0"/>
                      <a:pt x="65272" y="999"/>
                      <a:pt x="70601" y="2664"/>
                    </a:cubicBezTo>
                    <a:cubicBezTo>
                      <a:pt x="75929" y="4329"/>
                      <a:pt x="80258" y="6993"/>
                      <a:pt x="83588" y="9991"/>
                    </a:cubicBezTo>
                    <a:cubicBezTo>
                      <a:pt x="87252" y="12988"/>
                      <a:pt x="89916" y="16318"/>
                      <a:pt x="91581" y="20314"/>
                    </a:cubicBezTo>
                    <a:cubicBezTo>
                      <a:pt x="93246" y="24311"/>
                      <a:pt x="94245" y="28640"/>
                      <a:pt x="94245" y="32969"/>
                    </a:cubicBezTo>
                    <a:cubicBezTo>
                      <a:pt x="94245" y="37631"/>
                      <a:pt x="93246" y="41961"/>
                      <a:pt x="91581" y="45624"/>
                    </a:cubicBezTo>
                    <a:cubicBezTo>
                      <a:pt x="89916" y="49287"/>
                      <a:pt x="86919" y="52617"/>
                      <a:pt x="82589" y="55282"/>
                    </a:cubicBezTo>
                    <a:cubicBezTo>
                      <a:pt x="78260" y="57946"/>
                      <a:pt x="72599" y="60277"/>
                      <a:pt x="65272" y="61609"/>
                    </a:cubicBezTo>
                    <a:cubicBezTo>
                      <a:pt x="57946" y="63274"/>
                      <a:pt x="48954" y="63940"/>
                      <a:pt x="37631" y="63940"/>
                    </a:cubicBezTo>
                    <a:cubicBezTo>
                      <a:pt x="34967" y="63940"/>
                      <a:pt x="32636" y="63940"/>
                      <a:pt x="30305" y="63940"/>
                    </a:cubicBezTo>
                    <a:cubicBezTo>
                      <a:pt x="27974" y="63940"/>
                      <a:pt x="25643" y="63940"/>
                      <a:pt x="22978" y="63607"/>
                    </a:cubicBezTo>
                    <a:cubicBezTo>
                      <a:pt x="23977" y="70268"/>
                      <a:pt x="27308" y="75929"/>
                      <a:pt x="32636" y="79925"/>
                    </a:cubicBezTo>
                    <a:cubicBezTo>
                      <a:pt x="37964" y="84255"/>
                      <a:pt x="45624" y="86253"/>
                      <a:pt x="55615" y="86253"/>
                    </a:cubicBezTo>
                    <a:cubicBezTo>
                      <a:pt x="58945" y="86253"/>
                      <a:pt x="61942" y="85920"/>
                      <a:pt x="64939" y="85587"/>
                    </a:cubicBezTo>
                    <a:cubicBezTo>
                      <a:pt x="67937" y="84921"/>
                      <a:pt x="70268" y="84255"/>
                      <a:pt x="72599" y="83589"/>
                    </a:cubicBezTo>
                    <a:cubicBezTo>
                      <a:pt x="74930" y="82922"/>
                      <a:pt x="76928" y="81923"/>
                      <a:pt x="78593" y="81257"/>
                    </a:cubicBezTo>
                    <a:cubicBezTo>
                      <a:pt x="80258" y="80591"/>
                      <a:pt x="81257" y="79925"/>
                      <a:pt x="82256" y="79592"/>
                    </a:cubicBezTo>
                    <a:lnTo>
                      <a:pt x="91248" y="95577"/>
                    </a:lnTo>
                    <a:close/>
                    <a:moveTo>
                      <a:pt x="22978" y="48621"/>
                    </a:moveTo>
                    <a:cubicBezTo>
                      <a:pt x="25976" y="48621"/>
                      <a:pt x="28973" y="48954"/>
                      <a:pt x="31637" y="48954"/>
                    </a:cubicBezTo>
                    <a:cubicBezTo>
                      <a:pt x="34301" y="48954"/>
                      <a:pt x="36965" y="48954"/>
                      <a:pt x="39963" y="48954"/>
                    </a:cubicBezTo>
                    <a:cubicBezTo>
                      <a:pt x="46956" y="48954"/>
                      <a:pt x="52950" y="48621"/>
                      <a:pt x="57280" y="47622"/>
                    </a:cubicBezTo>
                    <a:cubicBezTo>
                      <a:pt x="61609" y="46623"/>
                      <a:pt x="65272" y="45624"/>
                      <a:pt x="67603" y="43959"/>
                    </a:cubicBezTo>
                    <a:cubicBezTo>
                      <a:pt x="69935" y="42627"/>
                      <a:pt x="71600" y="40962"/>
                      <a:pt x="72599" y="38964"/>
                    </a:cubicBezTo>
                    <a:cubicBezTo>
                      <a:pt x="73265" y="36965"/>
                      <a:pt x="73931" y="35300"/>
                      <a:pt x="73931" y="33302"/>
                    </a:cubicBezTo>
                    <a:cubicBezTo>
                      <a:pt x="73931" y="28307"/>
                      <a:pt x="71933" y="24644"/>
                      <a:pt x="67937" y="21979"/>
                    </a:cubicBezTo>
                    <a:cubicBezTo>
                      <a:pt x="63940" y="19315"/>
                      <a:pt x="58945" y="18316"/>
                      <a:pt x="53283" y="18316"/>
                    </a:cubicBezTo>
                    <a:cubicBezTo>
                      <a:pt x="48621" y="18316"/>
                      <a:pt x="44292" y="19315"/>
                      <a:pt x="40628" y="20980"/>
                    </a:cubicBezTo>
                    <a:cubicBezTo>
                      <a:pt x="36965" y="22646"/>
                      <a:pt x="33968" y="24977"/>
                      <a:pt x="31637" y="27974"/>
                    </a:cubicBezTo>
                    <a:cubicBezTo>
                      <a:pt x="29306" y="30971"/>
                      <a:pt x="27308" y="33968"/>
                      <a:pt x="25976" y="37964"/>
                    </a:cubicBezTo>
                    <a:cubicBezTo>
                      <a:pt x="23645" y="40962"/>
                      <a:pt x="22978" y="44625"/>
                      <a:pt x="22978" y="48621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4EA254-678A-2D98-F5E3-55AE1DA7C30E}"/>
                </a:ext>
              </a:extLst>
            </p:cNvPr>
            <p:cNvSpPr/>
            <p:nvPr/>
          </p:nvSpPr>
          <p:spPr>
            <a:xfrm>
              <a:off x="8576330" y="787462"/>
              <a:ext cx="396962" cy="343012"/>
            </a:xfrm>
            <a:custGeom>
              <a:avLst/>
              <a:gdLst>
                <a:gd name="connsiteX0" fmla="*/ 271080 w 396962"/>
                <a:gd name="connsiteY0" fmla="*/ 343013 h 343012"/>
                <a:gd name="connsiteX1" fmla="*/ 396962 w 396962"/>
                <a:gd name="connsiteY1" fmla="*/ 343013 h 343012"/>
                <a:gd name="connsiteX2" fmla="*/ 198148 w 396962"/>
                <a:gd name="connsiteY2" fmla="*/ 162515 h 343012"/>
                <a:gd name="connsiteX3" fmla="*/ 382309 w 396962"/>
                <a:gd name="connsiteY3" fmla="*/ 333 h 343012"/>
                <a:gd name="connsiteX4" fmla="*/ 263420 w 396962"/>
                <a:gd name="connsiteY4" fmla="*/ 333 h 343012"/>
                <a:gd name="connsiteX5" fmla="*/ 98242 w 396962"/>
                <a:gd name="connsiteY5" fmla="*/ 152191 h 343012"/>
                <a:gd name="connsiteX6" fmla="*/ 98242 w 396962"/>
                <a:gd name="connsiteY6" fmla="*/ 0 h 343012"/>
                <a:gd name="connsiteX7" fmla="*/ 0 w 396962"/>
                <a:gd name="connsiteY7" fmla="*/ 0 h 343012"/>
                <a:gd name="connsiteX8" fmla="*/ 0 w 396962"/>
                <a:gd name="connsiteY8" fmla="*/ 343013 h 343012"/>
                <a:gd name="connsiteX9" fmla="*/ 98242 w 396962"/>
                <a:gd name="connsiteY9" fmla="*/ 343013 h 343012"/>
                <a:gd name="connsiteX10" fmla="*/ 98242 w 396962"/>
                <a:gd name="connsiteY10" fmla="*/ 181497 h 343012"/>
                <a:gd name="connsiteX11" fmla="*/ 271080 w 396962"/>
                <a:gd name="connsiteY11" fmla="*/ 343013 h 34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6962" h="343012">
                  <a:moveTo>
                    <a:pt x="271080" y="343013"/>
                  </a:moveTo>
                  <a:lnTo>
                    <a:pt x="396962" y="343013"/>
                  </a:lnTo>
                  <a:lnTo>
                    <a:pt x="198148" y="162515"/>
                  </a:lnTo>
                  <a:lnTo>
                    <a:pt x="382309" y="333"/>
                  </a:lnTo>
                  <a:lnTo>
                    <a:pt x="263420" y="333"/>
                  </a:lnTo>
                  <a:lnTo>
                    <a:pt x="98242" y="152191"/>
                  </a:lnTo>
                  <a:lnTo>
                    <a:pt x="98242" y="0"/>
                  </a:lnTo>
                  <a:lnTo>
                    <a:pt x="0" y="0"/>
                  </a:lnTo>
                  <a:lnTo>
                    <a:pt x="0" y="343013"/>
                  </a:lnTo>
                  <a:lnTo>
                    <a:pt x="98242" y="343013"/>
                  </a:lnTo>
                  <a:lnTo>
                    <a:pt x="98242" y="181497"/>
                  </a:lnTo>
                  <a:lnTo>
                    <a:pt x="271080" y="343013"/>
                  </a:lnTo>
                  <a:close/>
                </a:path>
              </a:pathLst>
            </a:custGeom>
            <a:solidFill>
              <a:srgbClr val="F2F2F3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4EBF115-11BD-9630-F868-067A0AC3D729}"/>
                </a:ext>
              </a:extLst>
            </p:cNvPr>
            <p:cNvSpPr/>
            <p:nvPr/>
          </p:nvSpPr>
          <p:spPr>
            <a:xfrm>
              <a:off x="9106168" y="788461"/>
              <a:ext cx="452243" cy="343678"/>
            </a:xfrm>
            <a:custGeom>
              <a:avLst/>
              <a:gdLst>
                <a:gd name="connsiteX0" fmla="*/ 0 w 452243"/>
                <a:gd name="connsiteY0" fmla="*/ 171839 h 343678"/>
                <a:gd name="connsiteX1" fmla="*/ 226122 w 452243"/>
                <a:gd name="connsiteY1" fmla="*/ 0 h 343678"/>
                <a:gd name="connsiteX2" fmla="*/ 452244 w 452243"/>
                <a:gd name="connsiteY2" fmla="*/ 171839 h 343678"/>
                <a:gd name="connsiteX3" fmla="*/ 226122 w 452243"/>
                <a:gd name="connsiteY3" fmla="*/ 343679 h 343678"/>
                <a:gd name="connsiteX4" fmla="*/ 0 w 452243"/>
                <a:gd name="connsiteY4" fmla="*/ 171839 h 343678"/>
                <a:gd name="connsiteX5" fmla="*/ 351338 w 452243"/>
                <a:gd name="connsiteY5" fmla="*/ 171173 h 343678"/>
                <a:gd name="connsiteX6" fmla="*/ 226122 w 452243"/>
                <a:gd name="connsiteY6" fmla="*/ 41295 h 343678"/>
                <a:gd name="connsiteX7" fmla="*/ 100240 w 452243"/>
                <a:gd name="connsiteY7" fmla="*/ 171173 h 343678"/>
                <a:gd name="connsiteX8" fmla="*/ 226122 w 452243"/>
                <a:gd name="connsiteY8" fmla="*/ 302384 h 343678"/>
                <a:gd name="connsiteX9" fmla="*/ 351338 w 452243"/>
                <a:gd name="connsiteY9" fmla="*/ 171173 h 34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243" h="343678">
                  <a:moveTo>
                    <a:pt x="0" y="171839"/>
                  </a:moveTo>
                  <a:cubicBezTo>
                    <a:pt x="0" y="70268"/>
                    <a:pt x="34634" y="0"/>
                    <a:pt x="226122" y="0"/>
                  </a:cubicBezTo>
                  <a:cubicBezTo>
                    <a:pt x="417943" y="0"/>
                    <a:pt x="452244" y="70268"/>
                    <a:pt x="452244" y="171839"/>
                  </a:cubicBezTo>
                  <a:cubicBezTo>
                    <a:pt x="452244" y="272745"/>
                    <a:pt x="417943" y="343679"/>
                    <a:pt x="226122" y="343679"/>
                  </a:cubicBezTo>
                  <a:cubicBezTo>
                    <a:pt x="34967" y="343679"/>
                    <a:pt x="0" y="272745"/>
                    <a:pt x="0" y="171839"/>
                  </a:cubicBezTo>
                  <a:close/>
                  <a:moveTo>
                    <a:pt x="351338" y="171173"/>
                  </a:moveTo>
                  <a:cubicBezTo>
                    <a:pt x="351338" y="91914"/>
                    <a:pt x="338683" y="41295"/>
                    <a:pt x="226122" y="41295"/>
                  </a:cubicBezTo>
                  <a:cubicBezTo>
                    <a:pt x="114227" y="41295"/>
                    <a:pt x="100240" y="91581"/>
                    <a:pt x="100240" y="171173"/>
                  </a:cubicBezTo>
                  <a:cubicBezTo>
                    <a:pt x="100240" y="251432"/>
                    <a:pt x="113894" y="302384"/>
                    <a:pt x="226122" y="302384"/>
                  </a:cubicBezTo>
                  <a:cubicBezTo>
                    <a:pt x="338683" y="302384"/>
                    <a:pt x="351338" y="251765"/>
                    <a:pt x="351338" y="171173"/>
                  </a:cubicBezTo>
                  <a:close/>
                </a:path>
              </a:pathLst>
            </a:custGeom>
            <a:solidFill>
              <a:srgbClr val="F2F2F3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4" name="Graphic 14">
              <a:extLst>
                <a:ext uri="{FF2B5EF4-FFF2-40B4-BE49-F238E27FC236}">
                  <a16:creationId xmlns:a16="http://schemas.microsoft.com/office/drawing/2014/main" id="{6BEDB5C6-E0D7-BF09-C420-8DB6F56C3443}"/>
                </a:ext>
              </a:extLst>
            </p:cNvPr>
            <p:cNvGrpSpPr/>
            <p:nvPr/>
          </p:nvGrpSpPr>
          <p:grpSpPr>
            <a:xfrm>
              <a:off x="9728586" y="787795"/>
              <a:ext cx="1655119" cy="345015"/>
              <a:chOff x="9728586" y="787795"/>
              <a:chExt cx="1655119" cy="345015"/>
            </a:xfrm>
            <a:solidFill>
              <a:srgbClr val="F2F2F3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80B3300-5D0A-AAA6-0F0D-CA8B7D1C3ED6}"/>
                  </a:ext>
                </a:extLst>
              </p:cNvPr>
              <p:cNvSpPr/>
              <p:nvPr/>
            </p:nvSpPr>
            <p:spPr>
              <a:xfrm>
                <a:off x="10269414" y="787800"/>
                <a:ext cx="267081" cy="345010"/>
              </a:xfrm>
              <a:custGeom>
                <a:avLst/>
                <a:gdLst>
                  <a:gd name="connsiteX0" fmla="*/ 116225 w 267083"/>
                  <a:gd name="connsiteY0" fmla="*/ 277740 h 345010"/>
                  <a:gd name="connsiteX1" fmla="*/ 85587 w 267083"/>
                  <a:gd name="connsiteY1" fmla="*/ 222126 h 345010"/>
                  <a:gd name="connsiteX2" fmla="*/ 85587 w 267083"/>
                  <a:gd name="connsiteY2" fmla="*/ 0 h 345010"/>
                  <a:gd name="connsiteX3" fmla="*/ 0 w 267083"/>
                  <a:gd name="connsiteY3" fmla="*/ 0 h 345010"/>
                  <a:gd name="connsiteX4" fmla="*/ 0 w 267083"/>
                  <a:gd name="connsiteY4" fmla="*/ 222126 h 345010"/>
                  <a:gd name="connsiteX5" fmla="*/ 75929 w 267083"/>
                  <a:gd name="connsiteY5" fmla="*/ 327361 h 345010"/>
                  <a:gd name="connsiteX6" fmla="*/ 194818 w 267083"/>
                  <a:gd name="connsiteY6" fmla="*/ 345011 h 345010"/>
                  <a:gd name="connsiteX7" fmla="*/ 267084 w 267083"/>
                  <a:gd name="connsiteY7" fmla="*/ 345011 h 345010"/>
                  <a:gd name="connsiteX8" fmla="*/ 267084 w 267083"/>
                  <a:gd name="connsiteY8" fmla="*/ 292393 h 345010"/>
                  <a:gd name="connsiteX9" fmla="*/ 193153 w 267083"/>
                  <a:gd name="connsiteY9" fmla="*/ 292393 h 345010"/>
                  <a:gd name="connsiteX10" fmla="*/ 116225 w 267083"/>
                  <a:gd name="connsiteY10" fmla="*/ 277740 h 34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7083" h="345010">
                    <a:moveTo>
                      <a:pt x="116225" y="277740"/>
                    </a:moveTo>
                    <a:cubicBezTo>
                      <a:pt x="89250" y="262421"/>
                      <a:pt x="85587" y="241108"/>
                      <a:pt x="85587" y="222126"/>
                    </a:cubicBezTo>
                    <a:lnTo>
                      <a:pt x="85587" y="0"/>
                    </a:lnTo>
                    <a:lnTo>
                      <a:pt x="0" y="0"/>
                    </a:lnTo>
                    <a:lnTo>
                      <a:pt x="0" y="222126"/>
                    </a:lnTo>
                    <a:cubicBezTo>
                      <a:pt x="0" y="240442"/>
                      <a:pt x="0" y="296057"/>
                      <a:pt x="75929" y="327361"/>
                    </a:cubicBezTo>
                    <a:cubicBezTo>
                      <a:pt x="113560" y="343013"/>
                      <a:pt x="155188" y="345011"/>
                      <a:pt x="194818" y="345011"/>
                    </a:cubicBezTo>
                    <a:lnTo>
                      <a:pt x="267084" y="345011"/>
                    </a:lnTo>
                    <a:lnTo>
                      <a:pt x="267084" y="292393"/>
                    </a:lnTo>
                    <a:lnTo>
                      <a:pt x="193153" y="292393"/>
                    </a:lnTo>
                    <a:cubicBezTo>
                      <a:pt x="171506" y="292393"/>
                      <a:pt x="141201" y="292393"/>
                      <a:pt x="116225" y="277740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BFE3BB7-E533-D495-2EDC-9243E94375D9}"/>
                  </a:ext>
                </a:extLst>
              </p:cNvPr>
              <p:cNvSpPr/>
              <p:nvPr/>
            </p:nvSpPr>
            <p:spPr>
              <a:xfrm>
                <a:off x="10724655" y="787795"/>
                <a:ext cx="85253" cy="345010"/>
              </a:xfrm>
              <a:custGeom>
                <a:avLst/>
                <a:gdLst>
                  <a:gd name="connsiteX0" fmla="*/ 0 w 85253"/>
                  <a:gd name="connsiteY0" fmla="*/ 0 h 345010"/>
                  <a:gd name="connsiteX1" fmla="*/ 85254 w 85253"/>
                  <a:gd name="connsiteY1" fmla="*/ 0 h 345010"/>
                  <a:gd name="connsiteX2" fmla="*/ 85254 w 85253"/>
                  <a:gd name="connsiteY2" fmla="*/ 345011 h 345010"/>
                  <a:gd name="connsiteX3" fmla="*/ 0 w 85253"/>
                  <a:gd name="connsiteY3" fmla="*/ 345011 h 34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253" h="345010">
                    <a:moveTo>
                      <a:pt x="0" y="0"/>
                    </a:moveTo>
                    <a:lnTo>
                      <a:pt x="85254" y="0"/>
                    </a:lnTo>
                    <a:lnTo>
                      <a:pt x="85254" y="345011"/>
                    </a:lnTo>
                    <a:lnTo>
                      <a:pt x="0" y="34501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F440EFF-F7CF-1EDF-FFE5-863A04FE5E17}"/>
                  </a:ext>
                </a:extLst>
              </p:cNvPr>
              <p:cNvSpPr/>
              <p:nvPr/>
            </p:nvSpPr>
            <p:spPr>
              <a:xfrm>
                <a:off x="11019379" y="787795"/>
                <a:ext cx="364326" cy="344677"/>
              </a:xfrm>
              <a:custGeom>
                <a:avLst/>
                <a:gdLst>
                  <a:gd name="connsiteX0" fmla="*/ 333355 w 364326"/>
                  <a:gd name="connsiteY0" fmla="*/ 196816 h 344677"/>
                  <a:gd name="connsiteX1" fmla="*/ 202811 w 364326"/>
                  <a:gd name="connsiteY1" fmla="*/ 143199 h 344677"/>
                  <a:gd name="connsiteX2" fmla="*/ 196150 w 364326"/>
                  <a:gd name="connsiteY2" fmla="*/ 141201 h 344677"/>
                  <a:gd name="connsiteX3" fmla="*/ 99907 w 364326"/>
                  <a:gd name="connsiteY3" fmla="*/ 104236 h 344677"/>
                  <a:gd name="connsiteX4" fmla="*/ 89250 w 364326"/>
                  <a:gd name="connsiteY4" fmla="*/ 82922 h 344677"/>
                  <a:gd name="connsiteX5" fmla="*/ 95577 w 364326"/>
                  <a:gd name="connsiteY5" fmla="*/ 68936 h 344677"/>
                  <a:gd name="connsiteX6" fmla="*/ 165179 w 364326"/>
                  <a:gd name="connsiteY6" fmla="*/ 52951 h 344677"/>
                  <a:gd name="connsiteX7" fmla="*/ 339682 w 364326"/>
                  <a:gd name="connsiteY7" fmla="*/ 52951 h 344677"/>
                  <a:gd name="connsiteX8" fmla="*/ 339682 w 364326"/>
                  <a:gd name="connsiteY8" fmla="*/ 0 h 344677"/>
                  <a:gd name="connsiteX9" fmla="*/ 169841 w 364326"/>
                  <a:gd name="connsiteY9" fmla="*/ 0 h 344677"/>
                  <a:gd name="connsiteX10" fmla="*/ 26642 w 364326"/>
                  <a:gd name="connsiteY10" fmla="*/ 37965 h 344677"/>
                  <a:gd name="connsiteX11" fmla="*/ 3996 w 364326"/>
                  <a:gd name="connsiteY11" fmla="*/ 87585 h 344677"/>
                  <a:gd name="connsiteX12" fmla="*/ 32303 w 364326"/>
                  <a:gd name="connsiteY12" fmla="*/ 140202 h 344677"/>
                  <a:gd name="connsiteX13" fmla="*/ 164180 w 364326"/>
                  <a:gd name="connsiteY13" fmla="*/ 193819 h 344677"/>
                  <a:gd name="connsiteX14" fmla="*/ 170840 w 364326"/>
                  <a:gd name="connsiteY14" fmla="*/ 195817 h 344677"/>
                  <a:gd name="connsiteX15" fmla="*/ 278740 w 364326"/>
                  <a:gd name="connsiteY15" fmla="*/ 257426 h 344677"/>
                  <a:gd name="connsiteX16" fmla="*/ 184827 w 364326"/>
                  <a:gd name="connsiteY16" fmla="*/ 292060 h 344677"/>
                  <a:gd name="connsiteX17" fmla="*/ 0 w 364326"/>
                  <a:gd name="connsiteY17" fmla="*/ 292060 h 344677"/>
                  <a:gd name="connsiteX18" fmla="*/ 0 w 364326"/>
                  <a:gd name="connsiteY18" fmla="*/ 344678 h 344677"/>
                  <a:gd name="connsiteX19" fmla="*/ 191821 w 364326"/>
                  <a:gd name="connsiteY19" fmla="*/ 344678 h 344677"/>
                  <a:gd name="connsiteX20" fmla="*/ 342347 w 364326"/>
                  <a:gd name="connsiteY20" fmla="*/ 302384 h 344677"/>
                  <a:gd name="connsiteX21" fmla="*/ 364326 w 364326"/>
                  <a:gd name="connsiteY21" fmla="*/ 252764 h 344677"/>
                  <a:gd name="connsiteX22" fmla="*/ 333355 w 364326"/>
                  <a:gd name="connsiteY22" fmla="*/ 196816 h 344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4326" h="344677">
                    <a:moveTo>
                      <a:pt x="333355" y="196816"/>
                    </a:moveTo>
                    <a:cubicBezTo>
                      <a:pt x="303383" y="172505"/>
                      <a:pt x="249767" y="156853"/>
                      <a:pt x="202811" y="143199"/>
                    </a:cubicBezTo>
                    <a:lnTo>
                      <a:pt x="196150" y="141201"/>
                    </a:lnTo>
                    <a:cubicBezTo>
                      <a:pt x="135207" y="123551"/>
                      <a:pt x="111895" y="114560"/>
                      <a:pt x="99907" y="104236"/>
                    </a:cubicBezTo>
                    <a:cubicBezTo>
                      <a:pt x="92913" y="98575"/>
                      <a:pt x="89250" y="90915"/>
                      <a:pt x="89250" y="82922"/>
                    </a:cubicBezTo>
                    <a:cubicBezTo>
                      <a:pt x="89250" y="77594"/>
                      <a:pt x="91248" y="72932"/>
                      <a:pt x="95577" y="68936"/>
                    </a:cubicBezTo>
                    <a:cubicBezTo>
                      <a:pt x="110896" y="52951"/>
                      <a:pt x="137205" y="52951"/>
                      <a:pt x="165179" y="52951"/>
                    </a:cubicBezTo>
                    <a:lnTo>
                      <a:pt x="339682" y="52951"/>
                    </a:lnTo>
                    <a:lnTo>
                      <a:pt x="339682" y="0"/>
                    </a:lnTo>
                    <a:lnTo>
                      <a:pt x="169841" y="0"/>
                    </a:lnTo>
                    <a:cubicBezTo>
                      <a:pt x="119888" y="0"/>
                      <a:pt x="63607" y="4662"/>
                      <a:pt x="26642" y="37965"/>
                    </a:cubicBezTo>
                    <a:cubicBezTo>
                      <a:pt x="11656" y="51285"/>
                      <a:pt x="3996" y="68603"/>
                      <a:pt x="3996" y="87585"/>
                    </a:cubicBezTo>
                    <a:cubicBezTo>
                      <a:pt x="3996" y="105901"/>
                      <a:pt x="13987" y="124883"/>
                      <a:pt x="32303" y="140202"/>
                    </a:cubicBezTo>
                    <a:cubicBezTo>
                      <a:pt x="62275" y="164846"/>
                      <a:pt x="118556" y="180831"/>
                      <a:pt x="164180" y="193819"/>
                    </a:cubicBezTo>
                    <a:lnTo>
                      <a:pt x="170840" y="195817"/>
                    </a:lnTo>
                    <a:cubicBezTo>
                      <a:pt x="233449" y="213800"/>
                      <a:pt x="278740" y="226788"/>
                      <a:pt x="278740" y="257426"/>
                    </a:cubicBezTo>
                    <a:cubicBezTo>
                      <a:pt x="278740" y="286066"/>
                      <a:pt x="227787" y="292060"/>
                      <a:pt x="184827" y="292060"/>
                    </a:cubicBezTo>
                    <a:lnTo>
                      <a:pt x="0" y="292060"/>
                    </a:lnTo>
                    <a:lnTo>
                      <a:pt x="0" y="344678"/>
                    </a:lnTo>
                    <a:lnTo>
                      <a:pt x="191821" y="344678"/>
                    </a:lnTo>
                    <a:cubicBezTo>
                      <a:pt x="244438" y="344678"/>
                      <a:pt x="303716" y="341348"/>
                      <a:pt x="342347" y="302384"/>
                    </a:cubicBezTo>
                    <a:cubicBezTo>
                      <a:pt x="357000" y="288064"/>
                      <a:pt x="364326" y="271413"/>
                      <a:pt x="364326" y="252764"/>
                    </a:cubicBezTo>
                    <a:cubicBezTo>
                      <a:pt x="364326" y="233448"/>
                      <a:pt x="353003" y="212801"/>
                      <a:pt x="333355" y="196816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2825A58-26B0-E40A-9558-8A8B7BA94D19}"/>
                  </a:ext>
                </a:extLst>
              </p:cNvPr>
              <p:cNvSpPr/>
              <p:nvPr/>
            </p:nvSpPr>
            <p:spPr>
              <a:xfrm>
                <a:off x="9728586" y="789127"/>
                <a:ext cx="324030" cy="342346"/>
              </a:xfrm>
              <a:custGeom>
                <a:avLst/>
                <a:gdLst>
                  <a:gd name="connsiteX0" fmla="*/ 193153 w 324030"/>
                  <a:gd name="connsiteY0" fmla="*/ 289729 h 342346"/>
                  <a:gd name="connsiteX1" fmla="*/ 115892 w 324030"/>
                  <a:gd name="connsiteY1" fmla="*/ 275409 h 342346"/>
                  <a:gd name="connsiteX2" fmla="*/ 85254 w 324030"/>
                  <a:gd name="connsiteY2" fmla="*/ 219795 h 342346"/>
                  <a:gd name="connsiteX3" fmla="*/ 85254 w 324030"/>
                  <a:gd name="connsiteY3" fmla="*/ 198148 h 342346"/>
                  <a:gd name="connsiteX4" fmla="*/ 324030 w 324030"/>
                  <a:gd name="connsiteY4" fmla="*/ 198148 h 342346"/>
                  <a:gd name="connsiteX5" fmla="*/ 324030 w 324030"/>
                  <a:gd name="connsiteY5" fmla="*/ 146530 h 342346"/>
                  <a:gd name="connsiteX6" fmla="*/ 85254 w 324030"/>
                  <a:gd name="connsiteY6" fmla="*/ 146530 h 342346"/>
                  <a:gd name="connsiteX7" fmla="*/ 85254 w 324030"/>
                  <a:gd name="connsiteY7" fmla="*/ 122885 h 342346"/>
                  <a:gd name="connsiteX8" fmla="*/ 115892 w 324030"/>
                  <a:gd name="connsiteY8" fmla="*/ 67270 h 342346"/>
                  <a:gd name="connsiteX9" fmla="*/ 193153 w 324030"/>
                  <a:gd name="connsiteY9" fmla="*/ 52951 h 342346"/>
                  <a:gd name="connsiteX10" fmla="*/ 324030 w 324030"/>
                  <a:gd name="connsiteY10" fmla="*/ 52951 h 342346"/>
                  <a:gd name="connsiteX11" fmla="*/ 324030 w 324030"/>
                  <a:gd name="connsiteY11" fmla="*/ 0 h 342346"/>
                  <a:gd name="connsiteX12" fmla="*/ 194818 w 324030"/>
                  <a:gd name="connsiteY12" fmla="*/ 0 h 342346"/>
                  <a:gd name="connsiteX13" fmla="*/ 85254 w 324030"/>
                  <a:gd name="connsiteY13" fmla="*/ 14320 h 342346"/>
                  <a:gd name="connsiteX14" fmla="*/ 75929 w 324030"/>
                  <a:gd name="connsiteY14" fmla="*/ 17650 h 342346"/>
                  <a:gd name="connsiteX15" fmla="*/ 0 w 324030"/>
                  <a:gd name="connsiteY15" fmla="*/ 122885 h 342346"/>
                  <a:gd name="connsiteX16" fmla="*/ 0 w 324030"/>
                  <a:gd name="connsiteY16" fmla="*/ 149860 h 342346"/>
                  <a:gd name="connsiteX17" fmla="*/ 0 w 324030"/>
                  <a:gd name="connsiteY17" fmla="*/ 189823 h 342346"/>
                  <a:gd name="connsiteX18" fmla="*/ 0 w 324030"/>
                  <a:gd name="connsiteY18" fmla="*/ 219462 h 342346"/>
                  <a:gd name="connsiteX19" fmla="*/ 75929 w 324030"/>
                  <a:gd name="connsiteY19" fmla="*/ 324696 h 342346"/>
                  <a:gd name="connsiteX20" fmla="*/ 85254 w 324030"/>
                  <a:gd name="connsiteY20" fmla="*/ 328027 h 342346"/>
                  <a:gd name="connsiteX21" fmla="*/ 194818 w 324030"/>
                  <a:gd name="connsiteY21" fmla="*/ 342347 h 342346"/>
                  <a:gd name="connsiteX22" fmla="*/ 324030 w 324030"/>
                  <a:gd name="connsiteY22" fmla="*/ 342347 h 342346"/>
                  <a:gd name="connsiteX23" fmla="*/ 324030 w 324030"/>
                  <a:gd name="connsiteY23" fmla="*/ 289729 h 342346"/>
                  <a:gd name="connsiteX24" fmla="*/ 193153 w 324030"/>
                  <a:gd name="connsiteY24" fmla="*/ 289729 h 342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4030" h="342346">
                    <a:moveTo>
                      <a:pt x="193153" y="289729"/>
                    </a:moveTo>
                    <a:cubicBezTo>
                      <a:pt x="171173" y="289729"/>
                      <a:pt x="141201" y="289729"/>
                      <a:pt x="115892" y="275409"/>
                    </a:cubicBezTo>
                    <a:cubicBezTo>
                      <a:pt x="88917" y="260090"/>
                      <a:pt x="85254" y="238777"/>
                      <a:pt x="85254" y="219795"/>
                    </a:cubicBezTo>
                    <a:lnTo>
                      <a:pt x="85254" y="198148"/>
                    </a:lnTo>
                    <a:lnTo>
                      <a:pt x="324030" y="198148"/>
                    </a:lnTo>
                    <a:lnTo>
                      <a:pt x="324030" y="146530"/>
                    </a:lnTo>
                    <a:lnTo>
                      <a:pt x="85254" y="146530"/>
                    </a:lnTo>
                    <a:lnTo>
                      <a:pt x="85254" y="122885"/>
                    </a:lnTo>
                    <a:cubicBezTo>
                      <a:pt x="85254" y="103903"/>
                      <a:pt x="88917" y="82589"/>
                      <a:pt x="115892" y="67270"/>
                    </a:cubicBezTo>
                    <a:cubicBezTo>
                      <a:pt x="140868" y="52951"/>
                      <a:pt x="171173" y="52951"/>
                      <a:pt x="193153" y="52951"/>
                    </a:cubicBezTo>
                    <a:lnTo>
                      <a:pt x="324030" y="52951"/>
                    </a:lnTo>
                    <a:lnTo>
                      <a:pt x="324030" y="0"/>
                    </a:lnTo>
                    <a:lnTo>
                      <a:pt x="194818" y="0"/>
                    </a:lnTo>
                    <a:cubicBezTo>
                      <a:pt x="158518" y="0"/>
                      <a:pt x="120554" y="1998"/>
                      <a:pt x="85254" y="14320"/>
                    </a:cubicBezTo>
                    <a:cubicBezTo>
                      <a:pt x="82256" y="15319"/>
                      <a:pt x="78926" y="16318"/>
                      <a:pt x="75929" y="17650"/>
                    </a:cubicBezTo>
                    <a:cubicBezTo>
                      <a:pt x="0" y="48954"/>
                      <a:pt x="0" y="104569"/>
                      <a:pt x="0" y="122885"/>
                    </a:cubicBezTo>
                    <a:lnTo>
                      <a:pt x="0" y="149860"/>
                    </a:lnTo>
                    <a:lnTo>
                      <a:pt x="0" y="189823"/>
                    </a:lnTo>
                    <a:lnTo>
                      <a:pt x="0" y="219462"/>
                    </a:lnTo>
                    <a:cubicBezTo>
                      <a:pt x="0" y="237778"/>
                      <a:pt x="0" y="293392"/>
                      <a:pt x="75929" y="324696"/>
                    </a:cubicBezTo>
                    <a:cubicBezTo>
                      <a:pt x="78926" y="326029"/>
                      <a:pt x="81923" y="327028"/>
                      <a:pt x="85254" y="328027"/>
                    </a:cubicBezTo>
                    <a:cubicBezTo>
                      <a:pt x="120554" y="340349"/>
                      <a:pt x="158518" y="342347"/>
                      <a:pt x="194818" y="342347"/>
                    </a:cubicBezTo>
                    <a:lnTo>
                      <a:pt x="324030" y="342347"/>
                    </a:lnTo>
                    <a:lnTo>
                      <a:pt x="324030" y="289729"/>
                    </a:lnTo>
                    <a:lnTo>
                      <a:pt x="193153" y="28972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5" name="Graphic 14">
              <a:extLst>
                <a:ext uri="{FF2B5EF4-FFF2-40B4-BE49-F238E27FC236}">
                  <a16:creationId xmlns:a16="http://schemas.microsoft.com/office/drawing/2014/main" id="{14F057F0-78D5-E2D7-B228-7AB70E66B5CD}"/>
                </a:ext>
              </a:extLst>
            </p:cNvPr>
            <p:cNvGrpSpPr/>
            <p:nvPr/>
          </p:nvGrpSpPr>
          <p:grpSpPr>
            <a:xfrm>
              <a:off x="7728536" y="771476"/>
              <a:ext cx="569762" cy="376980"/>
              <a:chOff x="7728536" y="771476"/>
              <a:chExt cx="569762" cy="376980"/>
            </a:xfrm>
            <a:solidFill>
              <a:srgbClr val="F2F2F3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318CF1D-6CB1-4772-7197-EA62CCE7AF3F}"/>
                  </a:ext>
                </a:extLst>
              </p:cNvPr>
              <p:cNvSpPr/>
              <p:nvPr/>
            </p:nvSpPr>
            <p:spPr>
              <a:xfrm>
                <a:off x="7728536" y="771476"/>
                <a:ext cx="425188" cy="376980"/>
              </a:xfrm>
              <a:custGeom>
                <a:avLst/>
                <a:gdLst>
                  <a:gd name="connsiteX0" fmla="*/ 331610 w 425188"/>
                  <a:gd name="connsiteY0" fmla="*/ 289729 h 376980"/>
                  <a:gd name="connsiteX1" fmla="*/ 241361 w 425188"/>
                  <a:gd name="connsiteY1" fmla="*/ 340348 h 376980"/>
                  <a:gd name="connsiteX2" fmla="*/ 205061 w 425188"/>
                  <a:gd name="connsiteY2" fmla="*/ 335353 h 376980"/>
                  <a:gd name="connsiteX3" fmla="*/ 37218 w 425188"/>
                  <a:gd name="connsiteY3" fmla="*/ 169508 h 376980"/>
                  <a:gd name="connsiteX4" fmla="*/ 33222 w 425188"/>
                  <a:gd name="connsiteY4" fmla="*/ 161183 h 376980"/>
                  <a:gd name="connsiteX5" fmla="*/ 39883 w 425188"/>
                  <a:gd name="connsiteY5" fmla="*/ 154522 h 376980"/>
                  <a:gd name="connsiteX6" fmla="*/ 296976 w 425188"/>
                  <a:gd name="connsiteY6" fmla="*/ 36299 h 376980"/>
                  <a:gd name="connsiteX7" fmla="*/ 314959 w 425188"/>
                  <a:gd name="connsiteY7" fmla="*/ 32969 h 376980"/>
                  <a:gd name="connsiteX8" fmla="*/ 341600 w 425188"/>
                  <a:gd name="connsiteY8" fmla="*/ 39963 h 376980"/>
                  <a:gd name="connsiteX9" fmla="*/ 400878 w 425188"/>
                  <a:gd name="connsiteY9" fmla="*/ 79592 h 376980"/>
                  <a:gd name="connsiteX10" fmla="*/ 425189 w 425188"/>
                  <a:gd name="connsiteY10" fmla="*/ 55948 h 376980"/>
                  <a:gd name="connsiteX11" fmla="*/ 359584 w 425188"/>
                  <a:gd name="connsiteY11" fmla="*/ 12322 h 376980"/>
                  <a:gd name="connsiteX12" fmla="*/ 314626 w 425188"/>
                  <a:gd name="connsiteY12" fmla="*/ 0 h 376980"/>
                  <a:gd name="connsiteX13" fmla="*/ 282989 w 425188"/>
                  <a:gd name="connsiteY13" fmla="*/ 6327 h 376980"/>
                  <a:gd name="connsiteX14" fmla="*/ 25896 w 425188"/>
                  <a:gd name="connsiteY14" fmla="*/ 124550 h 376980"/>
                  <a:gd name="connsiteX15" fmla="*/ 586 w 425188"/>
                  <a:gd name="connsiteY15" fmla="*/ 155521 h 376980"/>
                  <a:gd name="connsiteX16" fmla="*/ 13907 w 425188"/>
                  <a:gd name="connsiteY16" fmla="*/ 193486 h 376980"/>
                  <a:gd name="connsiteX17" fmla="*/ 181750 w 425188"/>
                  <a:gd name="connsiteY17" fmla="*/ 359331 h 376980"/>
                  <a:gd name="connsiteX18" fmla="*/ 227374 w 425188"/>
                  <a:gd name="connsiteY18" fmla="*/ 376981 h 376980"/>
                  <a:gd name="connsiteX19" fmla="*/ 257679 w 425188"/>
                  <a:gd name="connsiteY19" fmla="*/ 369321 h 376980"/>
                  <a:gd name="connsiteX20" fmla="*/ 357586 w 425188"/>
                  <a:gd name="connsiteY20" fmla="*/ 313374 h 376980"/>
                  <a:gd name="connsiteX21" fmla="*/ 331610 w 425188"/>
                  <a:gd name="connsiteY21" fmla="*/ 289729 h 37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25188" h="376980">
                    <a:moveTo>
                      <a:pt x="331610" y="289729"/>
                    </a:moveTo>
                    <a:lnTo>
                      <a:pt x="241361" y="340348"/>
                    </a:lnTo>
                    <a:cubicBezTo>
                      <a:pt x="231370" y="346010"/>
                      <a:pt x="213387" y="343679"/>
                      <a:pt x="205061" y="335353"/>
                    </a:cubicBezTo>
                    <a:lnTo>
                      <a:pt x="37218" y="169508"/>
                    </a:lnTo>
                    <a:cubicBezTo>
                      <a:pt x="35553" y="167843"/>
                      <a:pt x="32556" y="164513"/>
                      <a:pt x="33222" y="161183"/>
                    </a:cubicBezTo>
                    <a:cubicBezTo>
                      <a:pt x="33888" y="157852"/>
                      <a:pt x="37551" y="155521"/>
                      <a:pt x="39883" y="154522"/>
                    </a:cubicBezTo>
                    <a:lnTo>
                      <a:pt x="296976" y="36299"/>
                    </a:lnTo>
                    <a:cubicBezTo>
                      <a:pt x="301638" y="34301"/>
                      <a:pt x="307965" y="32969"/>
                      <a:pt x="314959" y="32969"/>
                    </a:cubicBezTo>
                    <a:cubicBezTo>
                      <a:pt x="325282" y="32969"/>
                      <a:pt x="334940" y="35633"/>
                      <a:pt x="341600" y="39963"/>
                    </a:cubicBezTo>
                    <a:lnTo>
                      <a:pt x="400878" y="79592"/>
                    </a:lnTo>
                    <a:cubicBezTo>
                      <a:pt x="410203" y="72266"/>
                      <a:pt x="418196" y="64273"/>
                      <a:pt x="425189" y="55948"/>
                    </a:cubicBezTo>
                    <a:lnTo>
                      <a:pt x="359584" y="12322"/>
                    </a:lnTo>
                    <a:cubicBezTo>
                      <a:pt x="347595" y="4329"/>
                      <a:pt x="331610" y="0"/>
                      <a:pt x="314626" y="0"/>
                    </a:cubicBezTo>
                    <a:cubicBezTo>
                      <a:pt x="302970" y="0"/>
                      <a:pt x="291980" y="1998"/>
                      <a:pt x="282989" y="6327"/>
                    </a:cubicBezTo>
                    <a:lnTo>
                      <a:pt x="25896" y="124550"/>
                    </a:lnTo>
                    <a:cubicBezTo>
                      <a:pt x="12242" y="130878"/>
                      <a:pt x="2917" y="142200"/>
                      <a:pt x="586" y="155521"/>
                    </a:cubicBezTo>
                    <a:cubicBezTo>
                      <a:pt x="-1745" y="168842"/>
                      <a:pt x="2917" y="182829"/>
                      <a:pt x="13907" y="193486"/>
                    </a:cubicBezTo>
                    <a:lnTo>
                      <a:pt x="181750" y="359331"/>
                    </a:lnTo>
                    <a:cubicBezTo>
                      <a:pt x="193073" y="370320"/>
                      <a:pt x="210057" y="376981"/>
                      <a:pt x="227374" y="376981"/>
                    </a:cubicBezTo>
                    <a:cubicBezTo>
                      <a:pt x="238364" y="376981"/>
                      <a:pt x="248687" y="374317"/>
                      <a:pt x="257679" y="369321"/>
                    </a:cubicBezTo>
                    <a:lnTo>
                      <a:pt x="357586" y="313374"/>
                    </a:lnTo>
                    <a:cubicBezTo>
                      <a:pt x="349593" y="305381"/>
                      <a:pt x="340934" y="297389"/>
                      <a:pt x="331610" y="289729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C55974B-6654-27B3-6B70-DCEC9985F140}"/>
                  </a:ext>
                </a:extLst>
              </p:cNvPr>
              <p:cNvSpPr/>
              <p:nvPr/>
            </p:nvSpPr>
            <p:spPr>
              <a:xfrm>
                <a:off x="8189691" y="893030"/>
                <a:ext cx="108606" cy="114892"/>
              </a:xfrm>
              <a:custGeom>
                <a:avLst/>
                <a:gdLst>
                  <a:gd name="connsiteX0" fmla="*/ 70268 w 108606"/>
                  <a:gd name="connsiteY0" fmla="*/ 45291 h 114892"/>
                  <a:gd name="connsiteX1" fmla="*/ 75263 w 108606"/>
                  <a:gd name="connsiteY1" fmla="*/ 50952 h 114892"/>
                  <a:gd name="connsiteX2" fmla="*/ 69935 w 108606"/>
                  <a:gd name="connsiteY2" fmla="*/ 56281 h 114892"/>
                  <a:gd name="connsiteX3" fmla="*/ 0 w 108606"/>
                  <a:gd name="connsiteY3" fmla="*/ 95244 h 114892"/>
                  <a:gd name="connsiteX4" fmla="*/ 32969 w 108606"/>
                  <a:gd name="connsiteY4" fmla="*/ 114893 h 114892"/>
                  <a:gd name="connsiteX5" fmla="*/ 86253 w 108606"/>
                  <a:gd name="connsiteY5" fmla="*/ 85254 h 114892"/>
                  <a:gd name="connsiteX6" fmla="*/ 108565 w 108606"/>
                  <a:gd name="connsiteY6" fmla="*/ 51951 h 114892"/>
                  <a:gd name="connsiteX7" fmla="*/ 88917 w 108606"/>
                  <a:gd name="connsiteY7" fmla="*/ 17317 h 114892"/>
                  <a:gd name="connsiteX8" fmla="*/ 62941 w 108606"/>
                  <a:gd name="connsiteY8" fmla="*/ 0 h 114892"/>
                  <a:gd name="connsiteX9" fmla="*/ 30638 w 108606"/>
                  <a:gd name="connsiteY9" fmla="*/ 18316 h 114892"/>
                  <a:gd name="connsiteX10" fmla="*/ 70268 w 108606"/>
                  <a:gd name="connsiteY10" fmla="*/ 45291 h 11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606" h="114892">
                    <a:moveTo>
                      <a:pt x="70268" y="45291"/>
                    </a:moveTo>
                    <a:cubicBezTo>
                      <a:pt x="73598" y="47622"/>
                      <a:pt x="75263" y="49953"/>
                      <a:pt x="75263" y="50952"/>
                    </a:cubicBezTo>
                    <a:cubicBezTo>
                      <a:pt x="75263" y="52284"/>
                      <a:pt x="73598" y="54283"/>
                      <a:pt x="69935" y="56281"/>
                    </a:cubicBezTo>
                    <a:lnTo>
                      <a:pt x="0" y="95244"/>
                    </a:lnTo>
                    <a:cubicBezTo>
                      <a:pt x="11656" y="100906"/>
                      <a:pt x="22645" y="107566"/>
                      <a:pt x="32969" y="114893"/>
                    </a:cubicBezTo>
                    <a:lnTo>
                      <a:pt x="86253" y="85254"/>
                    </a:lnTo>
                    <a:cubicBezTo>
                      <a:pt x="99907" y="77594"/>
                      <a:pt x="108232" y="65605"/>
                      <a:pt x="108565" y="51951"/>
                    </a:cubicBezTo>
                    <a:cubicBezTo>
                      <a:pt x="109231" y="38631"/>
                      <a:pt x="101905" y="25976"/>
                      <a:pt x="88917" y="17317"/>
                    </a:cubicBezTo>
                    <a:lnTo>
                      <a:pt x="62941" y="0"/>
                    </a:lnTo>
                    <a:cubicBezTo>
                      <a:pt x="52617" y="7660"/>
                      <a:pt x="41628" y="13654"/>
                      <a:pt x="30638" y="18316"/>
                    </a:cubicBezTo>
                    <a:lnTo>
                      <a:pt x="70268" y="4529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276C97-D890-5FC7-5181-721344DAE994}"/>
                </a:ext>
              </a:extLst>
            </p:cNvPr>
            <p:cNvSpPr/>
            <p:nvPr/>
          </p:nvSpPr>
          <p:spPr>
            <a:xfrm>
              <a:off x="8082791" y="711200"/>
              <a:ext cx="214093" cy="193604"/>
            </a:xfrm>
            <a:custGeom>
              <a:avLst/>
              <a:gdLst>
                <a:gd name="connsiteX0" fmla="*/ 0 w 214093"/>
                <a:gd name="connsiteY0" fmla="*/ 193153 h 193604"/>
                <a:gd name="connsiteX1" fmla="*/ 213800 w 214093"/>
                <a:gd name="connsiteY1" fmla="*/ 0 h 193604"/>
                <a:gd name="connsiteX2" fmla="*/ 140868 w 214093"/>
                <a:gd name="connsiteY2" fmla="*/ 999 h 193604"/>
                <a:gd name="connsiteX3" fmla="*/ 0 w 214093"/>
                <a:gd name="connsiteY3" fmla="*/ 193153 h 19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093" h="193604">
                  <a:moveTo>
                    <a:pt x="0" y="193153"/>
                  </a:moveTo>
                  <a:cubicBezTo>
                    <a:pt x="64606" y="193819"/>
                    <a:pt x="221793" y="208472"/>
                    <a:pt x="213800" y="0"/>
                  </a:cubicBezTo>
                  <a:lnTo>
                    <a:pt x="140868" y="999"/>
                  </a:lnTo>
                  <a:cubicBezTo>
                    <a:pt x="140868" y="-666"/>
                    <a:pt x="143532" y="147862"/>
                    <a:pt x="0" y="193153"/>
                  </a:cubicBezTo>
                  <a:close/>
                </a:path>
              </a:pathLst>
            </a:custGeom>
            <a:solidFill>
              <a:srgbClr val="FAC649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7261E88-872A-C043-B7DD-1935C192E4F8}"/>
                </a:ext>
              </a:extLst>
            </p:cNvPr>
            <p:cNvSpPr/>
            <p:nvPr/>
          </p:nvSpPr>
          <p:spPr>
            <a:xfrm>
              <a:off x="7980553" y="985056"/>
              <a:ext cx="309988" cy="273964"/>
            </a:xfrm>
            <a:custGeom>
              <a:avLst/>
              <a:gdLst>
                <a:gd name="connsiteX0" fmla="*/ 0 w 309988"/>
                <a:gd name="connsiteY0" fmla="*/ 4217 h 273964"/>
                <a:gd name="connsiteX1" fmla="*/ 309377 w 309988"/>
                <a:gd name="connsiteY1" fmla="*/ 273964 h 273964"/>
                <a:gd name="connsiteX2" fmla="*/ 194818 w 309988"/>
                <a:gd name="connsiteY2" fmla="*/ 272299 h 273964"/>
                <a:gd name="connsiteX3" fmla="*/ 0 w 309988"/>
                <a:gd name="connsiteY3" fmla="*/ 4217 h 27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988" h="273964">
                  <a:moveTo>
                    <a:pt x="0" y="4217"/>
                  </a:moveTo>
                  <a:cubicBezTo>
                    <a:pt x="34967" y="1219"/>
                    <a:pt x="325029" y="-46736"/>
                    <a:pt x="309377" y="273964"/>
                  </a:cubicBezTo>
                  <a:lnTo>
                    <a:pt x="194818" y="272299"/>
                  </a:lnTo>
                  <a:cubicBezTo>
                    <a:pt x="194818" y="272299"/>
                    <a:pt x="213800" y="83143"/>
                    <a:pt x="0" y="4217"/>
                  </a:cubicBezTo>
                  <a:close/>
                </a:path>
              </a:pathLst>
            </a:custGeom>
            <a:solidFill>
              <a:srgbClr val="FAC649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00426856-C79D-2338-BD6D-A8C69A8466C8}"/>
              </a:ext>
            </a:extLst>
          </p:cNvPr>
          <p:cNvCxnSpPr>
            <a:cxnSpLocks/>
          </p:cNvCxnSpPr>
          <p:nvPr userDrawn="1"/>
        </p:nvCxnSpPr>
        <p:spPr>
          <a:xfrm flipH="1">
            <a:off x="339848" y="6543227"/>
            <a:ext cx="10329501" cy="0"/>
          </a:xfrm>
          <a:prstGeom prst="line">
            <a:avLst/>
          </a:prstGeom>
          <a:ln w="1905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space réservé du texte 47">
            <a:extLst>
              <a:ext uri="{FF2B5EF4-FFF2-40B4-BE49-F238E27FC236}">
                <a16:creationId xmlns:a16="http://schemas.microsoft.com/office/drawing/2014/main" id="{38FB1630-EDC5-3BBF-C502-B23B83BCC2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7474" y="3207657"/>
            <a:ext cx="3452812" cy="1133019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>
                <a:solidFill>
                  <a:schemeClr val="tx1"/>
                </a:solidFill>
                <a:latin typeface="Futura Std Medium" panose="020B0502020204020303" pitchFamily="34" charset="77"/>
              </a:defRPr>
            </a:lvl1pPr>
          </a:lstStyle>
          <a:p>
            <a:pPr lvl="0"/>
            <a:r>
              <a:rPr lang="fr-FR" dirty="0"/>
              <a:t>Speaker </a:t>
            </a:r>
            <a:br>
              <a:rPr lang="fr-FR" dirty="0"/>
            </a:br>
            <a:r>
              <a:rPr lang="fr-FR" dirty="0" err="1"/>
              <a:t>name</a:t>
            </a:r>
            <a:endParaRPr lang="fr-FR" dirty="0"/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BBA1CB8C-DF9E-EA78-1B2E-20FF46F266D0}"/>
              </a:ext>
            </a:extLst>
          </p:cNvPr>
          <p:cNvCxnSpPr>
            <a:cxnSpLocks/>
          </p:cNvCxnSpPr>
          <p:nvPr userDrawn="1"/>
        </p:nvCxnSpPr>
        <p:spPr>
          <a:xfrm>
            <a:off x="2913880" y="2061787"/>
            <a:ext cx="0" cy="725978"/>
          </a:xfrm>
          <a:prstGeom prst="line">
            <a:avLst/>
          </a:prstGeom>
          <a:ln w="508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89C5B145-70E2-80E3-11A4-AF4539FAFC65}"/>
              </a:ext>
            </a:extLst>
          </p:cNvPr>
          <p:cNvCxnSpPr>
            <a:cxnSpLocks/>
          </p:cNvCxnSpPr>
          <p:nvPr userDrawn="1"/>
        </p:nvCxnSpPr>
        <p:spPr>
          <a:xfrm>
            <a:off x="2913880" y="4760569"/>
            <a:ext cx="0" cy="725978"/>
          </a:xfrm>
          <a:prstGeom prst="line">
            <a:avLst/>
          </a:prstGeom>
          <a:ln w="508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space réservé du numéro de diapositive 7">
            <a:extLst>
              <a:ext uri="{FF2B5EF4-FFF2-40B4-BE49-F238E27FC236}">
                <a16:creationId xmlns:a16="http://schemas.microsoft.com/office/drawing/2014/main" id="{0C7C7CD7-86E9-2006-353E-DCBBB0148E67}"/>
              </a:ext>
            </a:extLst>
          </p:cNvPr>
          <p:cNvSpPr txBox="1">
            <a:spLocks/>
          </p:cNvSpPr>
          <p:nvPr userDrawn="1"/>
        </p:nvSpPr>
        <p:spPr>
          <a:xfrm>
            <a:off x="11372913" y="268693"/>
            <a:ext cx="581737" cy="342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Co Headline" panose="020B0603060202020204" pitchFamily="34" charset="0"/>
                <a:ea typeface="+mn-ea"/>
                <a:cs typeface="Co Headline" panose="020B060306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72FD09-1C36-EC48-8EF0-4323CF1A1505}" type="slidenum">
              <a:rPr lang="fr-FR" sz="1100" b="0" smtClean="0">
                <a:solidFill>
                  <a:schemeClr val="bg2"/>
                </a:solidFill>
              </a:rPr>
              <a:pPr/>
              <a:t>‹N°›</a:t>
            </a:fld>
            <a:endParaRPr lang="fr-FR" sz="1200" b="0">
              <a:solidFill>
                <a:schemeClr val="bg2"/>
              </a:solidFill>
            </a:endParaRPr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89375C21-B271-CB87-73BC-598964C20B7A}"/>
              </a:ext>
            </a:extLst>
          </p:cNvPr>
          <p:cNvCxnSpPr/>
          <p:nvPr userDrawn="1"/>
        </p:nvCxnSpPr>
        <p:spPr>
          <a:xfrm>
            <a:off x="11624317" y="360218"/>
            <a:ext cx="0" cy="164154"/>
          </a:xfrm>
          <a:prstGeom prst="line">
            <a:avLst/>
          </a:prstGeom>
          <a:ln w="1905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re 1">
            <a:extLst>
              <a:ext uri="{FF2B5EF4-FFF2-40B4-BE49-F238E27FC236}">
                <a16:creationId xmlns:a16="http://schemas.microsoft.com/office/drawing/2014/main" id="{D6F0BB42-54CC-8DF4-3916-1A6B1402B1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E4CBF502-49C5-0AB5-2B24-5DC9408EBB9D}"/>
              </a:ext>
            </a:extLst>
          </p:cNvPr>
          <p:cNvSpPr txBox="1"/>
          <p:nvPr userDrawn="1"/>
        </p:nvSpPr>
        <p:spPr>
          <a:xfrm>
            <a:off x="9543224" y="308167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err="1">
                <a:solidFill>
                  <a:schemeClr val="bg2"/>
                </a:solidFill>
                <a:latin typeface="Futura Std Book" panose="020B0502020204020303" pitchFamily="34" charset="77"/>
              </a:rPr>
              <a:t>Confidential</a:t>
            </a:r>
            <a:endParaRPr lang="fr-FR" sz="1100">
              <a:solidFill>
                <a:schemeClr val="bg2"/>
              </a:solidFill>
              <a:latin typeface="Futura Std Book" panose="020B0502020204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583579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interven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16E2432-C302-9E90-FF71-EF16BB422C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74230" y="268693"/>
            <a:ext cx="581737" cy="342768"/>
          </a:xfrm>
          <a:prstGeom prst="rect">
            <a:avLst/>
          </a:prstGeom>
        </p:spPr>
        <p:txBody>
          <a:bodyPr/>
          <a:lstStyle/>
          <a:p>
            <a:fld id="{4672FD09-1C36-EC48-8EF0-4323CF1A150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21CE1C1-8C5A-EBB7-7950-20B560DBD5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-33834"/>
            <a:ext cx="6289928" cy="6891834"/>
          </a:xfrm>
          <a:prstGeom prst="rect">
            <a:avLst/>
          </a:prstGeom>
        </p:spPr>
      </p:pic>
      <p:grpSp>
        <p:nvGrpSpPr>
          <p:cNvPr id="10" name="Graphic 14">
            <a:extLst>
              <a:ext uri="{FF2B5EF4-FFF2-40B4-BE49-F238E27FC236}">
                <a16:creationId xmlns:a16="http://schemas.microsoft.com/office/drawing/2014/main" id="{585614CF-C594-3F3A-C746-909EDF0DAF1E}"/>
              </a:ext>
            </a:extLst>
          </p:cNvPr>
          <p:cNvGrpSpPr/>
          <p:nvPr userDrawn="1"/>
        </p:nvGrpSpPr>
        <p:grpSpPr>
          <a:xfrm>
            <a:off x="10758488" y="6382369"/>
            <a:ext cx="1093664" cy="197692"/>
            <a:chOff x="7728536" y="711200"/>
            <a:chExt cx="3655169" cy="660715"/>
          </a:xfrm>
        </p:grpSpPr>
        <p:grpSp>
          <p:nvGrpSpPr>
            <p:cNvPr id="11" name="Graphic 14">
              <a:extLst>
                <a:ext uri="{FF2B5EF4-FFF2-40B4-BE49-F238E27FC236}">
                  <a16:creationId xmlns:a16="http://schemas.microsoft.com/office/drawing/2014/main" id="{5CF63457-6F9A-6419-58E7-E2F7E86A55D0}"/>
                </a:ext>
              </a:extLst>
            </p:cNvPr>
            <p:cNvGrpSpPr/>
            <p:nvPr/>
          </p:nvGrpSpPr>
          <p:grpSpPr>
            <a:xfrm>
              <a:off x="9039563" y="1184091"/>
              <a:ext cx="2308841" cy="187824"/>
              <a:chOff x="9039563" y="1184091"/>
              <a:chExt cx="2308841" cy="187824"/>
            </a:xfrm>
            <a:solidFill>
              <a:srgbClr val="F2F2F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69C9402-B750-870C-7FB6-DF492EE3BEE2}"/>
                  </a:ext>
                </a:extLst>
              </p:cNvPr>
              <p:cNvSpPr/>
              <p:nvPr/>
            </p:nvSpPr>
            <p:spPr>
              <a:xfrm>
                <a:off x="9039563" y="1191084"/>
                <a:ext cx="140202" cy="140535"/>
              </a:xfrm>
              <a:custGeom>
                <a:avLst/>
                <a:gdLst>
                  <a:gd name="connsiteX0" fmla="*/ 0 w 140202"/>
                  <a:gd name="connsiteY0" fmla="*/ 139869 h 140535"/>
                  <a:gd name="connsiteX1" fmla="*/ 10990 w 140202"/>
                  <a:gd name="connsiteY1" fmla="*/ 111229 h 140535"/>
                  <a:gd name="connsiteX2" fmla="*/ 23645 w 140202"/>
                  <a:gd name="connsiteY2" fmla="*/ 79592 h 140535"/>
                  <a:gd name="connsiteX3" fmla="*/ 37299 w 140202"/>
                  <a:gd name="connsiteY3" fmla="*/ 46623 h 140535"/>
                  <a:gd name="connsiteX4" fmla="*/ 51285 w 140202"/>
                  <a:gd name="connsiteY4" fmla="*/ 13987 h 140535"/>
                  <a:gd name="connsiteX5" fmla="*/ 59278 w 140202"/>
                  <a:gd name="connsiteY5" fmla="*/ 2997 h 140535"/>
                  <a:gd name="connsiteX6" fmla="*/ 70601 w 140202"/>
                  <a:gd name="connsiteY6" fmla="*/ 0 h 140535"/>
                  <a:gd name="connsiteX7" fmla="*/ 75596 w 140202"/>
                  <a:gd name="connsiteY7" fmla="*/ 666 h 140535"/>
                  <a:gd name="connsiteX8" fmla="*/ 79925 w 140202"/>
                  <a:gd name="connsiteY8" fmla="*/ 1998 h 140535"/>
                  <a:gd name="connsiteX9" fmla="*/ 82923 w 140202"/>
                  <a:gd name="connsiteY9" fmla="*/ 3330 h 140535"/>
                  <a:gd name="connsiteX10" fmla="*/ 84255 w 140202"/>
                  <a:gd name="connsiteY10" fmla="*/ 4329 h 140535"/>
                  <a:gd name="connsiteX11" fmla="*/ 92247 w 140202"/>
                  <a:gd name="connsiteY11" fmla="*/ 20980 h 140535"/>
                  <a:gd name="connsiteX12" fmla="*/ 102904 w 140202"/>
                  <a:gd name="connsiteY12" fmla="*/ 45624 h 140535"/>
                  <a:gd name="connsiteX13" fmla="*/ 114560 w 140202"/>
                  <a:gd name="connsiteY13" fmla="*/ 73931 h 140535"/>
                  <a:gd name="connsiteX14" fmla="*/ 125882 w 140202"/>
                  <a:gd name="connsiteY14" fmla="*/ 101905 h 140535"/>
                  <a:gd name="connsiteX15" fmla="*/ 134874 w 140202"/>
                  <a:gd name="connsiteY15" fmla="*/ 125549 h 140535"/>
                  <a:gd name="connsiteX16" fmla="*/ 140202 w 140202"/>
                  <a:gd name="connsiteY16" fmla="*/ 140202 h 140535"/>
                  <a:gd name="connsiteX17" fmla="*/ 114560 w 140202"/>
                  <a:gd name="connsiteY17" fmla="*/ 140202 h 140535"/>
                  <a:gd name="connsiteX18" fmla="*/ 111895 w 140202"/>
                  <a:gd name="connsiteY18" fmla="*/ 133542 h 140535"/>
                  <a:gd name="connsiteX19" fmla="*/ 108565 w 140202"/>
                  <a:gd name="connsiteY19" fmla="*/ 124217 h 140535"/>
                  <a:gd name="connsiteX20" fmla="*/ 104902 w 140202"/>
                  <a:gd name="connsiteY20" fmla="*/ 113894 h 140535"/>
                  <a:gd name="connsiteX21" fmla="*/ 101239 w 140202"/>
                  <a:gd name="connsiteY21" fmla="*/ 104902 h 140535"/>
                  <a:gd name="connsiteX22" fmla="*/ 35966 w 140202"/>
                  <a:gd name="connsiteY22" fmla="*/ 104902 h 140535"/>
                  <a:gd name="connsiteX23" fmla="*/ 28307 w 140202"/>
                  <a:gd name="connsiteY23" fmla="*/ 125216 h 140535"/>
                  <a:gd name="connsiteX24" fmla="*/ 22646 w 140202"/>
                  <a:gd name="connsiteY24" fmla="*/ 140535 h 140535"/>
                  <a:gd name="connsiteX25" fmla="*/ 0 w 140202"/>
                  <a:gd name="connsiteY25" fmla="*/ 140535 h 140535"/>
                  <a:gd name="connsiteX26" fmla="*/ 93912 w 140202"/>
                  <a:gd name="connsiteY26" fmla="*/ 83256 h 140535"/>
                  <a:gd name="connsiteX27" fmla="*/ 87585 w 140202"/>
                  <a:gd name="connsiteY27" fmla="*/ 66937 h 140535"/>
                  <a:gd name="connsiteX28" fmla="*/ 80591 w 140202"/>
                  <a:gd name="connsiteY28" fmla="*/ 49620 h 140535"/>
                  <a:gd name="connsiteX29" fmla="*/ 74264 w 140202"/>
                  <a:gd name="connsiteY29" fmla="*/ 34301 h 140535"/>
                  <a:gd name="connsiteX30" fmla="*/ 69602 w 140202"/>
                  <a:gd name="connsiteY30" fmla="*/ 23645 h 140535"/>
                  <a:gd name="connsiteX31" fmla="*/ 63940 w 140202"/>
                  <a:gd name="connsiteY31" fmla="*/ 36299 h 140535"/>
                  <a:gd name="connsiteX32" fmla="*/ 57613 w 140202"/>
                  <a:gd name="connsiteY32" fmla="*/ 51285 h 140535"/>
                  <a:gd name="connsiteX33" fmla="*/ 50952 w 140202"/>
                  <a:gd name="connsiteY33" fmla="*/ 67270 h 140535"/>
                  <a:gd name="connsiteX34" fmla="*/ 44625 w 140202"/>
                  <a:gd name="connsiteY34" fmla="*/ 83256 h 140535"/>
                  <a:gd name="connsiteX35" fmla="*/ 93912 w 140202"/>
                  <a:gd name="connsiteY35" fmla="*/ 83256 h 140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0202" h="140535">
                    <a:moveTo>
                      <a:pt x="0" y="139869"/>
                    </a:moveTo>
                    <a:cubicBezTo>
                      <a:pt x="3330" y="130878"/>
                      <a:pt x="6994" y="121553"/>
                      <a:pt x="10990" y="111229"/>
                    </a:cubicBezTo>
                    <a:cubicBezTo>
                      <a:pt x="14986" y="100906"/>
                      <a:pt x="19315" y="90249"/>
                      <a:pt x="23645" y="79592"/>
                    </a:cubicBezTo>
                    <a:cubicBezTo>
                      <a:pt x="27974" y="68936"/>
                      <a:pt x="32636" y="57946"/>
                      <a:pt x="37299" y="46623"/>
                    </a:cubicBezTo>
                    <a:cubicBezTo>
                      <a:pt x="41961" y="35633"/>
                      <a:pt x="46623" y="24644"/>
                      <a:pt x="51285" y="13987"/>
                    </a:cubicBezTo>
                    <a:cubicBezTo>
                      <a:pt x="53617" y="8659"/>
                      <a:pt x="56281" y="4995"/>
                      <a:pt x="59278" y="2997"/>
                    </a:cubicBezTo>
                    <a:cubicBezTo>
                      <a:pt x="62275" y="999"/>
                      <a:pt x="65938" y="0"/>
                      <a:pt x="70601" y="0"/>
                    </a:cubicBezTo>
                    <a:cubicBezTo>
                      <a:pt x="72266" y="0"/>
                      <a:pt x="73931" y="333"/>
                      <a:pt x="75596" y="666"/>
                    </a:cubicBezTo>
                    <a:cubicBezTo>
                      <a:pt x="77261" y="999"/>
                      <a:pt x="78593" y="1665"/>
                      <a:pt x="79925" y="1998"/>
                    </a:cubicBezTo>
                    <a:cubicBezTo>
                      <a:pt x="81257" y="2664"/>
                      <a:pt x="82256" y="2997"/>
                      <a:pt x="82923" y="3330"/>
                    </a:cubicBezTo>
                    <a:cubicBezTo>
                      <a:pt x="83922" y="3663"/>
                      <a:pt x="84255" y="3996"/>
                      <a:pt x="84255" y="4329"/>
                    </a:cubicBezTo>
                    <a:cubicBezTo>
                      <a:pt x="86253" y="7993"/>
                      <a:pt x="88917" y="13654"/>
                      <a:pt x="92247" y="20980"/>
                    </a:cubicBezTo>
                    <a:cubicBezTo>
                      <a:pt x="95577" y="28307"/>
                      <a:pt x="99241" y="36632"/>
                      <a:pt x="102904" y="45624"/>
                    </a:cubicBezTo>
                    <a:cubicBezTo>
                      <a:pt x="106567" y="54616"/>
                      <a:pt x="110563" y="64273"/>
                      <a:pt x="114560" y="73931"/>
                    </a:cubicBezTo>
                    <a:cubicBezTo>
                      <a:pt x="118556" y="83922"/>
                      <a:pt x="122219" y="93246"/>
                      <a:pt x="125882" y="101905"/>
                    </a:cubicBezTo>
                    <a:cubicBezTo>
                      <a:pt x="129213" y="110563"/>
                      <a:pt x="132210" y="118556"/>
                      <a:pt x="134874" y="125549"/>
                    </a:cubicBezTo>
                    <a:cubicBezTo>
                      <a:pt x="137538" y="132543"/>
                      <a:pt x="139203" y="137205"/>
                      <a:pt x="140202" y="140202"/>
                    </a:cubicBezTo>
                    <a:lnTo>
                      <a:pt x="114560" y="140202"/>
                    </a:lnTo>
                    <a:cubicBezTo>
                      <a:pt x="113894" y="138537"/>
                      <a:pt x="113228" y="136206"/>
                      <a:pt x="111895" y="133542"/>
                    </a:cubicBezTo>
                    <a:cubicBezTo>
                      <a:pt x="110896" y="130545"/>
                      <a:pt x="109564" y="127547"/>
                      <a:pt x="108565" y="124217"/>
                    </a:cubicBezTo>
                    <a:cubicBezTo>
                      <a:pt x="107233" y="120887"/>
                      <a:pt x="105901" y="117557"/>
                      <a:pt x="104902" y="113894"/>
                    </a:cubicBezTo>
                    <a:cubicBezTo>
                      <a:pt x="103570" y="110563"/>
                      <a:pt x="102571" y="107233"/>
                      <a:pt x="101239" y="104902"/>
                    </a:cubicBezTo>
                    <a:lnTo>
                      <a:pt x="35966" y="104902"/>
                    </a:lnTo>
                    <a:cubicBezTo>
                      <a:pt x="32969" y="112228"/>
                      <a:pt x="30638" y="118889"/>
                      <a:pt x="28307" y="125216"/>
                    </a:cubicBezTo>
                    <a:cubicBezTo>
                      <a:pt x="25976" y="131544"/>
                      <a:pt x="24311" y="136539"/>
                      <a:pt x="22646" y="140535"/>
                    </a:cubicBezTo>
                    <a:lnTo>
                      <a:pt x="0" y="140535"/>
                    </a:lnTo>
                    <a:close/>
                    <a:moveTo>
                      <a:pt x="93912" y="83256"/>
                    </a:moveTo>
                    <a:cubicBezTo>
                      <a:pt x="92247" y="78260"/>
                      <a:pt x="89916" y="72932"/>
                      <a:pt x="87585" y="66937"/>
                    </a:cubicBezTo>
                    <a:cubicBezTo>
                      <a:pt x="85254" y="60943"/>
                      <a:pt x="82923" y="55282"/>
                      <a:pt x="80591" y="49620"/>
                    </a:cubicBezTo>
                    <a:cubicBezTo>
                      <a:pt x="78260" y="43959"/>
                      <a:pt x="76262" y="38964"/>
                      <a:pt x="74264" y="34301"/>
                    </a:cubicBezTo>
                    <a:cubicBezTo>
                      <a:pt x="72266" y="29639"/>
                      <a:pt x="70601" y="26309"/>
                      <a:pt x="69602" y="23645"/>
                    </a:cubicBezTo>
                    <a:cubicBezTo>
                      <a:pt x="67937" y="27308"/>
                      <a:pt x="65938" y="31637"/>
                      <a:pt x="63940" y="36299"/>
                    </a:cubicBezTo>
                    <a:cubicBezTo>
                      <a:pt x="61942" y="40962"/>
                      <a:pt x="59611" y="45957"/>
                      <a:pt x="57613" y="51285"/>
                    </a:cubicBezTo>
                    <a:cubicBezTo>
                      <a:pt x="55282" y="56614"/>
                      <a:pt x="53284" y="61942"/>
                      <a:pt x="50952" y="67270"/>
                    </a:cubicBezTo>
                    <a:cubicBezTo>
                      <a:pt x="48621" y="72599"/>
                      <a:pt x="46623" y="77927"/>
                      <a:pt x="44625" y="83256"/>
                    </a:cubicBezTo>
                    <a:lnTo>
                      <a:pt x="93912" y="83256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1BABF3A-E55F-0CBC-53FD-27E2CCFE9173}"/>
                  </a:ext>
                </a:extLst>
              </p:cNvPr>
              <p:cNvSpPr/>
              <p:nvPr/>
            </p:nvSpPr>
            <p:spPr>
              <a:xfrm>
                <a:off x="9188424" y="1184091"/>
                <a:ext cx="105234" cy="149526"/>
              </a:xfrm>
              <a:custGeom>
                <a:avLst/>
                <a:gdLst>
                  <a:gd name="connsiteX0" fmla="*/ 83256 w 105234"/>
                  <a:gd name="connsiteY0" fmla="*/ 10657 h 149526"/>
                  <a:gd name="connsiteX1" fmla="*/ 86253 w 105234"/>
                  <a:gd name="connsiteY1" fmla="*/ 2664 h 149526"/>
                  <a:gd name="connsiteX2" fmla="*/ 94911 w 105234"/>
                  <a:gd name="connsiteY2" fmla="*/ 0 h 149526"/>
                  <a:gd name="connsiteX3" fmla="*/ 101239 w 105234"/>
                  <a:gd name="connsiteY3" fmla="*/ 999 h 149526"/>
                  <a:gd name="connsiteX4" fmla="*/ 105235 w 105234"/>
                  <a:gd name="connsiteY4" fmla="*/ 2331 h 149526"/>
                  <a:gd name="connsiteX5" fmla="*/ 105235 w 105234"/>
                  <a:gd name="connsiteY5" fmla="*/ 91914 h 149526"/>
                  <a:gd name="connsiteX6" fmla="*/ 101239 w 105234"/>
                  <a:gd name="connsiteY6" fmla="*/ 117224 h 149526"/>
                  <a:gd name="connsiteX7" fmla="*/ 90249 w 105234"/>
                  <a:gd name="connsiteY7" fmla="*/ 135207 h 149526"/>
                  <a:gd name="connsiteX8" fmla="*/ 73598 w 105234"/>
                  <a:gd name="connsiteY8" fmla="*/ 145864 h 149526"/>
                  <a:gd name="connsiteX9" fmla="*/ 52617 w 105234"/>
                  <a:gd name="connsiteY9" fmla="*/ 149527 h 149526"/>
                  <a:gd name="connsiteX10" fmla="*/ 31637 w 105234"/>
                  <a:gd name="connsiteY10" fmla="*/ 145531 h 149526"/>
                  <a:gd name="connsiteX11" fmla="*/ 14986 w 105234"/>
                  <a:gd name="connsiteY11" fmla="*/ 134541 h 149526"/>
                  <a:gd name="connsiteX12" fmla="*/ 3996 w 105234"/>
                  <a:gd name="connsiteY12" fmla="*/ 117890 h 149526"/>
                  <a:gd name="connsiteX13" fmla="*/ 0 w 105234"/>
                  <a:gd name="connsiteY13" fmla="*/ 96909 h 149526"/>
                  <a:gd name="connsiteX14" fmla="*/ 3663 w 105234"/>
                  <a:gd name="connsiteY14" fmla="*/ 75596 h 149526"/>
                  <a:gd name="connsiteX15" fmla="*/ 14320 w 105234"/>
                  <a:gd name="connsiteY15" fmla="*/ 58945 h 149526"/>
                  <a:gd name="connsiteX16" fmla="*/ 29972 w 105234"/>
                  <a:gd name="connsiteY16" fmla="*/ 47955 h 149526"/>
                  <a:gd name="connsiteX17" fmla="*/ 49620 w 105234"/>
                  <a:gd name="connsiteY17" fmla="*/ 43959 h 149526"/>
                  <a:gd name="connsiteX18" fmla="*/ 69602 w 105234"/>
                  <a:gd name="connsiteY18" fmla="*/ 48288 h 149526"/>
                  <a:gd name="connsiteX19" fmla="*/ 82923 w 105234"/>
                  <a:gd name="connsiteY19" fmla="*/ 59278 h 149526"/>
                  <a:gd name="connsiteX20" fmla="*/ 82923 w 105234"/>
                  <a:gd name="connsiteY20" fmla="*/ 10657 h 149526"/>
                  <a:gd name="connsiteX21" fmla="*/ 83256 w 105234"/>
                  <a:gd name="connsiteY21" fmla="*/ 96909 h 149526"/>
                  <a:gd name="connsiteX22" fmla="*/ 80924 w 105234"/>
                  <a:gd name="connsiteY22" fmla="*/ 84255 h 149526"/>
                  <a:gd name="connsiteX23" fmla="*/ 74930 w 105234"/>
                  <a:gd name="connsiteY23" fmla="*/ 73931 h 149526"/>
                  <a:gd name="connsiteX24" fmla="*/ 65605 w 105234"/>
                  <a:gd name="connsiteY24" fmla="*/ 66937 h 149526"/>
                  <a:gd name="connsiteX25" fmla="*/ 53283 w 105234"/>
                  <a:gd name="connsiteY25" fmla="*/ 64606 h 149526"/>
                  <a:gd name="connsiteX26" fmla="*/ 40962 w 105234"/>
                  <a:gd name="connsiteY26" fmla="*/ 66937 h 149526"/>
                  <a:gd name="connsiteX27" fmla="*/ 31637 w 105234"/>
                  <a:gd name="connsiteY27" fmla="*/ 73598 h 149526"/>
                  <a:gd name="connsiteX28" fmla="*/ 25643 w 105234"/>
                  <a:gd name="connsiteY28" fmla="*/ 83922 h 149526"/>
                  <a:gd name="connsiteX29" fmla="*/ 23645 w 105234"/>
                  <a:gd name="connsiteY29" fmla="*/ 96909 h 149526"/>
                  <a:gd name="connsiteX30" fmla="*/ 25643 w 105234"/>
                  <a:gd name="connsiteY30" fmla="*/ 109897 h 149526"/>
                  <a:gd name="connsiteX31" fmla="*/ 31637 w 105234"/>
                  <a:gd name="connsiteY31" fmla="*/ 119888 h 149526"/>
                  <a:gd name="connsiteX32" fmla="*/ 40962 w 105234"/>
                  <a:gd name="connsiteY32" fmla="*/ 126548 h 149526"/>
                  <a:gd name="connsiteX33" fmla="*/ 53283 w 105234"/>
                  <a:gd name="connsiteY33" fmla="*/ 128880 h 149526"/>
                  <a:gd name="connsiteX34" fmla="*/ 65605 w 105234"/>
                  <a:gd name="connsiteY34" fmla="*/ 126548 h 149526"/>
                  <a:gd name="connsiteX35" fmla="*/ 74930 w 105234"/>
                  <a:gd name="connsiteY35" fmla="*/ 119888 h 149526"/>
                  <a:gd name="connsiteX36" fmla="*/ 80924 w 105234"/>
                  <a:gd name="connsiteY36" fmla="*/ 109897 h 149526"/>
                  <a:gd name="connsiteX37" fmla="*/ 83256 w 105234"/>
                  <a:gd name="connsiteY37" fmla="*/ 96909 h 14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5234" h="149526">
                    <a:moveTo>
                      <a:pt x="83256" y="10657"/>
                    </a:moveTo>
                    <a:cubicBezTo>
                      <a:pt x="83256" y="6993"/>
                      <a:pt x="84255" y="4329"/>
                      <a:pt x="86253" y="2664"/>
                    </a:cubicBezTo>
                    <a:cubicBezTo>
                      <a:pt x="88251" y="999"/>
                      <a:pt x="91248" y="0"/>
                      <a:pt x="94911" y="0"/>
                    </a:cubicBezTo>
                    <a:cubicBezTo>
                      <a:pt x="97242" y="0"/>
                      <a:pt x="99241" y="333"/>
                      <a:pt x="101239" y="999"/>
                    </a:cubicBezTo>
                    <a:cubicBezTo>
                      <a:pt x="103237" y="1665"/>
                      <a:pt x="104569" y="1998"/>
                      <a:pt x="105235" y="2331"/>
                    </a:cubicBezTo>
                    <a:lnTo>
                      <a:pt x="105235" y="91914"/>
                    </a:lnTo>
                    <a:cubicBezTo>
                      <a:pt x="105235" y="101572"/>
                      <a:pt x="103903" y="109897"/>
                      <a:pt x="101239" y="117224"/>
                    </a:cubicBezTo>
                    <a:cubicBezTo>
                      <a:pt x="98574" y="124550"/>
                      <a:pt x="94911" y="130212"/>
                      <a:pt x="90249" y="135207"/>
                    </a:cubicBezTo>
                    <a:cubicBezTo>
                      <a:pt x="85587" y="139869"/>
                      <a:pt x="79925" y="143533"/>
                      <a:pt x="73598" y="145864"/>
                    </a:cubicBezTo>
                    <a:cubicBezTo>
                      <a:pt x="67270" y="148195"/>
                      <a:pt x="60277" y="149527"/>
                      <a:pt x="52617" y="149527"/>
                    </a:cubicBezTo>
                    <a:cubicBezTo>
                      <a:pt x="44958" y="149527"/>
                      <a:pt x="37964" y="148195"/>
                      <a:pt x="31637" y="145531"/>
                    </a:cubicBezTo>
                    <a:cubicBezTo>
                      <a:pt x="25310" y="142866"/>
                      <a:pt x="19648" y="139203"/>
                      <a:pt x="14986" y="134541"/>
                    </a:cubicBezTo>
                    <a:cubicBezTo>
                      <a:pt x="10324" y="129879"/>
                      <a:pt x="6660" y="124217"/>
                      <a:pt x="3996" y="117890"/>
                    </a:cubicBezTo>
                    <a:cubicBezTo>
                      <a:pt x="1332" y="111229"/>
                      <a:pt x="0" y="104236"/>
                      <a:pt x="0" y="96909"/>
                    </a:cubicBezTo>
                    <a:cubicBezTo>
                      <a:pt x="0" y="89250"/>
                      <a:pt x="1332" y="82256"/>
                      <a:pt x="3663" y="75596"/>
                    </a:cubicBezTo>
                    <a:cubicBezTo>
                      <a:pt x="6327" y="69269"/>
                      <a:pt x="9658" y="63607"/>
                      <a:pt x="14320" y="58945"/>
                    </a:cubicBezTo>
                    <a:cubicBezTo>
                      <a:pt x="18649" y="54283"/>
                      <a:pt x="23978" y="50619"/>
                      <a:pt x="29972" y="47955"/>
                    </a:cubicBezTo>
                    <a:cubicBezTo>
                      <a:pt x="35966" y="45291"/>
                      <a:pt x="42627" y="43959"/>
                      <a:pt x="49620" y="43959"/>
                    </a:cubicBezTo>
                    <a:cubicBezTo>
                      <a:pt x="57280" y="43959"/>
                      <a:pt x="63607" y="45291"/>
                      <a:pt x="69602" y="48288"/>
                    </a:cubicBezTo>
                    <a:cubicBezTo>
                      <a:pt x="75263" y="51285"/>
                      <a:pt x="79925" y="54949"/>
                      <a:pt x="82923" y="59278"/>
                    </a:cubicBezTo>
                    <a:lnTo>
                      <a:pt x="82923" y="10657"/>
                    </a:lnTo>
                    <a:close/>
                    <a:moveTo>
                      <a:pt x="83256" y="96909"/>
                    </a:moveTo>
                    <a:cubicBezTo>
                      <a:pt x="83256" y="92247"/>
                      <a:pt x="82589" y="88251"/>
                      <a:pt x="80924" y="84255"/>
                    </a:cubicBezTo>
                    <a:cubicBezTo>
                      <a:pt x="79592" y="80258"/>
                      <a:pt x="77261" y="76928"/>
                      <a:pt x="74930" y="73931"/>
                    </a:cubicBezTo>
                    <a:cubicBezTo>
                      <a:pt x="72266" y="70934"/>
                      <a:pt x="69269" y="68603"/>
                      <a:pt x="65605" y="66937"/>
                    </a:cubicBezTo>
                    <a:cubicBezTo>
                      <a:pt x="61942" y="65272"/>
                      <a:pt x="57946" y="64606"/>
                      <a:pt x="53283" y="64606"/>
                    </a:cubicBezTo>
                    <a:cubicBezTo>
                      <a:pt x="48621" y="64606"/>
                      <a:pt x="44625" y="65272"/>
                      <a:pt x="40962" y="66937"/>
                    </a:cubicBezTo>
                    <a:cubicBezTo>
                      <a:pt x="37298" y="68603"/>
                      <a:pt x="34301" y="70934"/>
                      <a:pt x="31637" y="73598"/>
                    </a:cubicBezTo>
                    <a:cubicBezTo>
                      <a:pt x="28973" y="76595"/>
                      <a:pt x="26975" y="79925"/>
                      <a:pt x="25643" y="83922"/>
                    </a:cubicBezTo>
                    <a:cubicBezTo>
                      <a:pt x="24311" y="87918"/>
                      <a:pt x="23645" y="92247"/>
                      <a:pt x="23645" y="96909"/>
                    </a:cubicBezTo>
                    <a:cubicBezTo>
                      <a:pt x="23645" y="101572"/>
                      <a:pt x="24311" y="105901"/>
                      <a:pt x="25643" y="109897"/>
                    </a:cubicBezTo>
                    <a:cubicBezTo>
                      <a:pt x="26975" y="113894"/>
                      <a:pt x="28973" y="117224"/>
                      <a:pt x="31637" y="119888"/>
                    </a:cubicBezTo>
                    <a:cubicBezTo>
                      <a:pt x="34301" y="122885"/>
                      <a:pt x="37298" y="124883"/>
                      <a:pt x="40962" y="126548"/>
                    </a:cubicBezTo>
                    <a:cubicBezTo>
                      <a:pt x="44625" y="128213"/>
                      <a:pt x="48621" y="128880"/>
                      <a:pt x="53283" y="128880"/>
                    </a:cubicBezTo>
                    <a:cubicBezTo>
                      <a:pt x="57613" y="128880"/>
                      <a:pt x="61609" y="128213"/>
                      <a:pt x="65605" y="126548"/>
                    </a:cubicBezTo>
                    <a:cubicBezTo>
                      <a:pt x="69269" y="124883"/>
                      <a:pt x="72599" y="122885"/>
                      <a:pt x="74930" y="119888"/>
                    </a:cubicBezTo>
                    <a:cubicBezTo>
                      <a:pt x="77594" y="117224"/>
                      <a:pt x="79592" y="113561"/>
                      <a:pt x="80924" y="109897"/>
                    </a:cubicBezTo>
                    <a:cubicBezTo>
                      <a:pt x="82589" y="105901"/>
                      <a:pt x="83256" y="101572"/>
                      <a:pt x="83256" y="96909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FF8E713-5027-1449-8D70-E4D848FE8F9B}"/>
                  </a:ext>
                </a:extLst>
              </p:cNvPr>
              <p:cNvSpPr/>
              <p:nvPr/>
            </p:nvSpPr>
            <p:spPr>
              <a:xfrm>
                <a:off x="9304649" y="1230714"/>
                <a:ext cx="106900" cy="100239"/>
              </a:xfrm>
              <a:custGeom>
                <a:avLst/>
                <a:gdLst>
                  <a:gd name="connsiteX0" fmla="*/ 40962 w 106900"/>
                  <a:gd name="connsiteY0" fmla="*/ 100240 h 100239"/>
                  <a:gd name="connsiteX1" fmla="*/ 24311 w 106900"/>
                  <a:gd name="connsiteY1" fmla="*/ 67603 h 100239"/>
                  <a:gd name="connsiteX2" fmla="*/ 11323 w 106900"/>
                  <a:gd name="connsiteY2" fmla="*/ 40296 h 100239"/>
                  <a:gd name="connsiteX3" fmla="*/ 2997 w 106900"/>
                  <a:gd name="connsiteY3" fmla="*/ 20314 h 100239"/>
                  <a:gd name="connsiteX4" fmla="*/ 0 w 106900"/>
                  <a:gd name="connsiteY4" fmla="*/ 9991 h 100239"/>
                  <a:gd name="connsiteX5" fmla="*/ 2664 w 106900"/>
                  <a:gd name="connsiteY5" fmla="*/ 2997 h 100239"/>
                  <a:gd name="connsiteX6" fmla="*/ 10990 w 106900"/>
                  <a:gd name="connsiteY6" fmla="*/ 0 h 100239"/>
                  <a:gd name="connsiteX7" fmla="*/ 17650 w 106900"/>
                  <a:gd name="connsiteY7" fmla="*/ 666 h 100239"/>
                  <a:gd name="connsiteX8" fmla="*/ 20647 w 106900"/>
                  <a:gd name="connsiteY8" fmla="*/ 1998 h 100239"/>
                  <a:gd name="connsiteX9" fmla="*/ 28973 w 106900"/>
                  <a:gd name="connsiteY9" fmla="*/ 23645 h 100239"/>
                  <a:gd name="connsiteX10" fmla="*/ 37964 w 106900"/>
                  <a:gd name="connsiteY10" fmla="*/ 44625 h 100239"/>
                  <a:gd name="connsiteX11" fmla="*/ 46290 w 106900"/>
                  <a:gd name="connsiteY11" fmla="*/ 62608 h 100239"/>
                  <a:gd name="connsiteX12" fmla="*/ 52617 w 106900"/>
                  <a:gd name="connsiteY12" fmla="*/ 75929 h 100239"/>
                  <a:gd name="connsiteX13" fmla="*/ 60610 w 106900"/>
                  <a:gd name="connsiteY13" fmla="*/ 58945 h 100239"/>
                  <a:gd name="connsiteX14" fmla="*/ 68936 w 106900"/>
                  <a:gd name="connsiteY14" fmla="*/ 39630 h 100239"/>
                  <a:gd name="connsiteX15" fmla="*/ 76262 w 106900"/>
                  <a:gd name="connsiteY15" fmla="*/ 22312 h 100239"/>
                  <a:gd name="connsiteX16" fmla="*/ 80924 w 106900"/>
                  <a:gd name="connsiteY16" fmla="*/ 10990 h 100239"/>
                  <a:gd name="connsiteX17" fmla="*/ 85587 w 106900"/>
                  <a:gd name="connsiteY17" fmla="*/ 2997 h 100239"/>
                  <a:gd name="connsiteX18" fmla="*/ 94245 w 106900"/>
                  <a:gd name="connsiteY18" fmla="*/ 0 h 100239"/>
                  <a:gd name="connsiteX19" fmla="*/ 103237 w 106900"/>
                  <a:gd name="connsiteY19" fmla="*/ 1998 h 100239"/>
                  <a:gd name="connsiteX20" fmla="*/ 106900 w 106900"/>
                  <a:gd name="connsiteY20" fmla="*/ 4329 h 100239"/>
                  <a:gd name="connsiteX21" fmla="*/ 102904 w 106900"/>
                  <a:gd name="connsiteY21" fmla="*/ 15652 h 100239"/>
                  <a:gd name="connsiteX22" fmla="*/ 96243 w 106900"/>
                  <a:gd name="connsiteY22" fmla="*/ 31970 h 100239"/>
                  <a:gd name="connsiteX23" fmla="*/ 87585 w 106900"/>
                  <a:gd name="connsiteY23" fmla="*/ 50619 h 100239"/>
                  <a:gd name="connsiteX24" fmla="*/ 78593 w 106900"/>
                  <a:gd name="connsiteY24" fmla="*/ 69602 h 100239"/>
                  <a:gd name="connsiteX25" fmla="*/ 70268 w 106900"/>
                  <a:gd name="connsiteY25" fmla="*/ 86919 h 100239"/>
                  <a:gd name="connsiteX26" fmla="*/ 63607 w 106900"/>
                  <a:gd name="connsiteY26" fmla="*/ 99907 h 100239"/>
                  <a:gd name="connsiteX27" fmla="*/ 40962 w 106900"/>
                  <a:gd name="connsiteY27" fmla="*/ 99907 h 100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6900" h="100239">
                    <a:moveTo>
                      <a:pt x="40962" y="100240"/>
                    </a:moveTo>
                    <a:cubicBezTo>
                      <a:pt x="34967" y="88584"/>
                      <a:pt x="29306" y="77927"/>
                      <a:pt x="24311" y="67603"/>
                    </a:cubicBezTo>
                    <a:cubicBezTo>
                      <a:pt x="19315" y="57613"/>
                      <a:pt x="14986" y="48288"/>
                      <a:pt x="11323" y="40296"/>
                    </a:cubicBezTo>
                    <a:cubicBezTo>
                      <a:pt x="7659" y="32303"/>
                      <a:pt x="4995" y="25643"/>
                      <a:pt x="2997" y="20314"/>
                    </a:cubicBezTo>
                    <a:cubicBezTo>
                      <a:pt x="999" y="14986"/>
                      <a:pt x="0" y="11656"/>
                      <a:pt x="0" y="9991"/>
                    </a:cubicBezTo>
                    <a:cubicBezTo>
                      <a:pt x="0" y="7326"/>
                      <a:pt x="999" y="4995"/>
                      <a:pt x="2664" y="2997"/>
                    </a:cubicBezTo>
                    <a:cubicBezTo>
                      <a:pt x="4329" y="999"/>
                      <a:pt x="7326" y="0"/>
                      <a:pt x="10990" y="0"/>
                    </a:cubicBezTo>
                    <a:cubicBezTo>
                      <a:pt x="13654" y="0"/>
                      <a:pt x="15985" y="333"/>
                      <a:pt x="17650" y="666"/>
                    </a:cubicBezTo>
                    <a:cubicBezTo>
                      <a:pt x="19315" y="1332"/>
                      <a:pt x="20314" y="1665"/>
                      <a:pt x="20647" y="1998"/>
                    </a:cubicBezTo>
                    <a:cubicBezTo>
                      <a:pt x="23311" y="9325"/>
                      <a:pt x="25976" y="16318"/>
                      <a:pt x="28973" y="23645"/>
                    </a:cubicBezTo>
                    <a:cubicBezTo>
                      <a:pt x="31970" y="30971"/>
                      <a:pt x="34967" y="37964"/>
                      <a:pt x="37964" y="44625"/>
                    </a:cubicBezTo>
                    <a:cubicBezTo>
                      <a:pt x="40962" y="51285"/>
                      <a:pt x="43626" y="57280"/>
                      <a:pt x="46290" y="62608"/>
                    </a:cubicBezTo>
                    <a:cubicBezTo>
                      <a:pt x="48954" y="67936"/>
                      <a:pt x="50952" y="72266"/>
                      <a:pt x="52617" y="75929"/>
                    </a:cubicBezTo>
                    <a:cubicBezTo>
                      <a:pt x="54949" y="71267"/>
                      <a:pt x="57613" y="65605"/>
                      <a:pt x="60610" y="58945"/>
                    </a:cubicBezTo>
                    <a:cubicBezTo>
                      <a:pt x="63607" y="52284"/>
                      <a:pt x="66271" y="45957"/>
                      <a:pt x="68936" y="39630"/>
                    </a:cubicBezTo>
                    <a:cubicBezTo>
                      <a:pt x="71600" y="33302"/>
                      <a:pt x="73931" y="27308"/>
                      <a:pt x="76262" y="22312"/>
                    </a:cubicBezTo>
                    <a:cubicBezTo>
                      <a:pt x="78260" y="16984"/>
                      <a:pt x="79925" y="13321"/>
                      <a:pt x="80924" y="10990"/>
                    </a:cubicBezTo>
                    <a:cubicBezTo>
                      <a:pt x="82256" y="7659"/>
                      <a:pt x="83921" y="4995"/>
                      <a:pt x="85587" y="2997"/>
                    </a:cubicBezTo>
                    <a:cubicBezTo>
                      <a:pt x="87252" y="999"/>
                      <a:pt x="90249" y="0"/>
                      <a:pt x="94245" y="0"/>
                    </a:cubicBezTo>
                    <a:cubicBezTo>
                      <a:pt x="97908" y="0"/>
                      <a:pt x="100906" y="666"/>
                      <a:pt x="103237" y="1998"/>
                    </a:cubicBezTo>
                    <a:cubicBezTo>
                      <a:pt x="105568" y="3330"/>
                      <a:pt x="106900" y="3996"/>
                      <a:pt x="106900" y="4329"/>
                    </a:cubicBezTo>
                    <a:cubicBezTo>
                      <a:pt x="106234" y="6993"/>
                      <a:pt x="104902" y="10990"/>
                      <a:pt x="102904" y="15652"/>
                    </a:cubicBezTo>
                    <a:cubicBezTo>
                      <a:pt x="100906" y="20647"/>
                      <a:pt x="98907" y="25976"/>
                      <a:pt x="96243" y="31970"/>
                    </a:cubicBezTo>
                    <a:cubicBezTo>
                      <a:pt x="93579" y="37964"/>
                      <a:pt x="90582" y="44292"/>
                      <a:pt x="87585" y="50619"/>
                    </a:cubicBezTo>
                    <a:cubicBezTo>
                      <a:pt x="84587" y="57280"/>
                      <a:pt x="81590" y="63607"/>
                      <a:pt x="78593" y="69602"/>
                    </a:cubicBezTo>
                    <a:cubicBezTo>
                      <a:pt x="75596" y="75929"/>
                      <a:pt x="72932" y="81590"/>
                      <a:pt x="70268" y="86919"/>
                    </a:cubicBezTo>
                    <a:cubicBezTo>
                      <a:pt x="67603" y="92247"/>
                      <a:pt x="65272" y="96576"/>
                      <a:pt x="63607" y="99907"/>
                    </a:cubicBezTo>
                    <a:lnTo>
                      <a:pt x="40962" y="99907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EBBFECD-1A3D-4B6A-528A-7A102289BA20}"/>
                  </a:ext>
                </a:extLst>
              </p:cNvPr>
              <p:cNvSpPr/>
              <p:nvPr/>
            </p:nvSpPr>
            <p:spPr>
              <a:xfrm>
                <a:off x="9417543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69 w 93246"/>
                  <a:gd name="connsiteY15" fmla="*/ 29972 h 105567"/>
                  <a:gd name="connsiteX16" fmla="*/ 62275 w 93246"/>
                  <a:gd name="connsiteY16" fmla="*/ 22646 h 105567"/>
                  <a:gd name="connsiteX17" fmla="*/ 52951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2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10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7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7" y="103570"/>
                      <a:pt x="81257" y="103903"/>
                      <a:pt x="77261" y="104236"/>
                    </a:cubicBezTo>
                    <a:cubicBezTo>
                      <a:pt x="73598" y="104569"/>
                      <a:pt x="69269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994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7" y="40296"/>
                      <a:pt x="46623" y="40296"/>
                    </a:cubicBezTo>
                    <a:cubicBezTo>
                      <a:pt x="51618" y="40296"/>
                      <a:pt x="56281" y="40629"/>
                      <a:pt x="60610" y="40629"/>
                    </a:cubicBezTo>
                    <a:cubicBezTo>
                      <a:pt x="64939" y="40962"/>
                      <a:pt x="68269" y="41295"/>
                      <a:pt x="70601" y="41628"/>
                    </a:cubicBezTo>
                    <a:cubicBezTo>
                      <a:pt x="70601" y="36965"/>
                      <a:pt x="69935" y="33302"/>
                      <a:pt x="68269" y="29972"/>
                    </a:cubicBezTo>
                    <a:cubicBezTo>
                      <a:pt x="66937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1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2" y="17317"/>
                      <a:pt x="8992" y="14653"/>
                    </a:cubicBezTo>
                    <a:cubicBezTo>
                      <a:pt x="8992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10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69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8" y="77927"/>
                      <a:pt x="23977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6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7B3D3EA-85C3-548D-6B4D-1059BD5D842C}"/>
                  </a:ext>
                </a:extLst>
              </p:cNvPr>
              <p:cNvSpPr/>
              <p:nvPr/>
            </p:nvSpPr>
            <p:spPr>
              <a:xfrm>
                <a:off x="9533435" y="1228383"/>
                <a:ext cx="95244" cy="102570"/>
              </a:xfrm>
              <a:custGeom>
                <a:avLst/>
                <a:gdLst>
                  <a:gd name="connsiteX0" fmla="*/ 0 w 95244"/>
                  <a:gd name="connsiteY0" fmla="*/ 42294 h 102570"/>
                  <a:gd name="connsiteX1" fmla="*/ 3663 w 95244"/>
                  <a:gd name="connsiteY1" fmla="*/ 24644 h 102570"/>
                  <a:gd name="connsiteX2" fmla="*/ 13654 w 95244"/>
                  <a:gd name="connsiteY2" fmla="*/ 11323 h 102570"/>
                  <a:gd name="connsiteX3" fmla="*/ 28640 w 95244"/>
                  <a:gd name="connsiteY3" fmla="*/ 2997 h 102570"/>
                  <a:gd name="connsiteX4" fmla="*/ 47622 w 95244"/>
                  <a:gd name="connsiteY4" fmla="*/ 0 h 102570"/>
                  <a:gd name="connsiteX5" fmla="*/ 66604 w 95244"/>
                  <a:gd name="connsiteY5" fmla="*/ 2997 h 102570"/>
                  <a:gd name="connsiteX6" fmla="*/ 81590 w 95244"/>
                  <a:gd name="connsiteY6" fmla="*/ 11323 h 102570"/>
                  <a:gd name="connsiteX7" fmla="*/ 91581 w 95244"/>
                  <a:gd name="connsiteY7" fmla="*/ 24644 h 102570"/>
                  <a:gd name="connsiteX8" fmla="*/ 95244 w 95244"/>
                  <a:gd name="connsiteY8" fmla="*/ 42294 h 102570"/>
                  <a:gd name="connsiteX9" fmla="*/ 95244 w 95244"/>
                  <a:gd name="connsiteY9" fmla="*/ 102571 h 102570"/>
                  <a:gd name="connsiteX10" fmla="*/ 72932 w 95244"/>
                  <a:gd name="connsiteY10" fmla="*/ 102571 h 102570"/>
                  <a:gd name="connsiteX11" fmla="*/ 72932 w 95244"/>
                  <a:gd name="connsiteY11" fmla="*/ 47955 h 102570"/>
                  <a:gd name="connsiteX12" fmla="*/ 66604 w 95244"/>
                  <a:gd name="connsiteY12" fmla="*/ 27308 h 102570"/>
                  <a:gd name="connsiteX13" fmla="*/ 47622 w 95244"/>
                  <a:gd name="connsiteY13" fmla="*/ 20314 h 102570"/>
                  <a:gd name="connsiteX14" fmla="*/ 28640 w 95244"/>
                  <a:gd name="connsiteY14" fmla="*/ 27308 h 102570"/>
                  <a:gd name="connsiteX15" fmla="*/ 22312 w 95244"/>
                  <a:gd name="connsiteY15" fmla="*/ 47955 h 102570"/>
                  <a:gd name="connsiteX16" fmla="*/ 22312 w 95244"/>
                  <a:gd name="connsiteY16" fmla="*/ 102571 h 102570"/>
                  <a:gd name="connsiteX17" fmla="*/ 0 w 95244"/>
                  <a:gd name="connsiteY17" fmla="*/ 102571 h 102570"/>
                  <a:gd name="connsiteX18" fmla="*/ 0 w 95244"/>
                  <a:gd name="connsiteY18" fmla="*/ 42294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244" h="102570">
                    <a:moveTo>
                      <a:pt x="0" y="42294"/>
                    </a:moveTo>
                    <a:cubicBezTo>
                      <a:pt x="0" y="35633"/>
                      <a:pt x="1332" y="29639"/>
                      <a:pt x="3663" y="24644"/>
                    </a:cubicBezTo>
                    <a:cubicBezTo>
                      <a:pt x="5994" y="19315"/>
                      <a:pt x="9325" y="14986"/>
                      <a:pt x="13654" y="11323"/>
                    </a:cubicBezTo>
                    <a:cubicBezTo>
                      <a:pt x="17983" y="7660"/>
                      <a:pt x="22978" y="4995"/>
                      <a:pt x="28640" y="2997"/>
                    </a:cubicBezTo>
                    <a:cubicBezTo>
                      <a:pt x="34301" y="999"/>
                      <a:pt x="40629" y="0"/>
                      <a:pt x="47622" y="0"/>
                    </a:cubicBezTo>
                    <a:cubicBezTo>
                      <a:pt x="54616" y="0"/>
                      <a:pt x="60943" y="999"/>
                      <a:pt x="66604" y="2997"/>
                    </a:cubicBezTo>
                    <a:cubicBezTo>
                      <a:pt x="72599" y="4995"/>
                      <a:pt x="77594" y="7660"/>
                      <a:pt x="81590" y="11323"/>
                    </a:cubicBezTo>
                    <a:cubicBezTo>
                      <a:pt x="85920" y="14986"/>
                      <a:pt x="88917" y="19315"/>
                      <a:pt x="91581" y="24644"/>
                    </a:cubicBezTo>
                    <a:cubicBezTo>
                      <a:pt x="93912" y="29972"/>
                      <a:pt x="95244" y="35966"/>
                      <a:pt x="95244" y="42294"/>
                    </a:cubicBezTo>
                    <a:lnTo>
                      <a:pt x="95244" y="102571"/>
                    </a:lnTo>
                    <a:lnTo>
                      <a:pt x="72932" y="102571"/>
                    </a:lnTo>
                    <a:lnTo>
                      <a:pt x="72932" y="47955"/>
                    </a:lnTo>
                    <a:cubicBezTo>
                      <a:pt x="72932" y="38964"/>
                      <a:pt x="70934" y="31970"/>
                      <a:pt x="66604" y="27308"/>
                    </a:cubicBezTo>
                    <a:cubicBezTo>
                      <a:pt x="62275" y="22645"/>
                      <a:pt x="55948" y="20314"/>
                      <a:pt x="47622" y="20314"/>
                    </a:cubicBezTo>
                    <a:cubicBezTo>
                      <a:pt x="39297" y="20314"/>
                      <a:pt x="32969" y="22645"/>
                      <a:pt x="28640" y="27308"/>
                    </a:cubicBezTo>
                    <a:cubicBezTo>
                      <a:pt x="24311" y="31970"/>
                      <a:pt x="22312" y="38964"/>
                      <a:pt x="22312" y="47955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4229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546082E-3938-9296-8CE1-911083DC4E36}"/>
                  </a:ext>
                </a:extLst>
              </p:cNvPr>
              <p:cNvSpPr/>
              <p:nvPr/>
            </p:nvSpPr>
            <p:spPr>
              <a:xfrm>
                <a:off x="9647328" y="1228383"/>
                <a:ext cx="88583" cy="105234"/>
              </a:xfrm>
              <a:custGeom>
                <a:avLst/>
                <a:gdLst>
                  <a:gd name="connsiteX0" fmla="*/ 88584 w 88583"/>
                  <a:gd name="connsiteY0" fmla="*/ 95244 h 105234"/>
                  <a:gd name="connsiteX1" fmla="*/ 82923 w 88583"/>
                  <a:gd name="connsiteY1" fmla="*/ 98575 h 105234"/>
                  <a:gd name="connsiteX2" fmla="*/ 75263 w 88583"/>
                  <a:gd name="connsiteY2" fmla="*/ 101905 h 105234"/>
                  <a:gd name="connsiteX3" fmla="*/ 65272 w 88583"/>
                  <a:gd name="connsiteY3" fmla="*/ 104236 h 105234"/>
                  <a:gd name="connsiteX4" fmla="*/ 52618 w 88583"/>
                  <a:gd name="connsiteY4" fmla="*/ 105235 h 105234"/>
                  <a:gd name="connsiteX5" fmla="*/ 32303 w 88583"/>
                  <a:gd name="connsiteY5" fmla="*/ 101905 h 105234"/>
                  <a:gd name="connsiteX6" fmla="*/ 15652 w 88583"/>
                  <a:gd name="connsiteY6" fmla="*/ 91914 h 105234"/>
                  <a:gd name="connsiteX7" fmla="*/ 4329 w 88583"/>
                  <a:gd name="connsiteY7" fmla="*/ 75596 h 105234"/>
                  <a:gd name="connsiteX8" fmla="*/ 0 w 88583"/>
                  <a:gd name="connsiteY8" fmla="*/ 52951 h 105234"/>
                  <a:gd name="connsiteX9" fmla="*/ 3996 w 88583"/>
                  <a:gd name="connsiteY9" fmla="*/ 30305 h 105234"/>
                  <a:gd name="connsiteX10" fmla="*/ 15319 w 88583"/>
                  <a:gd name="connsiteY10" fmla="*/ 13654 h 105234"/>
                  <a:gd name="connsiteX11" fmla="*/ 32303 w 88583"/>
                  <a:gd name="connsiteY11" fmla="*/ 3330 h 105234"/>
                  <a:gd name="connsiteX12" fmla="*/ 53284 w 88583"/>
                  <a:gd name="connsiteY12" fmla="*/ 0 h 105234"/>
                  <a:gd name="connsiteX13" fmla="*/ 69602 w 88583"/>
                  <a:gd name="connsiteY13" fmla="*/ 1665 h 105234"/>
                  <a:gd name="connsiteX14" fmla="*/ 80591 w 88583"/>
                  <a:gd name="connsiteY14" fmla="*/ 5661 h 105234"/>
                  <a:gd name="connsiteX15" fmla="*/ 86586 w 88583"/>
                  <a:gd name="connsiteY15" fmla="*/ 10990 h 105234"/>
                  <a:gd name="connsiteX16" fmla="*/ 88584 w 88583"/>
                  <a:gd name="connsiteY16" fmla="*/ 16984 h 105234"/>
                  <a:gd name="connsiteX17" fmla="*/ 85920 w 88583"/>
                  <a:gd name="connsiteY17" fmla="*/ 24311 h 105234"/>
                  <a:gd name="connsiteX18" fmla="*/ 80924 w 88583"/>
                  <a:gd name="connsiteY18" fmla="*/ 29639 h 105234"/>
                  <a:gd name="connsiteX19" fmla="*/ 70934 w 88583"/>
                  <a:gd name="connsiteY19" fmla="*/ 23312 h 105234"/>
                  <a:gd name="connsiteX20" fmla="*/ 54616 w 88583"/>
                  <a:gd name="connsiteY20" fmla="*/ 20314 h 105234"/>
                  <a:gd name="connsiteX21" fmla="*/ 42294 w 88583"/>
                  <a:gd name="connsiteY21" fmla="*/ 22313 h 105234"/>
                  <a:gd name="connsiteX22" fmla="*/ 32303 w 88583"/>
                  <a:gd name="connsiteY22" fmla="*/ 28307 h 105234"/>
                  <a:gd name="connsiteX23" fmla="*/ 25643 w 88583"/>
                  <a:gd name="connsiteY23" fmla="*/ 38298 h 105234"/>
                  <a:gd name="connsiteX24" fmla="*/ 23312 w 88583"/>
                  <a:gd name="connsiteY24" fmla="*/ 52618 h 105234"/>
                  <a:gd name="connsiteX25" fmla="*/ 25976 w 88583"/>
                  <a:gd name="connsiteY25" fmla="*/ 67603 h 105234"/>
                  <a:gd name="connsiteX26" fmla="*/ 32969 w 88583"/>
                  <a:gd name="connsiteY26" fmla="*/ 77594 h 105234"/>
                  <a:gd name="connsiteX27" fmla="*/ 43293 w 88583"/>
                  <a:gd name="connsiteY27" fmla="*/ 83589 h 105234"/>
                  <a:gd name="connsiteX28" fmla="*/ 55948 w 88583"/>
                  <a:gd name="connsiteY28" fmla="*/ 85587 h 105234"/>
                  <a:gd name="connsiteX29" fmla="*/ 71600 w 88583"/>
                  <a:gd name="connsiteY29" fmla="*/ 82923 h 105234"/>
                  <a:gd name="connsiteX30" fmla="*/ 79592 w 88583"/>
                  <a:gd name="connsiteY30" fmla="*/ 78926 h 105234"/>
                  <a:gd name="connsiteX31" fmla="*/ 88584 w 88583"/>
                  <a:gd name="connsiteY31" fmla="*/ 95244 h 10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8583" h="105234">
                    <a:moveTo>
                      <a:pt x="88584" y="95244"/>
                    </a:moveTo>
                    <a:cubicBezTo>
                      <a:pt x="86919" y="96243"/>
                      <a:pt x="85254" y="97242"/>
                      <a:pt x="82923" y="98575"/>
                    </a:cubicBezTo>
                    <a:cubicBezTo>
                      <a:pt x="80591" y="99574"/>
                      <a:pt x="77927" y="100906"/>
                      <a:pt x="75263" y="101905"/>
                    </a:cubicBezTo>
                    <a:cubicBezTo>
                      <a:pt x="72266" y="102904"/>
                      <a:pt x="68936" y="103570"/>
                      <a:pt x="65272" y="104236"/>
                    </a:cubicBezTo>
                    <a:cubicBezTo>
                      <a:pt x="61609" y="104902"/>
                      <a:pt x="57280" y="105235"/>
                      <a:pt x="52618" y="105235"/>
                    </a:cubicBezTo>
                    <a:cubicBezTo>
                      <a:pt x="45291" y="105235"/>
                      <a:pt x="38631" y="104236"/>
                      <a:pt x="32303" y="101905"/>
                    </a:cubicBezTo>
                    <a:cubicBezTo>
                      <a:pt x="25976" y="99574"/>
                      <a:pt x="20314" y="96243"/>
                      <a:pt x="15652" y="91914"/>
                    </a:cubicBezTo>
                    <a:cubicBezTo>
                      <a:pt x="10990" y="87585"/>
                      <a:pt x="6994" y="81923"/>
                      <a:pt x="4329" y="75596"/>
                    </a:cubicBezTo>
                    <a:cubicBezTo>
                      <a:pt x="1665" y="68936"/>
                      <a:pt x="0" y="61609"/>
                      <a:pt x="0" y="52951"/>
                    </a:cubicBezTo>
                    <a:cubicBezTo>
                      <a:pt x="0" y="44625"/>
                      <a:pt x="1332" y="36965"/>
                      <a:pt x="3996" y="30305"/>
                    </a:cubicBezTo>
                    <a:cubicBezTo>
                      <a:pt x="6660" y="23645"/>
                      <a:pt x="10324" y="17983"/>
                      <a:pt x="15319" y="13654"/>
                    </a:cubicBezTo>
                    <a:cubicBezTo>
                      <a:pt x="19981" y="8992"/>
                      <a:pt x="25643" y="5661"/>
                      <a:pt x="32303" y="3330"/>
                    </a:cubicBezTo>
                    <a:cubicBezTo>
                      <a:pt x="38964" y="999"/>
                      <a:pt x="45957" y="0"/>
                      <a:pt x="53284" y="0"/>
                    </a:cubicBezTo>
                    <a:cubicBezTo>
                      <a:pt x="59611" y="0"/>
                      <a:pt x="64939" y="666"/>
                      <a:pt x="69602" y="1665"/>
                    </a:cubicBezTo>
                    <a:cubicBezTo>
                      <a:pt x="73931" y="2664"/>
                      <a:pt x="77594" y="3996"/>
                      <a:pt x="80591" y="5661"/>
                    </a:cubicBezTo>
                    <a:cubicBezTo>
                      <a:pt x="83256" y="7326"/>
                      <a:pt x="85254" y="8992"/>
                      <a:pt x="86586" y="10990"/>
                    </a:cubicBezTo>
                    <a:cubicBezTo>
                      <a:pt x="87918" y="12988"/>
                      <a:pt x="88584" y="14986"/>
                      <a:pt x="88584" y="16984"/>
                    </a:cubicBezTo>
                    <a:cubicBezTo>
                      <a:pt x="88584" y="19648"/>
                      <a:pt x="87585" y="21979"/>
                      <a:pt x="85920" y="24311"/>
                    </a:cubicBezTo>
                    <a:cubicBezTo>
                      <a:pt x="84255" y="26642"/>
                      <a:pt x="82589" y="28307"/>
                      <a:pt x="80924" y="29639"/>
                    </a:cubicBezTo>
                    <a:cubicBezTo>
                      <a:pt x="78593" y="27308"/>
                      <a:pt x="75263" y="25310"/>
                      <a:pt x="70934" y="23312"/>
                    </a:cubicBezTo>
                    <a:cubicBezTo>
                      <a:pt x="66604" y="21313"/>
                      <a:pt x="60943" y="20314"/>
                      <a:pt x="54616" y="20314"/>
                    </a:cubicBezTo>
                    <a:cubicBezTo>
                      <a:pt x="50286" y="20314"/>
                      <a:pt x="45957" y="20980"/>
                      <a:pt x="42294" y="22313"/>
                    </a:cubicBezTo>
                    <a:cubicBezTo>
                      <a:pt x="38631" y="23645"/>
                      <a:pt x="35300" y="25643"/>
                      <a:pt x="32303" y="28307"/>
                    </a:cubicBezTo>
                    <a:cubicBezTo>
                      <a:pt x="29639" y="30971"/>
                      <a:pt x="27308" y="34301"/>
                      <a:pt x="25643" y="38298"/>
                    </a:cubicBezTo>
                    <a:cubicBezTo>
                      <a:pt x="23978" y="42294"/>
                      <a:pt x="23312" y="47289"/>
                      <a:pt x="23312" y="52618"/>
                    </a:cubicBezTo>
                    <a:cubicBezTo>
                      <a:pt x="23312" y="58612"/>
                      <a:pt x="24311" y="63274"/>
                      <a:pt x="25976" y="67603"/>
                    </a:cubicBezTo>
                    <a:cubicBezTo>
                      <a:pt x="27641" y="71600"/>
                      <a:pt x="29972" y="75263"/>
                      <a:pt x="32969" y="77594"/>
                    </a:cubicBezTo>
                    <a:cubicBezTo>
                      <a:pt x="35966" y="80258"/>
                      <a:pt x="39297" y="82256"/>
                      <a:pt x="43293" y="83589"/>
                    </a:cubicBezTo>
                    <a:cubicBezTo>
                      <a:pt x="47289" y="84921"/>
                      <a:pt x="51285" y="85587"/>
                      <a:pt x="55948" y="85587"/>
                    </a:cubicBezTo>
                    <a:cubicBezTo>
                      <a:pt x="62275" y="85587"/>
                      <a:pt x="67604" y="84588"/>
                      <a:pt x="71600" y="82923"/>
                    </a:cubicBezTo>
                    <a:cubicBezTo>
                      <a:pt x="75596" y="81257"/>
                      <a:pt x="78260" y="79925"/>
                      <a:pt x="79592" y="78926"/>
                    </a:cubicBezTo>
                    <a:lnTo>
                      <a:pt x="88584" y="9524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5A42531-C4D9-5977-709C-29A9CB0B909C}"/>
                  </a:ext>
                </a:extLst>
              </p:cNvPr>
              <p:cNvSpPr/>
              <p:nvPr/>
            </p:nvSpPr>
            <p:spPr>
              <a:xfrm>
                <a:off x="9746902" y="1186089"/>
                <a:ext cx="27307" cy="144864"/>
              </a:xfrm>
              <a:custGeom>
                <a:avLst/>
                <a:gdLst>
                  <a:gd name="connsiteX0" fmla="*/ 13654 w 27307"/>
                  <a:gd name="connsiteY0" fmla="*/ 0 h 144864"/>
                  <a:gd name="connsiteX1" fmla="*/ 23312 w 27307"/>
                  <a:gd name="connsiteY1" fmla="*/ 3996 h 144864"/>
                  <a:gd name="connsiteX2" fmla="*/ 27308 w 27307"/>
                  <a:gd name="connsiteY2" fmla="*/ 13654 h 144864"/>
                  <a:gd name="connsiteX3" fmla="*/ 23312 w 27307"/>
                  <a:gd name="connsiteY3" fmla="*/ 23312 h 144864"/>
                  <a:gd name="connsiteX4" fmla="*/ 13654 w 27307"/>
                  <a:gd name="connsiteY4" fmla="*/ 27308 h 144864"/>
                  <a:gd name="connsiteX5" fmla="*/ 3996 w 27307"/>
                  <a:gd name="connsiteY5" fmla="*/ 23312 h 144864"/>
                  <a:gd name="connsiteX6" fmla="*/ 0 w 27307"/>
                  <a:gd name="connsiteY6" fmla="*/ 13654 h 144864"/>
                  <a:gd name="connsiteX7" fmla="*/ 3996 w 27307"/>
                  <a:gd name="connsiteY7" fmla="*/ 3996 h 144864"/>
                  <a:gd name="connsiteX8" fmla="*/ 13654 w 27307"/>
                  <a:gd name="connsiteY8" fmla="*/ 0 h 144864"/>
                  <a:gd name="connsiteX9" fmla="*/ 2664 w 27307"/>
                  <a:gd name="connsiteY9" fmla="*/ 55282 h 144864"/>
                  <a:gd name="connsiteX10" fmla="*/ 5661 w 27307"/>
                  <a:gd name="connsiteY10" fmla="*/ 47289 h 144864"/>
                  <a:gd name="connsiteX11" fmla="*/ 14320 w 27307"/>
                  <a:gd name="connsiteY11" fmla="*/ 44958 h 144864"/>
                  <a:gd name="connsiteX12" fmla="*/ 20647 w 27307"/>
                  <a:gd name="connsiteY12" fmla="*/ 45957 h 144864"/>
                  <a:gd name="connsiteX13" fmla="*/ 24644 w 27307"/>
                  <a:gd name="connsiteY13" fmla="*/ 47289 h 144864"/>
                  <a:gd name="connsiteX14" fmla="*/ 24644 w 27307"/>
                  <a:gd name="connsiteY14" fmla="*/ 144865 h 144864"/>
                  <a:gd name="connsiteX15" fmla="*/ 2331 w 27307"/>
                  <a:gd name="connsiteY15" fmla="*/ 144865 h 144864"/>
                  <a:gd name="connsiteX16" fmla="*/ 2331 w 27307"/>
                  <a:gd name="connsiteY16" fmla="*/ 55282 h 14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307" h="144864">
                    <a:moveTo>
                      <a:pt x="13654" y="0"/>
                    </a:moveTo>
                    <a:cubicBezTo>
                      <a:pt x="17317" y="0"/>
                      <a:pt x="20647" y="1332"/>
                      <a:pt x="23312" y="3996"/>
                    </a:cubicBezTo>
                    <a:cubicBezTo>
                      <a:pt x="25976" y="6660"/>
                      <a:pt x="27308" y="9991"/>
                      <a:pt x="27308" y="13654"/>
                    </a:cubicBezTo>
                    <a:cubicBezTo>
                      <a:pt x="27308" y="17650"/>
                      <a:pt x="25976" y="20647"/>
                      <a:pt x="23312" y="23312"/>
                    </a:cubicBezTo>
                    <a:cubicBezTo>
                      <a:pt x="20647" y="25976"/>
                      <a:pt x="17650" y="27308"/>
                      <a:pt x="13654" y="27308"/>
                    </a:cubicBezTo>
                    <a:cubicBezTo>
                      <a:pt x="9991" y="27308"/>
                      <a:pt x="6660" y="25976"/>
                      <a:pt x="3996" y="23312"/>
                    </a:cubicBezTo>
                    <a:cubicBezTo>
                      <a:pt x="1332" y="20647"/>
                      <a:pt x="0" y="17317"/>
                      <a:pt x="0" y="13654"/>
                    </a:cubicBezTo>
                    <a:cubicBezTo>
                      <a:pt x="0" y="9658"/>
                      <a:pt x="1332" y="6660"/>
                      <a:pt x="3996" y="3996"/>
                    </a:cubicBezTo>
                    <a:cubicBezTo>
                      <a:pt x="6660" y="1332"/>
                      <a:pt x="9991" y="0"/>
                      <a:pt x="13654" y="0"/>
                    </a:cubicBezTo>
                    <a:close/>
                    <a:moveTo>
                      <a:pt x="2664" y="55282"/>
                    </a:moveTo>
                    <a:cubicBezTo>
                      <a:pt x="2664" y="51618"/>
                      <a:pt x="3663" y="48954"/>
                      <a:pt x="5661" y="47289"/>
                    </a:cubicBezTo>
                    <a:cubicBezTo>
                      <a:pt x="7659" y="45624"/>
                      <a:pt x="10657" y="44958"/>
                      <a:pt x="14320" y="44958"/>
                    </a:cubicBezTo>
                    <a:cubicBezTo>
                      <a:pt x="16651" y="44958"/>
                      <a:pt x="18649" y="45291"/>
                      <a:pt x="20647" y="45957"/>
                    </a:cubicBezTo>
                    <a:cubicBezTo>
                      <a:pt x="22646" y="46623"/>
                      <a:pt x="23978" y="46956"/>
                      <a:pt x="24644" y="47289"/>
                    </a:cubicBezTo>
                    <a:lnTo>
                      <a:pt x="24644" y="144865"/>
                    </a:lnTo>
                    <a:lnTo>
                      <a:pt x="2331" y="144865"/>
                    </a:lnTo>
                    <a:lnTo>
                      <a:pt x="2331" y="55282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7B4D901-8220-1CEA-AA2D-4B355BDEA822}"/>
                  </a:ext>
                </a:extLst>
              </p:cNvPr>
              <p:cNvSpPr/>
              <p:nvPr/>
            </p:nvSpPr>
            <p:spPr>
              <a:xfrm>
                <a:off x="9795523" y="1228383"/>
                <a:ext cx="95244" cy="102570"/>
              </a:xfrm>
              <a:custGeom>
                <a:avLst/>
                <a:gdLst>
                  <a:gd name="connsiteX0" fmla="*/ 0 w 95244"/>
                  <a:gd name="connsiteY0" fmla="*/ 42294 h 102570"/>
                  <a:gd name="connsiteX1" fmla="*/ 3663 w 95244"/>
                  <a:gd name="connsiteY1" fmla="*/ 24644 h 102570"/>
                  <a:gd name="connsiteX2" fmla="*/ 13654 w 95244"/>
                  <a:gd name="connsiteY2" fmla="*/ 11323 h 102570"/>
                  <a:gd name="connsiteX3" fmla="*/ 28640 w 95244"/>
                  <a:gd name="connsiteY3" fmla="*/ 2997 h 102570"/>
                  <a:gd name="connsiteX4" fmla="*/ 47622 w 95244"/>
                  <a:gd name="connsiteY4" fmla="*/ 0 h 102570"/>
                  <a:gd name="connsiteX5" fmla="*/ 66604 w 95244"/>
                  <a:gd name="connsiteY5" fmla="*/ 2997 h 102570"/>
                  <a:gd name="connsiteX6" fmla="*/ 81590 w 95244"/>
                  <a:gd name="connsiteY6" fmla="*/ 11323 h 102570"/>
                  <a:gd name="connsiteX7" fmla="*/ 91581 w 95244"/>
                  <a:gd name="connsiteY7" fmla="*/ 24644 h 102570"/>
                  <a:gd name="connsiteX8" fmla="*/ 95244 w 95244"/>
                  <a:gd name="connsiteY8" fmla="*/ 42294 h 102570"/>
                  <a:gd name="connsiteX9" fmla="*/ 95244 w 95244"/>
                  <a:gd name="connsiteY9" fmla="*/ 102571 h 102570"/>
                  <a:gd name="connsiteX10" fmla="*/ 72932 w 95244"/>
                  <a:gd name="connsiteY10" fmla="*/ 102571 h 102570"/>
                  <a:gd name="connsiteX11" fmla="*/ 72932 w 95244"/>
                  <a:gd name="connsiteY11" fmla="*/ 47955 h 102570"/>
                  <a:gd name="connsiteX12" fmla="*/ 66604 w 95244"/>
                  <a:gd name="connsiteY12" fmla="*/ 27308 h 102570"/>
                  <a:gd name="connsiteX13" fmla="*/ 47622 w 95244"/>
                  <a:gd name="connsiteY13" fmla="*/ 20314 h 102570"/>
                  <a:gd name="connsiteX14" fmla="*/ 28640 w 95244"/>
                  <a:gd name="connsiteY14" fmla="*/ 27308 h 102570"/>
                  <a:gd name="connsiteX15" fmla="*/ 22313 w 95244"/>
                  <a:gd name="connsiteY15" fmla="*/ 47955 h 102570"/>
                  <a:gd name="connsiteX16" fmla="*/ 22313 w 95244"/>
                  <a:gd name="connsiteY16" fmla="*/ 102571 h 102570"/>
                  <a:gd name="connsiteX17" fmla="*/ 0 w 95244"/>
                  <a:gd name="connsiteY17" fmla="*/ 102571 h 102570"/>
                  <a:gd name="connsiteX18" fmla="*/ 0 w 95244"/>
                  <a:gd name="connsiteY18" fmla="*/ 42294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244" h="102570">
                    <a:moveTo>
                      <a:pt x="0" y="42294"/>
                    </a:moveTo>
                    <a:cubicBezTo>
                      <a:pt x="0" y="35633"/>
                      <a:pt x="1332" y="29639"/>
                      <a:pt x="3663" y="24644"/>
                    </a:cubicBezTo>
                    <a:cubicBezTo>
                      <a:pt x="5994" y="19315"/>
                      <a:pt x="9325" y="14986"/>
                      <a:pt x="13654" y="11323"/>
                    </a:cubicBezTo>
                    <a:cubicBezTo>
                      <a:pt x="17983" y="7660"/>
                      <a:pt x="22978" y="4995"/>
                      <a:pt x="28640" y="2997"/>
                    </a:cubicBezTo>
                    <a:cubicBezTo>
                      <a:pt x="34301" y="999"/>
                      <a:pt x="40629" y="0"/>
                      <a:pt x="47622" y="0"/>
                    </a:cubicBezTo>
                    <a:cubicBezTo>
                      <a:pt x="54616" y="0"/>
                      <a:pt x="60943" y="999"/>
                      <a:pt x="66604" y="2997"/>
                    </a:cubicBezTo>
                    <a:cubicBezTo>
                      <a:pt x="72599" y="4995"/>
                      <a:pt x="77594" y="7660"/>
                      <a:pt x="81590" y="11323"/>
                    </a:cubicBezTo>
                    <a:cubicBezTo>
                      <a:pt x="85920" y="14986"/>
                      <a:pt x="88917" y="19315"/>
                      <a:pt x="91581" y="24644"/>
                    </a:cubicBezTo>
                    <a:cubicBezTo>
                      <a:pt x="93912" y="29972"/>
                      <a:pt x="95244" y="35966"/>
                      <a:pt x="95244" y="42294"/>
                    </a:cubicBezTo>
                    <a:lnTo>
                      <a:pt x="95244" y="102571"/>
                    </a:lnTo>
                    <a:lnTo>
                      <a:pt x="72932" y="102571"/>
                    </a:lnTo>
                    <a:lnTo>
                      <a:pt x="72932" y="47955"/>
                    </a:lnTo>
                    <a:cubicBezTo>
                      <a:pt x="72932" y="38964"/>
                      <a:pt x="70934" y="31970"/>
                      <a:pt x="66604" y="27308"/>
                    </a:cubicBezTo>
                    <a:cubicBezTo>
                      <a:pt x="62275" y="22645"/>
                      <a:pt x="55948" y="20314"/>
                      <a:pt x="47622" y="20314"/>
                    </a:cubicBezTo>
                    <a:cubicBezTo>
                      <a:pt x="39297" y="20314"/>
                      <a:pt x="32969" y="22645"/>
                      <a:pt x="28640" y="27308"/>
                    </a:cubicBezTo>
                    <a:cubicBezTo>
                      <a:pt x="24311" y="31970"/>
                      <a:pt x="22313" y="38964"/>
                      <a:pt x="22313" y="47955"/>
                    </a:cubicBezTo>
                    <a:lnTo>
                      <a:pt x="22313" y="102571"/>
                    </a:lnTo>
                    <a:lnTo>
                      <a:pt x="0" y="102571"/>
                    </a:lnTo>
                    <a:lnTo>
                      <a:pt x="0" y="4229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3019EA1-3F77-7EC1-B782-DEA69D6E7AD0}"/>
                  </a:ext>
                </a:extLst>
              </p:cNvPr>
              <p:cNvSpPr/>
              <p:nvPr/>
            </p:nvSpPr>
            <p:spPr>
              <a:xfrm>
                <a:off x="9909417" y="1227717"/>
                <a:ext cx="105568" cy="144198"/>
              </a:xfrm>
              <a:custGeom>
                <a:avLst/>
                <a:gdLst>
                  <a:gd name="connsiteX0" fmla="*/ 15985 w 105568"/>
                  <a:gd name="connsiteY0" fmla="*/ 120221 h 144198"/>
                  <a:gd name="connsiteX1" fmla="*/ 19315 w 105568"/>
                  <a:gd name="connsiteY1" fmla="*/ 121553 h 144198"/>
                  <a:gd name="connsiteX2" fmla="*/ 25976 w 105568"/>
                  <a:gd name="connsiteY2" fmla="*/ 123884 h 144198"/>
                  <a:gd name="connsiteX3" fmla="*/ 35301 w 105568"/>
                  <a:gd name="connsiteY3" fmla="*/ 125882 h 144198"/>
                  <a:gd name="connsiteX4" fmla="*/ 46956 w 105568"/>
                  <a:gd name="connsiteY4" fmla="*/ 126548 h 144198"/>
                  <a:gd name="connsiteX5" fmla="*/ 59944 w 105568"/>
                  <a:gd name="connsiteY5" fmla="*/ 125216 h 144198"/>
                  <a:gd name="connsiteX6" fmla="*/ 71267 w 105568"/>
                  <a:gd name="connsiteY6" fmla="*/ 119888 h 144198"/>
                  <a:gd name="connsiteX7" fmla="*/ 79592 w 105568"/>
                  <a:gd name="connsiteY7" fmla="*/ 108898 h 144198"/>
                  <a:gd name="connsiteX8" fmla="*/ 82923 w 105568"/>
                  <a:gd name="connsiteY8" fmla="*/ 90915 h 144198"/>
                  <a:gd name="connsiteX9" fmla="*/ 82923 w 105568"/>
                  <a:gd name="connsiteY9" fmla="*/ 88584 h 144198"/>
                  <a:gd name="connsiteX10" fmla="*/ 69935 w 105568"/>
                  <a:gd name="connsiteY10" fmla="*/ 98574 h 144198"/>
                  <a:gd name="connsiteX11" fmla="*/ 49620 w 105568"/>
                  <a:gd name="connsiteY11" fmla="*/ 103237 h 144198"/>
                  <a:gd name="connsiteX12" fmla="*/ 29639 w 105568"/>
                  <a:gd name="connsiteY12" fmla="*/ 99574 h 144198"/>
                  <a:gd name="connsiteX13" fmla="*/ 13987 w 105568"/>
                  <a:gd name="connsiteY13" fmla="*/ 89250 h 144198"/>
                  <a:gd name="connsiteX14" fmla="*/ 3663 w 105568"/>
                  <a:gd name="connsiteY14" fmla="*/ 73265 h 144198"/>
                  <a:gd name="connsiteX15" fmla="*/ 0 w 105568"/>
                  <a:gd name="connsiteY15" fmla="*/ 52617 h 144198"/>
                  <a:gd name="connsiteX16" fmla="*/ 3996 w 105568"/>
                  <a:gd name="connsiteY16" fmla="*/ 31637 h 144198"/>
                  <a:gd name="connsiteX17" fmla="*/ 14986 w 105568"/>
                  <a:gd name="connsiteY17" fmla="*/ 14986 h 144198"/>
                  <a:gd name="connsiteX18" fmla="*/ 31970 w 105568"/>
                  <a:gd name="connsiteY18" fmla="*/ 3996 h 144198"/>
                  <a:gd name="connsiteX19" fmla="*/ 53617 w 105568"/>
                  <a:gd name="connsiteY19" fmla="*/ 0 h 144198"/>
                  <a:gd name="connsiteX20" fmla="*/ 74264 w 105568"/>
                  <a:gd name="connsiteY20" fmla="*/ 3330 h 144198"/>
                  <a:gd name="connsiteX21" fmla="*/ 90582 w 105568"/>
                  <a:gd name="connsiteY21" fmla="*/ 13654 h 144198"/>
                  <a:gd name="connsiteX22" fmla="*/ 101572 w 105568"/>
                  <a:gd name="connsiteY22" fmla="*/ 31304 h 144198"/>
                  <a:gd name="connsiteX23" fmla="*/ 105568 w 105568"/>
                  <a:gd name="connsiteY23" fmla="*/ 56614 h 144198"/>
                  <a:gd name="connsiteX24" fmla="*/ 105568 w 105568"/>
                  <a:gd name="connsiteY24" fmla="*/ 85254 h 144198"/>
                  <a:gd name="connsiteX25" fmla="*/ 101239 w 105568"/>
                  <a:gd name="connsiteY25" fmla="*/ 112228 h 144198"/>
                  <a:gd name="connsiteX26" fmla="*/ 89583 w 105568"/>
                  <a:gd name="connsiteY26" fmla="*/ 130545 h 144198"/>
                  <a:gd name="connsiteX27" fmla="*/ 71933 w 105568"/>
                  <a:gd name="connsiteY27" fmla="*/ 140868 h 144198"/>
                  <a:gd name="connsiteX28" fmla="*/ 49620 w 105568"/>
                  <a:gd name="connsiteY28" fmla="*/ 144199 h 144198"/>
                  <a:gd name="connsiteX29" fmla="*/ 34967 w 105568"/>
                  <a:gd name="connsiteY29" fmla="*/ 143199 h 144198"/>
                  <a:gd name="connsiteX30" fmla="*/ 23312 w 105568"/>
                  <a:gd name="connsiteY30" fmla="*/ 140868 h 144198"/>
                  <a:gd name="connsiteX31" fmla="*/ 14986 w 105568"/>
                  <a:gd name="connsiteY31" fmla="*/ 138204 h 144198"/>
                  <a:gd name="connsiteX32" fmla="*/ 9991 w 105568"/>
                  <a:gd name="connsiteY32" fmla="*/ 136206 h 144198"/>
                  <a:gd name="connsiteX33" fmla="*/ 15985 w 105568"/>
                  <a:gd name="connsiteY33" fmla="*/ 120221 h 144198"/>
                  <a:gd name="connsiteX34" fmla="*/ 52951 w 105568"/>
                  <a:gd name="connsiteY34" fmla="*/ 84255 h 144198"/>
                  <a:gd name="connsiteX35" fmla="*/ 64939 w 105568"/>
                  <a:gd name="connsiteY35" fmla="*/ 81923 h 144198"/>
                  <a:gd name="connsiteX36" fmla="*/ 74264 w 105568"/>
                  <a:gd name="connsiteY36" fmla="*/ 75263 h 144198"/>
                  <a:gd name="connsiteX37" fmla="*/ 80258 w 105568"/>
                  <a:gd name="connsiteY37" fmla="*/ 65272 h 144198"/>
                  <a:gd name="connsiteX38" fmla="*/ 82590 w 105568"/>
                  <a:gd name="connsiteY38" fmla="*/ 52617 h 144198"/>
                  <a:gd name="connsiteX39" fmla="*/ 80258 w 105568"/>
                  <a:gd name="connsiteY39" fmla="*/ 39963 h 144198"/>
                  <a:gd name="connsiteX40" fmla="*/ 74264 w 105568"/>
                  <a:gd name="connsiteY40" fmla="*/ 29972 h 144198"/>
                  <a:gd name="connsiteX41" fmla="*/ 64939 w 105568"/>
                  <a:gd name="connsiteY41" fmla="*/ 23312 h 144198"/>
                  <a:gd name="connsiteX42" fmla="*/ 52951 w 105568"/>
                  <a:gd name="connsiteY42" fmla="*/ 20980 h 144198"/>
                  <a:gd name="connsiteX43" fmla="*/ 40629 w 105568"/>
                  <a:gd name="connsiteY43" fmla="*/ 23312 h 144198"/>
                  <a:gd name="connsiteX44" fmla="*/ 31304 w 105568"/>
                  <a:gd name="connsiteY44" fmla="*/ 30305 h 144198"/>
                  <a:gd name="connsiteX45" fmla="*/ 25310 w 105568"/>
                  <a:gd name="connsiteY45" fmla="*/ 40296 h 144198"/>
                  <a:gd name="connsiteX46" fmla="*/ 23312 w 105568"/>
                  <a:gd name="connsiteY46" fmla="*/ 52617 h 144198"/>
                  <a:gd name="connsiteX47" fmla="*/ 31637 w 105568"/>
                  <a:gd name="connsiteY47" fmla="*/ 75596 h 144198"/>
                  <a:gd name="connsiteX48" fmla="*/ 52951 w 105568"/>
                  <a:gd name="connsiteY48" fmla="*/ 84255 h 14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5568" h="144198">
                    <a:moveTo>
                      <a:pt x="15985" y="120221"/>
                    </a:moveTo>
                    <a:cubicBezTo>
                      <a:pt x="16651" y="120554"/>
                      <a:pt x="17650" y="120887"/>
                      <a:pt x="19315" y="121553"/>
                    </a:cubicBezTo>
                    <a:cubicBezTo>
                      <a:pt x="20981" y="122219"/>
                      <a:pt x="23312" y="122885"/>
                      <a:pt x="25976" y="123884"/>
                    </a:cubicBezTo>
                    <a:cubicBezTo>
                      <a:pt x="28640" y="124550"/>
                      <a:pt x="31637" y="125216"/>
                      <a:pt x="35301" y="125882"/>
                    </a:cubicBezTo>
                    <a:cubicBezTo>
                      <a:pt x="38964" y="126548"/>
                      <a:pt x="42627" y="126548"/>
                      <a:pt x="46956" y="126548"/>
                    </a:cubicBezTo>
                    <a:cubicBezTo>
                      <a:pt x="51285" y="126548"/>
                      <a:pt x="55615" y="126215"/>
                      <a:pt x="59944" y="125216"/>
                    </a:cubicBezTo>
                    <a:cubicBezTo>
                      <a:pt x="64273" y="124217"/>
                      <a:pt x="67937" y="122552"/>
                      <a:pt x="71267" y="119888"/>
                    </a:cubicBezTo>
                    <a:cubicBezTo>
                      <a:pt x="74597" y="117224"/>
                      <a:pt x="77261" y="113561"/>
                      <a:pt x="79592" y="108898"/>
                    </a:cubicBezTo>
                    <a:cubicBezTo>
                      <a:pt x="81591" y="104236"/>
                      <a:pt x="82923" y="98241"/>
                      <a:pt x="82923" y="90915"/>
                    </a:cubicBezTo>
                    <a:lnTo>
                      <a:pt x="82923" y="88584"/>
                    </a:lnTo>
                    <a:cubicBezTo>
                      <a:pt x="79925" y="92247"/>
                      <a:pt x="75596" y="95577"/>
                      <a:pt x="69935" y="98574"/>
                    </a:cubicBezTo>
                    <a:cubicBezTo>
                      <a:pt x="64273" y="101905"/>
                      <a:pt x="57613" y="103237"/>
                      <a:pt x="49620" y="103237"/>
                    </a:cubicBezTo>
                    <a:cubicBezTo>
                      <a:pt x="42294" y="103237"/>
                      <a:pt x="35633" y="101905"/>
                      <a:pt x="29639" y="99574"/>
                    </a:cubicBezTo>
                    <a:cubicBezTo>
                      <a:pt x="23645" y="97242"/>
                      <a:pt x="18316" y="93579"/>
                      <a:pt x="13987" y="89250"/>
                    </a:cubicBezTo>
                    <a:cubicBezTo>
                      <a:pt x="9658" y="84921"/>
                      <a:pt x="5994" y="79592"/>
                      <a:pt x="3663" y="73265"/>
                    </a:cubicBezTo>
                    <a:cubicBezTo>
                      <a:pt x="1332" y="66937"/>
                      <a:pt x="0" y="60277"/>
                      <a:pt x="0" y="52617"/>
                    </a:cubicBezTo>
                    <a:cubicBezTo>
                      <a:pt x="0" y="44958"/>
                      <a:pt x="1332" y="37964"/>
                      <a:pt x="3996" y="31637"/>
                    </a:cubicBezTo>
                    <a:cubicBezTo>
                      <a:pt x="6661" y="25310"/>
                      <a:pt x="10324" y="19648"/>
                      <a:pt x="14986" y="14986"/>
                    </a:cubicBezTo>
                    <a:cubicBezTo>
                      <a:pt x="19648" y="10324"/>
                      <a:pt x="25310" y="6660"/>
                      <a:pt x="31970" y="3996"/>
                    </a:cubicBezTo>
                    <a:cubicBezTo>
                      <a:pt x="38631" y="1332"/>
                      <a:pt x="45624" y="0"/>
                      <a:pt x="53617" y="0"/>
                    </a:cubicBezTo>
                    <a:cubicBezTo>
                      <a:pt x="60943" y="0"/>
                      <a:pt x="67937" y="999"/>
                      <a:pt x="74264" y="3330"/>
                    </a:cubicBezTo>
                    <a:cubicBezTo>
                      <a:pt x="80592" y="5661"/>
                      <a:pt x="85920" y="8992"/>
                      <a:pt x="90582" y="13654"/>
                    </a:cubicBezTo>
                    <a:cubicBezTo>
                      <a:pt x="95244" y="18316"/>
                      <a:pt x="98908" y="24311"/>
                      <a:pt x="101572" y="31304"/>
                    </a:cubicBezTo>
                    <a:cubicBezTo>
                      <a:pt x="104236" y="38631"/>
                      <a:pt x="105568" y="46956"/>
                      <a:pt x="105568" y="56614"/>
                    </a:cubicBezTo>
                    <a:lnTo>
                      <a:pt x="105568" y="85254"/>
                    </a:lnTo>
                    <a:cubicBezTo>
                      <a:pt x="105568" y="95577"/>
                      <a:pt x="104236" y="104569"/>
                      <a:pt x="101239" y="112228"/>
                    </a:cubicBezTo>
                    <a:cubicBezTo>
                      <a:pt x="98574" y="119555"/>
                      <a:pt x="94578" y="125882"/>
                      <a:pt x="89583" y="130545"/>
                    </a:cubicBezTo>
                    <a:cubicBezTo>
                      <a:pt x="84588" y="135207"/>
                      <a:pt x="78926" y="138870"/>
                      <a:pt x="71933" y="140868"/>
                    </a:cubicBezTo>
                    <a:cubicBezTo>
                      <a:pt x="65272" y="143199"/>
                      <a:pt x="57613" y="144199"/>
                      <a:pt x="49620" y="144199"/>
                    </a:cubicBezTo>
                    <a:cubicBezTo>
                      <a:pt x="44292" y="144199"/>
                      <a:pt x="39630" y="143866"/>
                      <a:pt x="34967" y="143199"/>
                    </a:cubicBezTo>
                    <a:cubicBezTo>
                      <a:pt x="30638" y="142533"/>
                      <a:pt x="26642" y="141867"/>
                      <a:pt x="23312" y="140868"/>
                    </a:cubicBezTo>
                    <a:cubicBezTo>
                      <a:pt x="19981" y="139869"/>
                      <a:pt x="16984" y="139203"/>
                      <a:pt x="14986" y="138204"/>
                    </a:cubicBezTo>
                    <a:cubicBezTo>
                      <a:pt x="12655" y="137205"/>
                      <a:pt x="11323" y="136539"/>
                      <a:pt x="9991" y="136206"/>
                    </a:cubicBezTo>
                    <a:lnTo>
                      <a:pt x="15985" y="120221"/>
                    </a:lnTo>
                    <a:close/>
                    <a:moveTo>
                      <a:pt x="52951" y="84255"/>
                    </a:moveTo>
                    <a:cubicBezTo>
                      <a:pt x="57280" y="84255"/>
                      <a:pt x="61276" y="83589"/>
                      <a:pt x="64939" y="81923"/>
                    </a:cubicBezTo>
                    <a:cubicBezTo>
                      <a:pt x="68603" y="80258"/>
                      <a:pt x="71600" y="78260"/>
                      <a:pt x="74264" y="75263"/>
                    </a:cubicBezTo>
                    <a:cubicBezTo>
                      <a:pt x="76928" y="72599"/>
                      <a:pt x="78926" y="69269"/>
                      <a:pt x="80258" y="65272"/>
                    </a:cubicBezTo>
                    <a:cubicBezTo>
                      <a:pt x="81591" y="61276"/>
                      <a:pt x="82590" y="57280"/>
                      <a:pt x="82590" y="52617"/>
                    </a:cubicBezTo>
                    <a:cubicBezTo>
                      <a:pt x="82590" y="47955"/>
                      <a:pt x="81923" y="43959"/>
                      <a:pt x="80258" y="39963"/>
                    </a:cubicBezTo>
                    <a:cubicBezTo>
                      <a:pt x="78926" y="35966"/>
                      <a:pt x="76595" y="32636"/>
                      <a:pt x="74264" y="29972"/>
                    </a:cubicBezTo>
                    <a:cubicBezTo>
                      <a:pt x="71600" y="26975"/>
                      <a:pt x="68603" y="24977"/>
                      <a:pt x="64939" y="23312"/>
                    </a:cubicBezTo>
                    <a:cubicBezTo>
                      <a:pt x="61276" y="21646"/>
                      <a:pt x="57280" y="20980"/>
                      <a:pt x="52951" y="20980"/>
                    </a:cubicBezTo>
                    <a:cubicBezTo>
                      <a:pt x="48288" y="20980"/>
                      <a:pt x="44292" y="21646"/>
                      <a:pt x="40629" y="23312"/>
                    </a:cubicBezTo>
                    <a:cubicBezTo>
                      <a:pt x="36965" y="24977"/>
                      <a:pt x="33635" y="27308"/>
                      <a:pt x="31304" y="30305"/>
                    </a:cubicBezTo>
                    <a:cubicBezTo>
                      <a:pt x="28640" y="33302"/>
                      <a:pt x="26642" y="36632"/>
                      <a:pt x="25310" y="40296"/>
                    </a:cubicBezTo>
                    <a:cubicBezTo>
                      <a:pt x="23978" y="44292"/>
                      <a:pt x="23312" y="48288"/>
                      <a:pt x="23312" y="52617"/>
                    </a:cubicBezTo>
                    <a:cubicBezTo>
                      <a:pt x="23312" y="62275"/>
                      <a:pt x="25976" y="69935"/>
                      <a:pt x="31637" y="75596"/>
                    </a:cubicBezTo>
                    <a:cubicBezTo>
                      <a:pt x="36300" y="81590"/>
                      <a:pt x="43626" y="84255"/>
                      <a:pt x="52951" y="84255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8F95EC5-5CB4-AA47-449B-25C7A0EE07B7}"/>
                  </a:ext>
                </a:extLst>
              </p:cNvPr>
              <p:cNvSpPr/>
              <p:nvPr/>
            </p:nvSpPr>
            <p:spPr>
              <a:xfrm>
                <a:off x="10086251" y="1192749"/>
                <a:ext cx="106900" cy="138537"/>
              </a:xfrm>
              <a:custGeom>
                <a:avLst/>
                <a:gdLst>
                  <a:gd name="connsiteX0" fmla="*/ 0 w 106900"/>
                  <a:gd name="connsiteY0" fmla="*/ 14653 h 138537"/>
                  <a:gd name="connsiteX1" fmla="*/ 2997 w 106900"/>
                  <a:gd name="connsiteY1" fmla="*/ 5661 h 138537"/>
                  <a:gd name="connsiteX2" fmla="*/ 10657 w 106900"/>
                  <a:gd name="connsiteY2" fmla="*/ 1998 h 138537"/>
                  <a:gd name="connsiteX3" fmla="*/ 21979 w 106900"/>
                  <a:gd name="connsiteY3" fmla="*/ 666 h 138537"/>
                  <a:gd name="connsiteX4" fmla="*/ 45291 w 106900"/>
                  <a:gd name="connsiteY4" fmla="*/ 0 h 138537"/>
                  <a:gd name="connsiteX5" fmla="*/ 91581 w 106900"/>
                  <a:gd name="connsiteY5" fmla="*/ 12655 h 138537"/>
                  <a:gd name="connsiteX6" fmla="*/ 106900 w 106900"/>
                  <a:gd name="connsiteY6" fmla="*/ 45957 h 138537"/>
                  <a:gd name="connsiteX7" fmla="*/ 103570 w 106900"/>
                  <a:gd name="connsiteY7" fmla="*/ 64273 h 138537"/>
                  <a:gd name="connsiteX8" fmla="*/ 93246 w 106900"/>
                  <a:gd name="connsiteY8" fmla="*/ 78926 h 138537"/>
                  <a:gd name="connsiteX9" fmla="*/ 74930 w 106900"/>
                  <a:gd name="connsiteY9" fmla="*/ 88584 h 138537"/>
                  <a:gd name="connsiteX10" fmla="*/ 47622 w 106900"/>
                  <a:gd name="connsiteY10" fmla="*/ 91914 h 138537"/>
                  <a:gd name="connsiteX11" fmla="*/ 39297 w 106900"/>
                  <a:gd name="connsiteY11" fmla="*/ 91581 h 138537"/>
                  <a:gd name="connsiteX12" fmla="*/ 31637 w 106900"/>
                  <a:gd name="connsiteY12" fmla="*/ 90915 h 138537"/>
                  <a:gd name="connsiteX13" fmla="*/ 25643 w 106900"/>
                  <a:gd name="connsiteY13" fmla="*/ 90249 h 138537"/>
                  <a:gd name="connsiteX14" fmla="*/ 22646 w 106900"/>
                  <a:gd name="connsiteY14" fmla="*/ 89916 h 138537"/>
                  <a:gd name="connsiteX15" fmla="*/ 22646 w 106900"/>
                  <a:gd name="connsiteY15" fmla="*/ 138537 h 138537"/>
                  <a:gd name="connsiteX16" fmla="*/ 0 w 106900"/>
                  <a:gd name="connsiteY16" fmla="*/ 138537 h 138537"/>
                  <a:gd name="connsiteX17" fmla="*/ 0 w 106900"/>
                  <a:gd name="connsiteY17" fmla="*/ 14653 h 138537"/>
                  <a:gd name="connsiteX18" fmla="*/ 22646 w 106900"/>
                  <a:gd name="connsiteY18" fmla="*/ 69269 h 138537"/>
                  <a:gd name="connsiteX19" fmla="*/ 30305 w 106900"/>
                  <a:gd name="connsiteY19" fmla="*/ 70268 h 138537"/>
                  <a:gd name="connsiteX20" fmla="*/ 46290 w 106900"/>
                  <a:gd name="connsiteY20" fmla="*/ 71267 h 138537"/>
                  <a:gd name="connsiteX21" fmla="*/ 64273 w 106900"/>
                  <a:gd name="connsiteY21" fmla="*/ 69269 h 138537"/>
                  <a:gd name="connsiteX22" fmla="*/ 75596 w 106900"/>
                  <a:gd name="connsiteY22" fmla="*/ 63607 h 138537"/>
                  <a:gd name="connsiteX23" fmla="*/ 81590 w 106900"/>
                  <a:gd name="connsiteY23" fmla="*/ 55282 h 138537"/>
                  <a:gd name="connsiteX24" fmla="*/ 83256 w 106900"/>
                  <a:gd name="connsiteY24" fmla="*/ 45291 h 138537"/>
                  <a:gd name="connsiteX25" fmla="*/ 81590 w 106900"/>
                  <a:gd name="connsiteY25" fmla="*/ 35633 h 138537"/>
                  <a:gd name="connsiteX26" fmla="*/ 75596 w 106900"/>
                  <a:gd name="connsiteY26" fmla="*/ 27308 h 138537"/>
                  <a:gd name="connsiteX27" fmla="*/ 63940 w 106900"/>
                  <a:gd name="connsiteY27" fmla="*/ 21646 h 138537"/>
                  <a:gd name="connsiteX28" fmla="*/ 44625 w 106900"/>
                  <a:gd name="connsiteY28" fmla="*/ 19315 h 138537"/>
                  <a:gd name="connsiteX29" fmla="*/ 29639 w 106900"/>
                  <a:gd name="connsiteY29" fmla="*/ 19648 h 138537"/>
                  <a:gd name="connsiteX30" fmla="*/ 22312 w 106900"/>
                  <a:gd name="connsiteY30" fmla="*/ 20314 h 138537"/>
                  <a:gd name="connsiteX31" fmla="*/ 22312 w 106900"/>
                  <a:gd name="connsiteY31" fmla="*/ 69269 h 13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6900" h="138537">
                    <a:moveTo>
                      <a:pt x="0" y="14653"/>
                    </a:moveTo>
                    <a:cubicBezTo>
                      <a:pt x="0" y="10324"/>
                      <a:pt x="999" y="7326"/>
                      <a:pt x="2997" y="5661"/>
                    </a:cubicBezTo>
                    <a:cubicBezTo>
                      <a:pt x="4995" y="3663"/>
                      <a:pt x="7659" y="2664"/>
                      <a:pt x="10657" y="1998"/>
                    </a:cubicBezTo>
                    <a:cubicBezTo>
                      <a:pt x="12655" y="1665"/>
                      <a:pt x="16651" y="1332"/>
                      <a:pt x="21979" y="666"/>
                    </a:cubicBezTo>
                    <a:cubicBezTo>
                      <a:pt x="27308" y="333"/>
                      <a:pt x="35300" y="0"/>
                      <a:pt x="45291" y="0"/>
                    </a:cubicBezTo>
                    <a:cubicBezTo>
                      <a:pt x="65938" y="0"/>
                      <a:pt x="81590" y="4329"/>
                      <a:pt x="91581" y="12655"/>
                    </a:cubicBezTo>
                    <a:cubicBezTo>
                      <a:pt x="101572" y="20980"/>
                      <a:pt x="106900" y="32303"/>
                      <a:pt x="106900" y="45957"/>
                    </a:cubicBezTo>
                    <a:cubicBezTo>
                      <a:pt x="106900" y="52618"/>
                      <a:pt x="105901" y="58612"/>
                      <a:pt x="103570" y="64273"/>
                    </a:cubicBezTo>
                    <a:cubicBezTo>
                      <a:pt x="101572" y="69935"/>
                      <a:pt x="97908" y="74930"/>
                      <a:pt x="93246" y="78926"/>
                    </a:cubicBezTo>
                    <a:cubicBezTo>
                      <a:pt x="88584" y="82923"/>
                      <a:pt x="82589" y="86253"/>
                      <a:pt x="74930" y="88584"/>
                    </a:cubicBezTo>
                    <a:cubicBezTo>
                      <a:pt x="67270" y="90915"/>
                      <a:pt x="58279" y="91914"/>
                      <a:pt x="47622" y="91914"/>
                    </a:cubicBezTo>
                    <a:cubicBezTo>
                      <a:pt x="44958" y="91914"/>
                      <a:pt x="42294" y="91914"/>
                      <a:pt x="39297" y="91581"/>
                    </a:cubicBezTo>
                    <a:cubicBezTo>
                      <a:pt x="36632" y="91248"/>
                      <a:pt x="33968" y="91248"/>
                      <a:pt x="31637" y="90915"/>
                    </a:cubicBezTo>
                    <a:cubicBezTo>
                      <a:pt x="29306" y="90582"/>
                      <a:pt x="27308" y="90582"/>
                      <a:pt x="25643" y="90249"/>
                    </a:cubicBezTo>
                    <a:cubicBezTo>
                      <a:pt x="23977" y="89916"/>
                      <a:pt x="22978" y="89916"/>
                      <a:pt x="22646" y="89916"/>
                    </a:cubicBezTo>
                    <a:lnTo>
                      <a:pt x="22646" y="138537"/>
                    </a:lnTo>
                    <a:lnTo>
                      <a:pt x="0" y="138537"/>
                    </a:lnTo>
                    <a:lnTo>
                      <a:pt x="0" y="14653"/>
                    </a:lnTo>
                    <a:close/>
                    <a:moveTo>
                      <a:pt x="22646" y="69269"/>
                    </a:moveTo>
                    <a:cubicBezTo>
                      <a:pt x="23645" y="69269"/>
                      <a:pt x="25976" y="69602"/>
                      <a:pt x="30305" y="70268"/>
                    </a:cubicBezTo>
                    <a:cubicBezTo>
                      <a:pt x="34301" y="70934"/>
                      <a:pt x="39629" y="71267"/>
                      <a:pt x="46290" y="71267"/>
                    </a:cubicBezTo>
                    <a:cubicBezTo>
                      <a:pt x="53283" y="71267"/>
                      <a:pt x="59278" y="70601"/>
                      <a:pt x="64273" y="69269"/>
                    </a:cubicBezTo>
                    <a:cubicBezTo>
                      <a:pt x="68936" y="67936"/>
                      <a:pt x="72932" y="65938"/>
                      <a:pt x="75596" y="63607"/>
                    </a:cubicBezTo>
                    <a:cubicBezTo>
                      <a:pt x="78260" y="61276"/>
                      <a:pt x="80258" y="58612"/>
                      <a:pt x="81590" y="55282"/>
                    </a:cubicBezTo>
                    <a:cubicBezTo>
                      <a:pt x="82922" y="52284"/>
                      <a:pt x="83256" y="48954"/>
                      <a:pt x="83256" y="45291"/>
                    </a:cubicBezTo>
                    <a:cubicBezTo>
                      <a:pt x="83256" y="41961"/>
                      <a:pt x="82589" y="38631"/>
                      <a:pt x="81590" y="35633"/>
                    </a:cubicBezTo>
                    <a:cubicBezTo>
                      <a:pt x="80591" y="32636"/>
                      <a:pt x="78593" y="29639"/>
                      <a:pt x="75596" y="27308"/>
                    </a:cubicBezTo>
                    <a:cubicBezTo>
                      <a:pt x="72599" y="24977"/>
                      <a:pt x="68936" y="22979"/>
                      <a:pt x="63940" y="21646"/>
                    </a:cubicBezTo>
                    <a:cubicBezTo>
                      <a:pt x="58945" y="20314"/>
                      <a:pt x="52617" y="19315"/>
                      <a:pt x="44625" y="19315"/>
                    </a:cubicBezTo>
                    <a:cubicBezTo>
                      <a:pt x="38297" y="19315"/>
                      <a:pt x="33302" y="19315"/>
                      <a:pt x="29639" y="19648"/>
                    </a:cubicBezTo>
                    <a:cubicBezTo>
                      <a:pt x="25976" y="19981"/>
                      <a:pt x="23311" y="20314"/>
                      <a:pt x="22312" y="20314"/>
                    </a:cubicBezTo>
                    <a:lnTo>
                      <a:pt x="22312" y="6926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9CBC8F1-3D71-DF0A-5A61-D1C992F0894B}"/>
                  </a:ext>
                </a:extLst>
              </p:cNvPr>
              <p:cNvSpPr/>
              <p:nvPr/>
            </p:nvSpPr>
            <p:spPr>
              <a:xfrm>
                <a:off x="10211801" y="1228383"/>
                <a:ext cx="69268" cy="102570"/>
              </a:xfrm>
              <a:custGeom>
                <a:avLst/>
                <a:gdLst>
                  <a:gd name="connsiteX0" fmla="*/ 333 w 69268"/>
                  <a:gd name="connsiteY0" fmla="*/ 38298 h 102570"/>
                  <a:gd name="connsiteX1" fmla="*/ 11323 w 69268"/>
                  <a:gd name="connsiteY1" fmla="*/ 9991 h 102570"/>
                  <a:gd name="connsiteX2" fmla="*/ 41628 w 69268"/>
                  <a:gd name="connsiteY2" fmla="*/ 0 h 102570"/>
                  <a:gd name="connsiteX3" fmla="*/ 61609 w 69268"/>
                  <a:gd name="connsiteY3" fmla="*/ 3330 h 102570"/>
                  <a:gd name="connsiteX4" fmla="*/ 69269 w 69268"/>
                  <a:gd name="connsiteY4" fmla="*/ 13987 h 102570"/>
                  <a:gd name="connsiteX5" fmla="*/ 67270 w 69268"/>
                  <a:gd name="connsiteY5" fmla="*/ 20647 h 102570"/>
                  <a:gd name="connsiteX6" fmla="*/ 64273 w 69268"/>
                  <a:gd name="connsiteY6" fmla="*/ 24644 h 102570"/>
                  <a:gd name="connsiteX7" fmla="*/ 55948 w 69268"/>
                  <a:gd name="connsiteY7" fmla="*/ 21646 h 102570"/>
                  <a:gd name="connsiteX8" fmla="*/ 44958 w 69268"/>
                  <a:gd name="connsiteY8" fmla="*/ 20314 h 102570"/>
                  <a:gd name="connsiteX9" fmla="*/ 22312 w 69268"/>
                  <a:gd name="connsiteY9" fmla="*/ 44958 h 102570"/>
                  <a:gd name="connsiteX10" fmla="*/ 22312 w 69268"/>
                  <a:gd name="connsiteY10" fmla="*/ 102571 h 102570"/>
                  <a:gd name="connsiteX11" fmla="*/ 0 w 69268"/>
                  <a:gd name="connsiteY11" fmla="*/ 102571 h 102570"/>
                  <a:gd name="connsiteX12" fmla="*/ 0 w 69268"/>
                  <a:gd name="connsiteY12" fmla="*/ 38298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68" h="102570">
                    <a:moveTo>
                      <a:pt x="333" y="38298"/>
                    </a:moveTo>
                    <a:cubicBezTo>
                      <a:pt x="333" y="25976"/>
                      <a:pt x="3996" y="16651"/>
                      <a:pt x="11323" y="9991"/>
                    </a:cubicBezTo>
                    <a:cubicBezTo>
                      <a:pt x="18649" y="3330"/>
                      <a:pt x="28640" y="0"/>
                      <a:pt x="41628" y="0"/>
                    </a:cubicBezTo>
                    <a:cubicBezTo>
                      <a:pt x="49953" y="0"/>
                      <a:pt x="56614" y="999"/>
                      <a:pt x="61609" y="3330"/>
                    </a:cubicBezTo>
                    <a:cubicBezTo>
                      <a:pt x="66604" y="5661"/>
                      <a:pt x="69269" y="9325"/>
                      <a:pt x="69269" y="13987"/>
                    </a:cubicBezTo>
                    <a:cubicBezTo>
                      <a:pt x="69269" y="16318"/>
                      <a:pt x="68602" y="18316"/>
                      <a:pt x="67270" y="20647"/>
                    </a:cubicBezTo>
                    <a:cubicBezTo>
                      <a:pt x="65938" y="22645"/>
                      <a:pt x="64939" y="23978"/>
                      <a:pt x="64273" y="24644"/>
                    </a:cubicBezTo>
                    <a:cubicBezTo>
                      <a:pt x="61942" y="23645"/>
                      <a:pt x="59278" y="22645"/>
                      <a:pt x="55948" y="21646"/>
                    </a:cubicBezTo>
                    <a:cubicBezTo>
                      <a:pt x="52618" y="20647"/>
                      <a:pt x="48954" y="20314"/>
                      <a:pt x="44958" y="20314"/>
                    </a:cubicBezTo>
                    <a:cubicBezTo>
                      <a:pt x="29639" y="20314"/>
                      <a:pt x="22312" y="28640"/>
                      <a:pt x="22312" y="44958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3829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6787193-A482-BB62-B20C-A6FE13EA10F5}"/>
                  </a:ext>
                </a:extLst>
              </p:cNvPr>
              <p:cNvSpPr/>
              <p:nvPr/>
            </p:nvSpPr>
            <p:spPr>
              <a:xfrm>
                <a:off x="10287730" y="1228050"/>
                <a:ext cx="106567" cy="104901"/>
              </a:xfrm>
              <a:custGeom>
                <a:avLst/>
                <a:gdLst>
                  <a:gd name="connsiteX0" fmla="*/ 53283 w 106567"/>
                  <a:gd name="connsiteY0" fmla="*/ 0 h 104901"/>
                  <a:gd name="connsiteX1" fmla="*/ 74264 w 106567"/>
                  <a:gd name="connsiteY1" fmla="*/ 3996 h 104901"/>
                  <a:gd name="connsiteX2" fmla="*/ 91248 w 106567"/>
                  <a:gd name="connsiteY2" fmla="*/ 14986 h 104901"/>
                  <a:gd name="connsiteX3" fmla="*/ 102571 w 106567"/>
                  <a:gd name="connsiteY3" fmla="*/ 31637 h 104901"/>
                  <a:gd name="connsiteX4" fmla="*/ 106567 w 106567"/>
                  <a:gd name="connsiteY4" fmla="*/ 52617 h 104901"/>
                  <a:gd name="connsiteX5" fmla="*/ 102571 w 106567"/>
                  <a:gd name="connsiteY5" fmla="*/ 73265 h 104901"/>
                  <a:gd name="connsiteX6" fmla="*/ 91248 w 106567"/>
                  <a:gd name="connsiteY6" fmla="*/ 89916 h 104901"/>
                  <a:gd name="connsiteX7" fmla="*/ 74264 w 106567"/>
                  <a:gd name="connsiteY7" fmla="*/ 100906 h 104901"/>
                  <a:gd name="connsiteX8" fmla="*/ 53283 w 106567"/>
                  <a:gd name="connsiteY8" fmla="*/ 104902 h 104901"/>
                  <a:gd name="connsiteX9" fmla="*/ 32303 w 106567"/>
                  <a:gd name="connsiteY9" fmla="*/ 100906 h 104901"/>
                  <a:gd name="connsiteX10" fmla="*/ 15319 w 106567"/>
                  <a:gd name="connsiteY10" fmla="*/ 89916 h 104901"/>
                  <a:gd name="connsiteX11" fmla="*/ 3996 w 106567"/>
                  <a:gd name="connsiteY11" fmla="*/ 73265 h 104901"/>
                  <a:gd name="connsiteX12" fmla="*/ 0 w 106567"/>
                  <a:gd name="connsiteY12" fmla="*/ 52617 h 104901"/>
                  <a:gd name="connsiteX13" fmla="*/ 3996 w 106567"/>
                  <a:gd name="connsiteY13" fmla="*/ 31637 h 104901"/>
                  <a:gd name="connsiteX14" fmla="*/ 15319 w 106567"/>
                  <a:gd name="connsiteY14" fmla="*/ 14986 h 104901"/>
                  <a:gd name="connsiteX15" fmla="*/ 32303 w 106567"/>
                  <a:gd name="connsiteY15" fmla="*/ 3996 h 104901"/>
                  <a:gd name="connsiteX16" fmla="*/ 53283 w 106567"/>
                  <a:gd name="connsiteY16" fmla="*/ 0 h 104901"/>
                  <a:gd name="connsiteX17" fmla="*/ 53283 w 106567"/>
                  <a:gd name="connsiteY17" fmla="*/ 85587 h 104901"/>
                  <a:gd name="connsiteX18" fmla="*/ 65605 w 106567"/>
                  <a:gd name="connsiteY18" fmla="*/ 83256 h 104901"/>
                  <a:gd name="connsiteX19" fmla="*/ 75263 w 106567"/>
                  <a:gd name="connsiteY19" fmla="*/ 76262 h 104901"/>
                  <a:gd name="connsiteX20" fmla="*/ 81591 w 106567"/>
                  <a:gd name="connsiteY20" fmla="*/ 65938 h 104901"/>
                  <a:gd name="connsiteX21" fmla="*/ 83922 w 106567"/>
                  <a:gd name="connsiteY21" fmla="*/ 52951 h 104901"/>
                  <a:gd name="connsiteX22" fmla="*/ 81591 w 106567"/>
                  <a:gd name="connsiteY22" fmla="*/ 39963 h 104901"/>
                  <a:gd name="connsiteX23" fmla="*/ 75263 w 106567"/>
                  <a:gd name="connsiteY23" fmla="*/ 29639 h 104901"/>
                  <a:gd name="connsiteX24" fmla="*/ 65605 w 106567"/>
                  <a:gd name="connsiteY24" fmla="*/ 22646 h 104901"/>
                  <a:gd name="connsiteX25" fmla="*/ 53283 w 106567"/>
                  <a:gd name="connsiteY25" fmla="*/ 20314 h 104901"/>
                  <a:gd name="connsiteX26" fmla="*/ 40962 w 106567"/>
                  <a:gd name="connsiteY26" fmla="*/ 22646 h 104901"/>
                  <a:gd name="connsiteX27" fmla="*/ 31304 w 106567"/>
                  <a:gd name="connsiteY27" fmla="*/ 29639 h 104901"/>
                  <a:gd name="connsiteX28" fmla="*/ 24977 w 106567"/>
                  <a:gd name="connsiteY28" fmla="*/ 39963 h 104901"/>
                  <a:gd name="connsiteX29" fmla="*/ 22646 w 106567"/>
                  <a:gd name="connsiteY29" fmla="*/ 52951 h 104901"/>
                  <a:gd name="connsiteX30" fmla="*/ 24977 w 106567"/>
                  <a:gd name="connsiteY30" fmla="*/ 65938 h 104901"/>
                  <a:gd name="connsiteX31" fmla="*/ 31304 w 106567"/>
                  <a:gd name="connsiteY31" fmla="*/ 76262 h 104901"/>
                  <a:gd name="connsiteX32" fmla="*/ 40962 w 106567"/>
                  <a:gd name="connsiteY32" fmla="*/ 83256 h 104901"/>
                  <a:gd name="connsiteX33" fmla="*/ 53283 w 106567"/>
                  <a:gd name="connsiteY33" fmla="*/ 85587 h 10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6567" h="104901">
                    <a:moveTo>
                      <a:pt x="53283" y="0"/>
                    </a:moveTo>
                    <a:cubicBezTo>
                      <a:pt x="60943" y="0"/>
                      <a:pt x="67937" y="1332"/>
                      <a:pt x="74264" y="3996"/>
                    </a:cubicBezTo>
                    <a:cubicBezTo>
                      <a:pt x="80924" y="6660"/>
                      <a:pt x="86586" y="10324"/>
                      <a:pt x="91248" y="14986"/>
                    </a:cubicBezTo>
                    <a:cubicBezTo>
                      <a:pt x="95911" y="19648"/>
                      <a:pt x="99907" y="25310"/>
                      <a:pt x="102571" y="31637"/>
                    </a:cubicBezTo>
                    <a:cubicBezTo>
                      <a:pt x="105235" y="37964"/>
                      <a:pt x="106567" y="44958"/>
                      <a:pt x="106567" y="52617"/>
                    </a:cubicBezTo>
                    <a:cubicBezTo>
                      <a:pt x="106567" y="59944"/>
                      <a:pt x="105235" y="66937"/>
                      <a:pt x="102571" y="73265"/>
                    </a:cubicBezTo>
                    <a:cubicBezTo>
                      <a:pt x="99907" y="79592"/>
                      <a:pt x="96243" y="85254"/>
                      <a:pt x="91248" y="89916"/>
                    </a:cubicBezTo>
                    <a:cubicBezTo>
                      <a:pt x="86586" y="94578"/>
                      <a:pt x="80924" y="98241"/>
                      <a:pt x="74264" y="100906"/>
                    </a:cubicBezTo>
                    <a:cubicBezTo>
                      <a:pt x="67603" y="103570"/>
                      <a:pt x="60610" y="104902"/>
                      <a:pt x="53283" y="104902"/>
                    </a:cubicBezTo>
                    <a:cubicBezTo>
                      <a:pt x="45624" y="104902"/>
                      <a:pt x="38631" y="103570"/>
                      <a:pt x="32303" y="100906"/>
                    </a:cubicBezTo>
                    <a:cubicBezTo>
                      <a:pt x="25643" y="98241"/>
                      <a:pt x="19981" y="94578"/>
                      <a:pt x="15319" y="89916"/>
                    </a:cubicBezTo>
                    <a:cubicBezTo>
                      <a:pt x="10657" y="85254"/>
                      <a:pt x="6661" y="79592"/>
                      <a:pt x="3996" y="73265"/>
                    </a:cubicBezTo>
                    <a:cubicBezTo>
                      <a:pt x="1332" y="66937"/>
                      <a:pt x="0" y="59944"/>
                      <a:pt x="0" y="52617"/>
                    </a:cubicBezTo>
                    <a:cubicBezTo>
                      <a:pt x="0" y="44958"/>
                      <a:pt x="1332" y="37964"/>
                      <a:pt x="3996" y="31637"/>
                    </a:cubicBezTo>
                    <a:cubicBezTo>
                      <a:pt x="6661" y="25310"/>
                      <a:pt x="10324" y="19648"/>
                      <a:pt x="15319" y="14986"/>
                    </a:cubicBezTo>
                    <a:cubicBezTo>
                      <a:pt x="19981" y="10324"/>
                      <a:pt x="25643" y="6660"/>
                      <a:pt x="32303" y="3996"/>
                    </a:cubicBezTo>
                    <a:cubicBezTo>
                      <a:pt x="38631" y="1332"/>
                      <a:pt x="45624" y="0"/>
                      <a:pt x="53283" y="0"/>
                    </a:cubicBezTo>
                    <a:close/>
                    <a:moveTo>
                      <a:pt x="53283" y="85587"/>
                    </a:moveTo>
                    <a:cubicBezTo>
                      <a:pt x="57613" y="85587"/>
                      <a:pt x="61942" y="84921"/>
                      <a:pt x="65605" y="83256"/>
                    </a:cubicBezTo>
                    <a:cubicBezTo>
                      <a:pt x="69269" y="81590"/>
                      <a:pt x="72599" y="79259"/>
                      <a:pt x="75263" y="76262"/>
                    </a:cubicBezTo>
                    <a:cubicBezTo>
                      <a:pt x="77927" y="73265"/>
                      <a:pt x="79925" y="69935"/>
                      <a:pt x="81591" y="65938"/>
                    </a:cubicBezTo>
                    <a:cubicBezTo>
                      <a:pt x="82922" y="61942"/>
                      <a:pt x="83922" y="57613"/>
                      <a:pt x="83922" y="52951"/>
                    </a:cubicBezTo>
                    <a:cubicBezTo>
                      <a:pt x="83922" y="48288"/>
                      <a:pt x="83256" y="43959"/>
                      <a:pt x="81591" y="39963"/>
                    </a:cubicBezTo>
                    <a:cubicBezTo>
                      <a:pt x="80258" y="35966"/>
                      <a:pt x="77927" y="32303"/>
                      <a:pt x="75263" y="29639"/>
                    </a:cubicBezTo>
                    <a:cubicBezTo>
                      <a:pt x="72599" y="26642"/>
                      <a:pt x="69269" y="24311"/>
                      <a:pt x="65605" y="22646"/>
                    </a:cubicBezTo>
                    <a:cubicBezTo>
                      <a:pt x="61942" y="20980"/>
                      <a:pt x="57613" y="20314"/>
                      <a:pt x="53283" y="20314"/>
                    </a:cubicBezTo>
                    <a:cubicBezTo>
                      <a:pt x="48621" y="20314"/>
                      <a:pt x="44625" y="20980"/>
                      <a:pt x="40962" y="22646"/>
                    </a:cubicBezTo>
                    <a:cubicBezTo>
                      <a:pt x="37299" y="24311"/>
                      <a:pt x="33968" y="26642"/>
                      <a:pt x="31304" y="29639"/>
                    </a:cubicBezTo>
                    <a:cubicBezTo>
                      <a:pt x="28640" y="32636"/>
                      <a:pt x="26642" y="35966"/>
                      <a:pt x="24977" y="39963"/>
                    </a:cubicBezTo>
                    <a:cubicBezTo>
                      <a:pt x="23645" y="43959"/>
                      <a:pt x="22646" y="48288"/>
                      <a:pt x="22646" y="52951"/>
                    </a:cubicBezTo>
                    <a:cubicBezTo>
                      <a:pt x="22646" y="57613"/>
                      <a:pt x="23312" y="61942"/>
                      <a:pt x="24977" y="65938"/>
                    </a:cubicBezTo>
                    <a:cubicBezTo>
                      <a:pt x="26309" y="69935"/>
                      <a:pt x="28640" y="73265"/>
                      <a:pt x="31304" y="76262"/>
                    </a:cubicBezTo>
                    <a:cubicBezTo>
                      <a:pt x="33968" y="79259"/>
                      <a:pt x="37299" y="81590"/>
                      <a:pt x="40962" y="83256"/>
                    </a:cubicBezTo>
                    <a:cubicBezTo>
                      <a:pt x="44625" y="84588"/>
                      <a:pt x="48621" y="85587"/>
                      <a:pt x="53283" y="85587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06393D8-8ADB-9CBF-8588-10ED949838C1}"/>
                  </a:ext>
                </a:extLst>
              </p:cNvPr>
              <p:cNvSpPr/>
              <p:nvPr/>
            </p:nvSpPr>
            <p:spPr>
              <a:xfrm>
                <a:off x="10406952" y="1228716"/>
                <a:ext cx="94245" cy="106234"/>
              </a:xfrm>
              <a:custGeom>
                <a:avLst/>
                <a:gdLst>
                  <a:gd name="connsiteX0" fmla="*/ 8659 w 94245"/>
                  <a:gd name="connsiteY0" fmla="*/ 77261 h 106234"/>
                  <a:gd name="connsiteX1" fmla="*/ 13654 w 94245"/>
                  <a:gd name="connsiteY1" fmla="*/ 79925 h 106234"/>
                  <a:gd name="connsiteX2" fmla="*/ 22312 w 94245"/>
                  <a:gd name="connsiteY2" fmla="*/ 83256 h 106234"/>
                  <a:gd name="connsiteX3" fmla="*/ 33968 w 94245"/>
                  <a:gd name="connsiteY3" fmla="*/ 86253 h 106234"/>
                  <a:gd name="connsiteX4" fmla="*/ 48288 w 94245"/>
                  <a:gd name="connsiteY4" fmla="*/ 87585 h 106234"/>
                  <a:gd name="connsiteX5" fmla="*/ 64939 w 94245"/>
                  <a:gd name="connsiteY5" fmla="*/ 84921 h 106234"/>
                  <a:gd name="connsiteX6" fmla="*/ 71267 w 94245"/>
                  <a:gd name="connsiteY6" fmla="*/ 75596 h 106234"/>
                  <a:gd name="connsiteX7" fmla="*/ 67270 w 94245"/>
                  <a:gd name="connsiteY7" fmla="*/ 67270 h 106234"/>
                  <a:gd name="connsiteX8" fmla="*/ 52618 w 94245"/>
                  <a:gd name="connsiteY8" fmla="*/ 63274 h 106234"/>
                  <a:gd name="connsiteX9" fmla="*/ 37299 w 94245"/>
                  <a:gd name="connsiteY9" fmla="*/ 61609 h 106234"/>
                  <a:gd name="connsiteX10" fmla="*/ 22979 w 94245"/>
                  <a:gd name="connsiteY10" fmla="*/ 58612 h 106234"/>
                  <a:gd name="connsiteX11" fmla="*/ 11656 w 94245"/>
                  <a:gd name="connsiteY11" fmla="*/ 52950 h 106234"/>
                  <a:gd name="connsiteX12" fmla="*/ 4329 w 94245"/>
                  <a:gd name="connsiteY12" fmla="*/ 43959 h 106234"/>
                  <a:gd name="connsiteX13" fmla="*/ 1665 w 94245"/>
                  <a:gd name="connsiteY13" fmla="*/ 31304 h 106234"/>
                  <a:gd name="connsiteX14" fmla="*/ 3996 w 94245"/>
                  <a:gd name="connsiteY14" fmla="*/ 19315 h 106234"/>
                  <a:gd name="connsiteX15" fmla="*/ 11656 w 94245"/>
                  <a:gd name="connsiteY15" fmla="*/ 9325 h 106234"/>
                  <a:gd name="connsiteX16" fmla="*/ 25310 w 94245"/>
                  <a:gd name="connsiteY16" fmla="*/ 2331 h 106234"/>
                  <a:gd name="connsiteX17" fmla="*/ 45957 w 94245"/>
                  <a:gd name="connsiteY17" fmla="*/ 0 h 106234"/>
                  <a:gd name="connsiteX18" fmla="*/ 77261 w 94245"/>
                  <a:gd name="connsiteY18" fmla="*/ 4662 h 106234"/>
                  <a:gd name="connsiteX19" fmla="*/ 88584 w 94245"/>
                  <a:gd name="connsiteY19" fmla="*/ 16651 h 106234"/>
                  <a:gd name="connsiteX20" fmla="*/ 87585 w 94245"/>
                  <a:gd name="connsiteY20" fmla="*/ 20980 h 106234"/>
                  <a:gd name="connsiteX21" fmla="*/ 85587 w 94245"/>
                  <a:gd name="connsiteY21" fmla="*/ 24311 h 106234"/>
                  <a:gd name="connsiteX22" fmla="*/ 83256 w 94245"/>
                  <a:gd name="connsiteY22" fmla="*/ 26642 h 106234"/>
                  <a:gd name="connsiteX23" fmla="*/ 81590 w 94245"/>
                  <a:gd name="connsiteY23" fmla="*/ 27641 h 106234"/>
                  <a:gd name="connsiteX24" fmla="*/ 78260 w 94245"/>
                  <a:gd name="connsiteY24" fmla="*/ 25310 h 106234"/>
                  <a:gd name="connsiteX25" fmla="*/ 71267 w 94245"/>
                  <a:gd name="connsiteY25" fmla="*/ 21979 h 106234"/>
                  <a:gd name="connsiteX26" fmla="*/ 60610 w 94245"/>
                  <a:gd name="connsiteY26" fmla="*/ 18982 h 106234"/>
                  <a:gd name="connsiteX27" fmla="*/ 46290 w 94245"/>
                  <a:gd name="connsiteY27" fmla="*/ 17650 h 106234"/>
                  <a:gd name="connsiteX28" fmla="*/ 23645 w 94245"/>
                  <a:gd name="connsiteY28" fmla="*/ 29639 h 106234"/>
                  <a:gd name="connsiteX29" fmla="*/ 27974 w 94245"/>
                  <a:gd name="connsiteY29" fmla="*/ 37631 h 106234"/>
                  <a:gd name="connsiteX30" fmla="*/ 40296 w 94245"/>
                  <a:gd name="connsiteY30" fmla="*/ 41295 h 106234"/>
                  <a:gd name="connsiteX31" fmla="*/ 60277 w 94245"/>
                  <a:gd name="connsiteY31" fmla="*/ 43959 h 106234"/>
                  <a:gd name="connsiteX32" fmla="*/ 85254 w 94245"/>
                  <a:gd name="connsiteY32" fmla="*/ 52950 h 106234"/>
                  <a:gd name="connsiteX33" fmla="*/ 94245 w 94245"/>
                  <a:gd name="connsiteY33" fmla="*/ 73265 h 106234"/>
                  <a:gd name="connsiteX34" fmla="*/ 82590 w 94245"/>
                  <a:gd name="connsiteY34" fmla="*/ 97242 h 106234"/>
                  <a:gd name="connsiteX35" fmla="*/ 49287 w 94245"/>
                  <a:gd name="connsiteY35" fmla="*/ 106234 h 106234"/>
                  <a:gd name="connsiteX36" fmla="*/ 30305 w 94245"/>
                  <a:gd name="connsiteY36" fmla="*/ 104569 h 106234"/>
                  <a:gd name="connsiteX37" fmla="*/ 15319 w 94245"/>
                  <a:gd name="connsiteY37" fmla="*/ 100906 h 106234"/>
                  <a:gd name="connsiteX38" fmla="*/ 4995 w 94245"/>
                  <a:gd name="connsiteY38" fmla="*/ 96909 h 106234"/>
                  <a:gd name="connsiteX39" fmla="*/ 0 w 94245"/>
                  <a:gd name="connsiteY39" fmla="*/ 93912 h 106234"/>
                  <a:gd name="connsiteX40" fmla="*/ 8659 w 94245"/>
                  <a:gd name="connsiteY40" fmla="*/ 77261 h 106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94245" h="106234">
                    <a:moveTo>
                      <a:pt x="8659" y="77261"/>
                    </a:moveTo>
                    <a:cubicBezTo>
                      <a:pt x="9658" y="77927"/>
                      <a:pt x="11323" y="78926"/>
                      <a:pt x="13654" y="79925"/>
                    </a:cubicBezTo>
                    <a:cubicBezTo>
                      <a:pt x="15985" y="80924"/>
                      <a:pt x="18982" y="81923"/>
                      <a:pt x="22312" y="83256"/>
                    </a:cubicBezTo>
                    <a:cubicBezTo>
                      <a:pt x="25643" y="84255"/>
                      <a:pt x="29639" y="85254"/>
                      <a:pt x="33968" y="86253"/>
                    </a:cubicBezTo>
                    <a:cubicBezTo>
                      <a:pt x="38298" y="86919"/>
                      <a:pt x="43293" y="87585"/>
                      <a:pt x="48288" y="87585"/>
                    </a:cubicBezTo>
                    <a:cubicBezTo>
                      <a:pt x="54949" y="87585"/>
                      <a:pt x="60610" y="86586"/>
                      <a:pt x="64939" y="84921"/>
                    </a:cubicBezTo>
                    <a:cubicBezTo>
                      <a:pt x="69269" y="83256"/>
                      <a:pt x="71267" y="79925"/>
                      <a:pt x="71267" y="75596"/>
                    </a:cubicBezTo>
                    <a:cubicBezTo>
                      <a:pt x="71267" y="71933"/>
                      <a:pt x="69935" y="68936"/>
                      <a:pt x="67270" y="67270"/>
                    </a:cubicBezTo>
                    <a:cubicBezTo>
                      <a:pt x="64606" y="65272"/>
                      <a:pt x="59611" y="63940"/>
                      <a:pt x="52618" y="63274"/>
                    </a:cubicBezTo>
                    <a:lnTo>
                      <a:pt x="37299" y="61609"/>
                    </a:lnTo>
                    <a:cubicBezTo>
                      <a:pt x="31970" y="60943"/>
                      <a:pt x="27308" y="60277"/>
                      <a:pt x="22979" y="58612"/>
                    </a:cubicBezTo>
                    <a:cubicBezTo>
                      <a:pt x="18649" y="57280"/>
                      <a:pt x="14986" y="55282"/>
                      <a:pt x="11656" y="52950"/>
                    </a:cubicBezTo>
                    <a:cubicBezTo>
                      <a:pt x="8659" y="50619"/>
                      <a:pt x="5994" y="47622"/>
                      <a:pt x="4329" y="43959"/>
                    </a:cubicBezTo>
                    <a:cubicBezTo>
                      <a:pt x="2664" y="40296"/>
                      <a:pt x="1665" y="36299"/>
                      <a:pt x="1665" y="31304"/>
                    </a:cubicBezTo>
                    <a:cubicBezTo>
                      <a:pt x="1665" y="26975"/>
                      <a:pt x="2331" y="22979"/>
                      <a:pt x="3996" y="19315"/>
                    </a:cubicBezTo>
                    <a:cubicBezTo>
                      <a:pt x="5661" y="15652"/>
                      <a:pt x="8326" y="12322"/>
                      <a:pt x="11656" y="9325"/>
                    </a:cubicBezTo>
                    <a:cubicBezTo>
                      <a:pt x="15319" y="6327"/>
                      <a:pt x="19648" y="3996"/>
                      <a:pt x="25310" y="2331"/>
                    </a:cubicBezTo>
                    <a:cubicBezTo>
                      <a:pt x="30971" y="666"/>
                      <a:pt x="37631" y="0"/>
                      <a:pt x="45957" y="0"/>
                    </a:cubicBezTo>
                    <a:cubicBezTo>
                      <a:pt x="59611" y="0"/>
                      <a:pt x="69935" y="1665"/>
                      <a:pt x="77261" y="4662"/>
                    </a:cubicBezTo>
                    <a:cubicBezTo>
                      <a:pt x="84588" y="7660"/>
                      <a:pt x="88584" y="11656"/>
                      <a:pt x="88584" y="16651"/>
                    </a:cubicBezTo>
                    <a:cubicBezTo>
                      <a:pt x="88584" y="18316"/>
                      <a:pt x="88251" y="19648"/>
                      <a:pt x="87585" y="20980"/>
                    </a:cubicBezTo>
                    <a:cubicBezTo>
                      <a:pt x="86919" y="22312"/>
                      <a:pt x="86253" y="23312"/>
                      <a:pt x="85587" y="24311"/>
                    </a:cubicBezTo>
                    <a:cubicBezTo>
                      <a:pt x="84921" y="25310"/>
                      <a:pt x="84255" y="25976"/>
                      <a:pt x="83256" y="26642"/>
                    </a:cubicBezTo>
                    <a:cubicBezTo>
                      <a:pt x="82590" y="27308"/>
                      <a:pt x="81923" y="27641"/>
                      <a:pt x="81590" y="27641"/>
                    </a:cubicBezTo>
                    <a:cubicBezTo>
                      <a:pt x="80924" y="26975"/>
                      <a:pt x="79925" y="26309"/>
                      <a:pt x="78260" y="25310"/>
                    </a:cubicBezTo>
                    <a:cubicBezTo>
                      <a:pt x="76595" y="24311"/>
                      <a:pt x="74264" y="22979"/>
                      <a:pt x="71267" y="21979"/>
                    </a:cubicBezTo>
                    <a:cubicBezTo>
                      <a:pt x="68270" y="20980"/>
                      <a:pt x="64606" y="19981"/>
                      <a:pt x="60610" y="18982"/>
                    </a:cubicBezTo>
                    <a:cubicBezTo>
                      <a:pt x="56614" y="17983"/>
                      <a:pt x="51619" y="17650"/>
                      <a:pt x="46290" y="17650"/>
                    </a:cubicBezTo>
                    <a:cubicBezTo>
                      <a:pt x="31304" y="17650"/>
                      <a:pt x="23645" y="21646"/>
                      <a:pt x="23645" y="29639"/>
                    </a:cubicBezTo>
                    <a:cubicBezTo>
                      <a:pt x="23645" y="32969"/>
                      <a:pt x="24977" y="35633"/>
                      <a:pt x="27974" y="37631"/>
                    </a:cubicBezTo>
                    <a:cubicBezTo>
                      <a:pt x="30971" y="39297"/>
                      <a:pt x="34967" y="40629"/>
                      <a:pt x="40296" y="41295"/>
                    </a:cubicBezTo>
                    <a:lnTo>
                      <a:pt x="60277" y="43959"/>
                    </a:lnTo>
                    <a:cubicBezTo>
                      <a:pt x="70934" y="45291"/>
                      <a:pt x="79259" y="48288"/>
                      <a:pt x="85254" y="52950"/>
                    </a:cubicBezTo>
                    <a:cubicBezTo>
                      <a:pt x="91248" y="57613"/>
                      <a:pt x="94245" y="64273"/>
                      <a:pt x="94245" y="73265"/>
                    </a:cubicBezTo>
                    <a:cubicBezTo>
                      <a:pt x="94245" y="83256"/>
                      <a:pt x="90249" y="91248"/>
                      <a:pt x="82590" y="97242"/>
                    </a:cubicBezTo>
                    <a:cubicBezTo>
                      <a:pt x="74930" y="103237"/>
                      <a:pt x="63607" y="106234"/>
                      <a:pt x="49287" y="106234"/>
                    </a:cubicBezTo>
                    <a:cubicBezTo>
                      <a:pt x="42294" y="106234"/>
                      <a:pt x="35966" y="105568"/>
                      <a:pt x="30305" y="104569"/>
                    </a:cubicBezTo>
                    <a:cubicBezTo>
                      <a:pt x="24644" y="103570"/>
                      <a:pt x="19648" y="102238"/>
                      <a:pt x="15319" y="100906"/>
                    </a:cubicBezTo>
                    <a:cubicBezTo>
                      <a:pt x="10990" y="99574"/>
                      <a:pt x="7660" y="98241"/>
                      <a:pt x="4995" y="96909"/>
                    </a:cubicBezTo>
                    <a:cubicBezTo>
                      <a:pt x="2331" y="95577"/>
                      <a:pt x="666" y="94578"/>
                      <a:pt x="0" y="93912"/>
                    </a:cubicBezTo>
                    <a:lnTo>
                      <a:pt x="8659" y="7726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0C4BDCD-A2C8-E65B-759C-DFCD3ED597D5}"/>
                  </a:ext>
                </a:extLst>
              </p:cNvPr>
              <p:cNvSpPr/>
              <p:nvPr/>
            </p:nvSpPr>
            <p:spPr>
              <a:xfrm>
                <a:off x="10520512" y="1202740"/>
                <a:ext cx="66271" cy="130544"/>
              </a:xfrm>
              <a:custGeom>
                <a:avLst/>
                <a:gdLst>
                  <a:gd name="connsiteX0" fmla="*/ 0 w 66271"/>
                  <a:gd name="connsiteY0" fmla="*/ 10324 h 130544"/>
                  <a:gd name="connsiteX1" fmla="*/ 2997 w 66271"/>
                  <a:gd name="connsiteY1" fmla="*/ 2331 h 130544"/>
                  <a:gd name="connsiteX2" fmla="*/ 11656 w 66271"/>
                  <a:gd name="connsiteY2" fmla="*/ 0 h 130544"/>
                  <a:gd name="connsiteX3" fmla="*/ 18316 w 66271"/>
                  <a:gd name="connsiteY3" fmla="*/ 999 h 130544"/>
                  <a:gd name="connsiteX4" fmla="*/ 22313 w 66271"/>
                  <a:gd name="connsiteY4" fmla="*/ 2331 h 130544"/>
                  <a:gd name="connsiteX5" fmla="*/ 22313 w 66271"/>
                  <a:gd name="connsiteY5" fmla="*/ 28307 h 130544"/>
                  <a:gd name="connsiteX6" fmla="*/ 50619 w 66271"/>
                  <a:gd name="connsiteY6" fmla="*/ 28307 h 130544"/>
                  <a:gd name="connsiteX7" fmla="*/ 59611 w 66271"/>
                  <a:gd name="connsiteY7" fmla="*/ 30971 h 130544"/>
                  <a:gd name="connsiteX8" fmla="*/ 62275 w 66271"/>
                  <a:gd name="connsiteY8" fmla="*/ 38964 h 130544"/>
                  <a:gd name="connsiteX9" fmla="*/ 61276 w 66271"/>
                  <a:gd name="connsiteY9" fmla="*/ 45291 h 130544"/>
                  <a:gd name="connsiteX10" fmla="*/ 59611 w 66271"/>
                  <a:gd name="connsiteY10" fmla="*/ 49287 h 130544"/>
                  <a:gd name="connsiteX11" fmla="*/ 22313 w 66271"/>
                  <a:gd name="connsiteY11" fmla="*/ 49287 h 130544"/>
                  <a:gd name="connsiteX12" fmla="*/ 22313 w 66271"/>
                  <a:gd name="connsiteY12" fmla="*/ 93579 h 130544"/>
                  <a:gd name="connsiteX13" fmla="*/ 23645 w 66271"/>
                  <a:gd name="connsiteY13" fmla="*/ 101905 h 130544"/>
                  <a:gd name="connsiteX14" fmla="*/ 27308 w 66271"/>
                  <a:gd name="connsiteY14" fmla="*/ 107233 h 130544"/>
                  <a:gd name="connsiteX15" fmla="*/ 32969 w 66271"/>
                  <a:gd name="connsiteY15" fmla="*/ 109897 h 130544"/>
                  <a:gd name="connsiteX16" fmla="*/ 39630 w 66271"/>
                  <a:gd name="connsiteY16" fmla="*/ 110563 h 130544"/>
                  <a:gd name="connsiteX17" fmla="*/ 50286 w 66271"/>
                  <a:gd name="connsiteY17" fmla="*/ 108898 h 130544"/>
                  <a:gd name="connsiteX18" fmla="*/ 57280 w 66271"/>
                  <a:gd name="connsiteY18" fmla="*/ 105568 h 130544"/>
                  <a:gd name="connsiteX19" fmla="*/ 66272 w 66271"/>
                  <a:gd name="connsiteY19" fmla="*/ 120554 h 130544"/>
                  <a:gd name="connsiteX20" fmla="*/ 61942 w 66271"/>
                  <a:gd name="connsiteY20" fmla="*/ 123551 h 130544"/>
                  <a:gd name="connsiteX21" fmla="*/ 54949 w 66271"/>
                  <a:gd name="connsiteY21" fmla="*/ 126881 h 130544"/>
                  <a:gd name="connsiteX22" fmla="*/ 45957 w 66271"/>
                  <a:gd name="connsiteY22" fmla="*/ 129546 h 130544"/>
                  <a:gd name="connsiteX23" fmla="*/ 34967 w 66271"/>
                  <a:gd name="connsiteY23" fmla="*/ 130545 h 130544"/>
                  <a:gd name="connsiteX24" fmla="*/ 8992 w 66271"/>
                  <a:gd name="connsiteY24" fmla="*/ 121553 h 130544"/>
                  <a:gd name="connsiteX25" fmla="*/ 333 w 66271"/>
                  <a:gd name="connsiteY25" fmla="*/ 97908 h 130544"/>
                  <a:gd name="connsiteX26" fmla="*/ 333 w 66271"/>
                  <a:gd name="connsiteY26" fmla="*/ 10324 h 130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271" h="130544">
                    <a:moveTo>
                      <a:pt x="0" y="10324"/>
                    </a:moveTo>
                    <a:cubicBezTo>
                      <a:pt x="0" y="6660"/>
                      <a:pt x="999" y="3996"/>
                      <a:pt x="2997" y="2331"/>
                    </a:cubicBezTo>
                    <a:cubicBezTo>
                      <a:pt x="4995" y="666"/>
                      <a:pt x="7993" y="0"/>
                      <a:pt x="11656" y="0"/>
                    </a:cubicBezTo>
                    <a:cubicBezTo>
                      <a:pt x="13987" y="0"/>
                      <a:pt x="16318" y="333"/>
                      <a:pt x="18316" y="999"/>
                    </a:cubicBezTo>
                    <a:cubicBezTo>
                      <a:pt x="20314" y="1665"/>
                      <a:pt x="21646" y="1998"/>
                      <a:pt x="22313" y="2331"/>
                    </a:cubicBezTo>
                    <a:lnTo>
                      <a:pt x="22313" y="28307"/>
                    </a:lnTo>
                    <a:lnTo>
                      <a:pt x="50619" y="28307"/>
                    </a:lnTo>
                    <a:cubicBezTo>
                      <a:pt x="54949" y="28307"/>
                      <a:pt x="57946" y="29306"/>
                      <a:pt x="59611" y="30971"/>
                    </a:cubicBezTo>
                    <a:cubicBezTo>
                      <a:pt x="61276" y="32636"/>
                      <a:pt x="62275" y="35300"/>
                      <a:pt x="62275" y="38964"/>
                    </a:cubicBezTo>
                    <a:cubicBezTo>
                      <a:pt x="62275" y="41295"/>
                      <a:pt x="61942" y="43293"/>
                      <a:pt x="61276" y="45291"/>
                    </a:cubicBezTo>
                    <a:cubicBezTo>
                      <a:pt x="60610" y="47289"/>
                      <a:pt x="59944" y="48621"/>
                      <a:pt x="59611" y="49287"/>
                    </a:cubicBezTo>
                    <a:lnTo>
                      <a:pt x="22313" y="49287"/>
                    </a:lnTo>
                    <a:lnTo>
                      <a:pt x="22313" y="93579"/>
                    </a:lnTo>
                    <a:cubicBezTo>
                      <a:pt x="22313" y="96909"/>
                      <a:pt x="22646" y="99907"/>
                      <a:pt x="23645" y="101905"/>
                    </a:cubicBezTo>
                    <a:cubicBezTo>
                      <a:pt x="24644" y="104236"/>
                      <a:pt x="25976" y="105901"/>
                      <a:pt x="27308" y="107233"/>
                    </a:cubicBezTo>
                    <a:cubicBezTo>
                      <a:pt x="28973" y="108565"/>
                      <a:pt x="30971" y="109564"/>
                      <a:pt x="32969" y="109897"/>
                    </a:cubicBezTo>
                    <a:cubicBezTo>
                      <a:pt x="34967" y="110563"/>
                      <a:pt x="37299" y="110563"/>
                      <a:pt x="39630" y="110563"/>
                    </a:cubicBezTo>
                    <a:cubicBezTo>
                      <a:pt x="43293" y="110563"/>
                      <a:pt x="46956" y="109897"/>
                      <a:pt x="50286" y="108898"/>
                    </a:cubicBezTo>
                    <a:cubicBezTo>
                      <a:pt x="53617" y="107566"/>
                      <a:pt x="55948" y="106567"/>
                      <a:pt x="57280" y="105568"/>
                    </a:cubicBezTo>
                    <a:lnTo>
                      <a:pt x="66272" y="120554"/>
                    </a:lnTo>
                    <a:cubicBezTo>
                      <a:pt x="65273" y="121220"/>
                      <a:pt x="63607" y="122219"/>
                      <a:pt x="61942" y="123551"/>
                    </a:cubicBezTo>
                    <a:cubicBezTo>
                      <a:pt x="59944" y="124883"/>
                      <a:pt x="57613" y="125882"/>
                      <a:pt x="54949" y="126881"/>
                    </a:cubicBezTo>
                    <a:cubicBezTo>
                      <a:pt x="52285" y="127880"/>
                      <a:pt x="49287" y="128879"/>
                      <a:pt x="45957" y="129546"/>
                    </a:cubicBezTo>
                    <a:cubicBezTo>
                      <a:pt x="42627" y="130212"/>
                      <a:pt x="38964" y="130545"/>
                      <a:pt x="34967" y="130545"/>
                    </a:cubicBezTo>
                    <a:cubicBezTo>
                      <a:pt x="23645" y="130545"/>
                      <a:pt x="14986" y="127547"/>
                      <a:pt x="8992" y="121553"/>
                    </a:cubicBezTo>
                    <a:cubicBezTo>
                      <a:pt x="2997" y="115559"/>
                      <a:pt x="333" y="107566"/>
                      <a:pt x="333" y="97908"/>
                    </a:cubicBezTo>
                    <a:lnTo>
                      <a:pt x="333" y="1032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B143A14-5E3B-AAA1-F84C-E4C422D703B4}"/>
                  </a:ext>
                </a:extLst>
              </p:cNvPr>
              <p:cNvSpPr/>
              <p:nvPr/>
            </p:nvSpPr>
            <p:spPr>
              <a:xfrm>
                <a:off x="10592778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69 w 93246"/>
                  <a:gd name="connsiteY15" fmla="*/ 29972 h 105567"/>
                  <a:gd name="connsiteX16" fmla="*/ 62275 w 93246"/>
                  <a:gd name="connsiteY16" fmla="*/ 22646 h 105567"/>
                  <a:gd name="connsiteX17" fmla="*/ 52950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1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09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8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8" y="103570"/>
                      <a:pt x="81257" y="103903"/>
                      <a:pt x="77261" y="104236"/>
                    </a:cubicBezTo>
                    <a:cubicBezTo>
                      <a:pt x="73598" y="104569"/>
                      <a:pt x="69268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661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8" y="40296"/>
                      <a:pt x="46623" y="40296"/>
                    </a:cubicBezTo>
                    <a:cubicBezTo>
                      <a:pt x="51618" y="40296"/>
                      <a:pt x="56281" y="40629"/>
                      <a:pt x="60610" y="40629"/>
                    </a:cubicBezTo>
                    <a:cubicBezTo>
                      <a:pt x="64939" y="40962"/>
                      <a:pt x="68269" y="41295"/>
                      <a:pt x="70601" y="41628"/>
                    </a:cubicBezTo>
                    <a:cubicBezTo>
                      <a:pt x="70601" y="36965"/>
                      <a:pt x="69935" y="33302"/>
                      <a:pt x="68269" y="29972"/>
                    </a:cubicBezTo>
                    <a:cubicBezTo>
                      <a:pt x="66937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0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1" y="17317"/>
                      <a:pt x="8991" y="14653"/>
                    </a:cubicBezTo>
                    <a:cubicBezTo>
                      <a:pt x="8991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09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69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8" y="77927"/>
                      <a:pt x="23978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7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1A6D2DA-7615-3DA7-B916-9EDEC669699D}"/>
                  </a:ext>
                </a:extLst>
              </p:cNvPr>
              <p:cNvSpPr/>
              <p:nvPr/>
            </p:nvSpPr>
            <p:spPr>
              <a:xfrm>
                <a:off x="10709668" y="1202740"/>
                <a:ext cx="66271" cy="130544"/>
              </a:xfrm>
              <a:custGeom>
                <a:avLst/>
                <a:gdLst>
                  <a:gd name="connsiteX0" fmla="*/ 0 w 66271"/>
                  <a:gd name="connsiteY0" fmla="*/ 10324 h 130544"/>
                  <a:gd name="connsiteX1" fmla="*/ 2997 w 66271"/>
                  <a:gd name="connsiteY1" fmla="*/ 2331 h 130544"/>
                  <a:gd name="connsiteX2" fmla="*/ 11656 w 66271"/>
                  <a:gd name="connsiteY2" fmla="*/ 0 h 130544"/>
                  <a:gd name="connsiteX3" fmla="*/ 18316 w 66271"/>
                  <a:gd name="connsiteY3" fmla="*/ 999 h 130544"/>
                  <a:gd name="connsiteX4" fmla="*/ 22313 w 66271"/>
                  <a:gd name="connsiteY4" fmla="*/ 2331 h 130544"/>
                  <a:gd name="connsiteX5" fmla="*/ 22313 w 66271"/>
                  <a:gd name="connsiteY5" fmla="*/ 28307 h 130544"/>
                  <a:gd name="connsiteX6" fmla="*/ 50619 w 66271"/>
                  <a:gd name="connsiteY6" fmla="*/ 28307 h 130544"/>
                  <a:gd name="connsiteX7" fmla="*/ 59611 w 66271"/>
                  <a:gd name="connsiteY7" fmla="*/ 30971 h 130544"/>
                  <a:gd name="connsiteX8" fmla="*/ 62275 w 66271"/>
                  <a:gd name="connsiteY8" fmla="*/ 38964 h 130544"/>
                  <a:gd name="connsiteX9" fmla="*/ 61276 w 66271"/>
                  <a:gd name="connsiteY9" fmla="*/ 45291 h 130544"/>
                  <a:gd name="connsiteX10" fmla="*/ 59611 w 66271"/>
                  <a:gd name="connsiteY10" fmla="*/ 49287 h 130544"/>
                  <a:gd name="connsiteX11" fmla="*/ 22313 w 66271"/>
                  <a:gd name="connsiteY11" fmla="*/ 49287 h 130544"/>
                  <a:gd name="connsiteX12" fmla="*/ 22313 w 66271"/>
                  <a:gd name="connsiteY12" fmla="*/ 93579 h 130544"/>
                  <a:gd name="connsiteX13" fmla="*/ 23645 w 66271"/>
                  <a:gd name="connsiteY13" fmla="*/ 101905 h 130544"/>
                  <a:gd name="connsiteX14" fmla="*/ 27308 w 66271"/>
                  <a:gd name="connsiteY14" fmla="*/ 107233 h 130544"/>
                  <a:gd name="connsiteX15" fmla="*/ 32969 w 66271"/>
                  <a:gd name="connsiteY15" fmla="*/ 109897 h 130544"/>
                  <a:gd name="connsiteX16" fmla="*/ 39630 w 66271"/>
                  <a:gd name="connsiteY16" fmla="*/ 110563 h 130544"/>
                  <a:gd name="connsiteX17" fmla="*/ 50286 w 66271"/>
                  <a:gd name="connsiteY17" fmla="*/ 108898 h 130544"/>
                  <a:gd name="connsiteX18" fmla="*/ 57280 w 66271"/>
                  <a:gd name="connsiteY18" fmla="*/ 105568 h 130544"/>
                  <a:gd name="connsiteX19" fmla="*/ 66272 w 66271"/>
                  <a:gd name="connsiteY19" fmla="*/ 120554 h 130544"/>
                  <a:gd name="connsiteX20" fmla="*/ 61942 w 66271"/>
                  <a:gd name="connsiteY20" fmla="*/ 123551 h 130544"/>
                  <a:gd name="connsiteX21" fmla="*/ 54949 w 66271"/>
                  <a:gd name="connsiteY21" fmla="*/ 126881 h 130544"/>
                  <a:gd name="connsiteX22" fmla="*/ 45957 w 66271"/>
                  <a:gd name="connsiteY22" fmla="*/ 129546 h 130544"/>
                  <a:gd name="connsiteX23" fmla="*/ 34967 w 66271"/>
                  <a:gd name="connsiteY23" fmla="*/ 130545 h 130544"/>
                  <a:gd name="connsiteX24" fmla="*/ 8992 w 66271"/>
                  <a:gd name="connsiteY24" fmla="*/ 121553 h 130544"/>
                  <a:gd name="connsiteX25" fmla="*/ 333 w 66271"/>
                  <a:gd name="connsiteY25" fmla="*/ 97908 h 130544"/>
                  <a:gd name="connsiteX26" fmla="*/ 333 w 66271"/>
                  <a:gd name="connsiteY26" fmla="*/ 10324 h 130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271" h="130544">
                    <a:moveTo>
                      <a:pt x="0" y="10324"/>
                    </a:moveTo>
                    <a:cubicBezTo>
                      <a:pt x="0" y="6660"/>
                      <a:pt x="999" y="3996"/>
                      <a:pt x="2997" y="2331"/>
                    </a:cubicBezTo>
                    <a:cubicBezTo>
                      <a:pt x="4995" y="666"/>
                      <a:pt x="7993" y="0"/>
                      <a:pt x="11656" y="0"/>
                    </a:cubicBezTo>
                    <a:cubicBezTo>
                      <a:pt x="13987" y="0"/>
                      <a:pt x="16318" y="333"/>
                      <a:pt x="18316" y="999"/>
                    </a:cubicBezTo>
                    <a:cubicBezTo>
                      <a:pt x="20314" y="1665"/>
                      <a:pt x="21646" y="1998"/>
                      <a:pt x="22313" y="2331"/>
                    </a:cubicBezTo>
                    <a:lnTo>
                      <a:pt x="22313" y="28307"/>
                    </a:lnTo>
                    <a:lnTo>
                      <a:pt x="50619" y="28307"/>
                    </a:lnTo>
                    <a:cubicBezTo>
                      <a:pt x="54949" y="28307"/>
                      <a:pt x="57946" y="29306"/>
                      <a:pt x="59611" y="30971"/>
                    </a:cubicBezTo>
                    <a:cubicBezTo>
                      <a:pt x="61276" y="32636"/>
                      <a:pt x="62275" y="35300"/>
                      <a:pt x="62275" y="38964"/>
                    </a:cubicBezTo>
                    <a:cubicBezTo>
                      <a:pt x="62275" y="41295"/>
                      <a:pt x="61942" y="43293"/>
                      <a:pt x="61276" y="45291"/>
                    </a:cubicBezTo>
                    <a:cubicBezTo>
                      <a:pt x="60610" y="47289"/>
                      <a:pt x="59944" y="48621"/>
                      <a:pt x="59611" y="49287"/>
                    </a:cubicBezTo>
                    <a:lnTo>
                      <a:pt x="22313" y="49287"/>
                    </a:lnTo>
                    <a:lnTo>
                      <a:pt x="22313" y="93579"/>
                    </a:lnTo>
                    <a:cubicBezTo>
                      <a:pt x="22313" y="96909"/>
                      <a:pt x="22646" y="99907"/>
                      <a:pt x="23645" y="101905"/>
                    </a:cubicBezTo>
                    <a:cubicBezTo>
                      <a:pt x="24644" y="104236"/>
                      <a:pt x="25976" y="105901"/>
                      <a:pt x="27308" y="107233"/>
                    </a:cubicBezTo>
                    <a:cubicBezTo>
                      <a:pt x="28973" y="108565"/>
                      <a:pt x="30971" y="109564"/>
                      <a:pt x="32969" y="109897"/>
                    </a:cubicBezTo>
                    <a:cubicBezTo>
                      <a:pt x="34967" y="110563"/>
                      <a:pt x="37299" y="110563"/>
                      <a:pt x="39630" y="110563"/>
                    </a:cubicBezTo>
                    <a:cubicBezTo>
                      <a:pt x="43293" y="110563"/>
                      <a:pt x="46956" y="109897"/>
                      <a:pt x="50286" y="108898"/>
                    </a:cubicBezTo>
                    <a:cubicBezTo>
                      <a:pt x="53617" y="107566"/>
                      <a:pt x="55948" y="106567"/>
                      <a:pt x="57280" y="105568"/>
                    </a:cubicBezTo>
                    <a:lnTo>
                      <a:pt x="66272" y="120554"/>
                    </a:lnTo>
                    <a:cubicBezTo>
                      <a:pt x="65273" y="121220"/>
                      <a:pt x="63607" y="122219"/>
                      <a:pt x="61942" y="123551"/>
                    </a:cubicBezTo>
                    <a:cubicBezTo>
                      <a:pt x="59944" y="124883"/>
                      <a:pt x="57613" y="125882"/>
                      <a:pt x="54949" y="126881"/>
                    </a:cubicBezTo>
                    <a:cubicBezTo>
                      <a:pt x="52284" y="127880"/>
                      <a:pt x="49287" y="128879"/>
                      <a:pt x="45957" y="129546"/>
                    </a:cubicBezTo>
                    <a:cubicBezTo>
                      <a:pt x="42627" y="130212"/>
                      <a:pt x="38964" y="130545"/>
                      <a:pt x="34967" y="130545"/>
                    </a:cubicBezTo>
                    <a:cubicBezTo>
                      <a:pt x="23645" y="130545"/>
                      <a:pt x="14986" y="127547"/>
                      <a:pt x="8992" y="121553"/>
                    </a:cubicBezTo>
                    <a:cubicBezTo>
                      <a:pt x="2997" y="115559"/>
                      <a:pt x="333" y="107566"/>
                      <a:pt x="333" y="97908"/>
                    </a:cubicBezTo>
                    <a:lnTo>
                      <a:pt x="333" y="1032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B414EAC-BDC8-173C-EEAB-8D8EB40D81AC}"/>
                  </a:ext>
                </a:extLst>
              </p:cNvPr>
              <p:cNvSpPr/>
              <p:nvPr/>
            </p:nvSpPr>
            <p:spPr>
              <a:xfrm>
                <a:off x="10778937" y="1227717"/>
                <a:ext cx="94245" cy="105567"/>
              </a:xfrm>
              <a:custGeom>
                <a:avLst/>
                <a:gdLst>
                  <a:gd name="connsiteX0" fmla="*/ 91248 w 94245"/>
                  <a:gd name="connsiteY0" fmla="*/ 95577 h 105567"/>
                  <a:gd name="connsiteX1" fmla="*/ 86253 w 94245"/>
                  <a:gd name="connsiteY1" fmla="*/ 98241 h 105567"/>
                  <a:gd name="connsiteX2" fmla="*/ 77927 w 94245"/>
                  <a:gd name="connsiteY2" fmla="*/ 101572 h 105567"/>
                  <a:gd name="connsiteX3" fmla="*/ 66604 w 94245"/>
                  <a:gd name="connsiteY3" fmla="*/ 104236 h 105567"/>
                  <a:gd name="connsiteX4" fmla="*/ 52284 w 94245"/>
                  <a:gd name="connsiteY4" fmla="*/ 105568 h 105567"/>
                  <a:gd name="connsiteX5" fmla="*/ 31970 w 94245"/>
                  <a:gd name="connsiteY5" fmla="*/ 102238 h 105567"/>
                  <a:gd name="connsiteX6" fmla="*/ 15319 w 94245"/>
                  <a:gd name="connsiteY6" fmla="*/ 92247 h 105567"/>
                  <a:gd name="connsiteX7" fmla="*/ 3996 w 94245"/>
                  <a:gd name="connsiteY7" fmla="*/ 75929 h 105567"/>
                  <a:gd name="connsiteX8" fmla="*/ 0 w 94245"/>
                  <a:gd name="connsiteY8" fmla="*/ 53617 h 105567"/>
                  <a:gd name="connsiteX9" fmla="*/ 3996 w 94245"/>
                  <a:gd name="connsiteY9" fmla="*/ 31970 h 105567"/>
                  <a:gd name="connsiteX10" fmla="*/ 14986 w 94245"/>
                  <a:gd name="connsiteY10" fmla="*/ 14986 h 105567"/>
                  <a:gd name="connsiteX11" fmla="*/ 31637 w 94245"/>
                  <a:gd name="connsiteY11" fmla="*/ 3996 h 105567"/>
                  <a:gd name="connsiteX12" fmla="*/ 52618 w 94245"/>
                  <a:gd name="connsiteY12" fmla="*/ 0 h 105567"/>
                  <a:gd name="connsiteX13" fmla="*/ 70601 w 94245"/>
                  <a:gd name="connsiteY13" fmla="*/ 2664 h 105567"/>
                  <a:gd name="connsiteX14" fmla="*/ 83589 w 94245"/>
                  <a:gd name="connsiteY14" fmla="*/ 9991 h 105567"/>
                  <a:gd name="connsiteX15" fmla="*/ 91581 w 94245"/>
                  <a:gd name="connsiteY15" fmla="*/ 20314 h 105567"/>
                  <a:gd name="connsiteX16" fmla="*/ 94245 w 94245"/>
                  <a:gd name="connsiteY16" fmla="*/ 32969 h 105567"/>
                  <a:gd name="connsiteX17" fmla="*/ 91581 w 94245"/>
                  <a:gd name="connsiteY17" fmla="*/ 45624 h 105567"/>
                  <a:gd name="connsiteX18" fmla="*/ 82590 w 94245"/>
                  <a:gd name="connsiteY18" fmla="*/ 55282 h 105567"/>
                  <a:gd name="connsiteX19" fmla="*/ 65272 w 94245"/>
                  <a:gd name="connsiteY19" fmla="*/ 61609 h 105567"/>
                  <a:gd name="connsiteX20" fmla="*/ 37632 w 94245"/>
                  <a:gd name="connsiteY20" fmla="*/ 63940 h 105567"/>
                  <a:gd name="connsiteX21" fmla="*/ 30305 w 94245"/>
                  <a:gd name="connsiteY21" fmla="*/ 63940 h 105567"/>
                  <a:gd name="connsiteX22" fmla="*/ 22979 w 94245"/>
                  <a:gd name="connsiteY22" fmla="*/ 63607 h 105567"/>
                  <a:gd name="connsiteX23" fmla="*/ 32636 w 94245"/>
                  <a:gd name="connsiteY23" fmla="*/ 79925 h 105567"/>
                  <a:gd name="connsiteX24" fmla="*/ 55615 w 94245"/>
                  <a:gd name="connsiteY24" fmla="*/ 86253 h 105567"/>
                  <a:gd name="connsiteX25" fmla="*/ 64939 w 94245"/>
                  <a:gd name="connsiteY25" fmla="*/ 85587 h 105567"/>
                  <a:gd name="connsiteX26" fmla="*/ 72599 w 94245"/>
                  <a:gd name="connsiteY26" fmla="*/ 83589 h 105567"/>
                  <a:gd name="connsiteX27" fmla="*/ 78593 w 94245"/>
                  <a:gd name="connsiteY27" fmla="*/ 81257 h 105567"/>
                  <a:gd name="connsiteX28" fmla="*/ 82256 w 94245"/>
                  <a:gd name="connsiteY28" fmla="*/ 79592 h 105567"/>
                  <a:gd name="connsiteX29" fmla="*/ 91248 w 94245"/>
                  <a:gd name="connsiteY29" fmla="*/ 95577 h 105567"/>
                  <a:gd name="connsiteX30" fmla="*/ 22979 w 94245"/>
                  <a:gd name="connsiteY30" fmla="*/ 48621 h 105567"/>
                  <a:gd name="connsiteX31" fmla="*/ 31637 w 94245"/>
                  <a:gd name="connsiteY31" fmla="*/ 48954 h 105567"/>
                  <a:gd name="connsiteX32" fmla="*/ 39963 w 94245"/>
                  <a:gd name="connsiteY32" fmla="*/ 48954 h 105567"/>
                  <a:gd name="connsiteX33" fmla="*/ 57280 w 94245"/>
                  <a:gd name="connsiteY33" fmla="*/ 47622 h 105567"/>
                  <a:gd name="connsiteX34" fmla="*/ 67603 w 94245"/>
                  <a:gd name="connsiteY34" fmla="*/ 43959 h 105567"/>
                  <a:gd name="connsiteX35" fmla="*/ 72599 w 94245"/>
                  <a:gd name="connsiteY35" fmla="*/ 38964 h 105567"/>
                  <a:gd name="connsiteX36" fmla="*/ 73931 w 94245"/>
                  <a:gd name="connsiteY36" fmla="*/ 33302 h 105567"/>
                  <a:gd name="connsiteX37" fmla="*/ 67937 w 94245"/>
                  <a:gd name="connsiteY37" fmla="*/ 21979 h 105567"/>
                  <a:gd name="connsiteX38" fmla="*/ 53283 w 94245"/>
                  <a:gd name="connsiteY38" fmla="*/ 18316 h 105567"/>
                  <a:gd name="connsiteX39" fmla="*/ 40629 w 94245"/>
                  <a:gd name="connsiteY39" fmla="*/ 20980 h 105567"/>
                  <a:gd name="connsiteX40" fmla="*/ 31637 w 94245"/>
                  <a:gd name="connsiteY40" fmla="*/ 27974 h 105567"/>
                  <a:gd name="connsiteX41" fmla="*/ 25976 w 94245"/>
                  <a:gd name="connsiteY41" fmla="*/ 37964 h 105567"/>
                  <a:gd name="connsiteX42" fmla="*/ 22979 w 94245"/>
                  <a:gd name="connsiteY42" fmla="*/ 48621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4245" h="105567">
                    <a:moveTo>
                      <a:pt x="91248" y="95577"/>
                    </a:moveTo>
                    <a:cubicBezTo>
                      <a:pt x="90249" y="96243"/>
                      <a:pt x="88584" y="97242"/>
                      <a:pt x="86253" y="98241"/>
                    </a:cubicBezTo>
                    <a:cubicBezTo>
                      <a:pt x="83922" y="99574"/>
                      <a:pt x="81257" y="100573"/>
                      <a:pt x="77927" y="101572"/>
                    </a:cubicBezTo>
                    <a:cubicBezTo>
                      <a:pt x="74597" y="102571"/>
                      <a:pt x="70934" y="103570"/>
                      <a:pt x="66604" y="104236"/>
                    </a:cubicBezTo>
                    <a:cubicBezTo>
                      <a:pt x="62275" y="104902"/>
                      <a:pt x="57613" y="105568"/>
                      <a:pt x="52284" y="105568"/>
                    </a:cubicBezTo>
                    <a:cubicBezTo>
                      <a:pt x="44958" y="105568"/>
                      <a:pt x="38298" y="104569"/>
                      <a:pt x="31970" y="102238"/>
                    </a:cubicBezTo>
                    <a:cubicBezTo>
                      <a:pt x="25643" y="99907"/>
                      <a:pt x="20314" y="96576"/>
                      <a:pt x="15319" y="92247"/>
                    </a:cubicBezTo>
                    <a:cubicBezTo>
                      <a:pt x="10657" y="87918"/>
                      <a:pt x="6993" y="82256"/>
                      <a:pt x="3996" y="75929"/>
                    </a:cubicBezTo>
                    <a:cubicBezTo>
                      <a:pt x="1332" y="69602"/>
                      <a:pt x="0" y="61942"/>
                      <a:pt x="0" y="53617"/>
                    </a:cubicBezTo>
                    <a:cubicBezTo>
                      <a:pt x="0" y="45624"/>
                      <a:pt x="1332" y="38298"/>
                      <a:pt x="3996" y="31970"/>
                    </a:cubicBezTo>
                    <a:cubicBezTo>
                      <a:pt x="6661" y="25310"/>
                      <a:pt x="10324" y="19648"/>
                      <a:pt x="14986" y="14986"/>
                    </a:cubicBezTo>
                    <a:cubicBezTo>
                      <a:pt x="19648" y="10324"/>
                      <a:pt x="25310" y="6660"/>
                      <a:pt x="31637" y="3996"/>
                    </a:cubicBezTo>
                    <a:cubicBezTo>
                      <a:pt x="37964" y="1332"/>
                      <a:pt x="44958" y="0"/>
                      <a:pt x="52618" y="0"/>
                    </a:cubicBezTo>
                    <a:cubicBezTo>
                      <a:pt x="59278" y="0"/>
                      <a:pt x="65272" y="999"/>
                      <a:pt x="70601" y="2664"/>
                    </a:cubicBezTo>
                    <a:cubicBezTo>
                      <a:pt x="75929" y="4329"/>
                      <a:pt x="80258" y="6993"/>
                      <a:pt x="83589" y="9991"/>
                    </a:cubicBezTo>
                    <a:cubicBezTo>
                      <a:pt x="87252" y="12988"/>
                      <a:pt x="89916" y="16318"/>
                      <a:pt x="91581" y="20314"/>
                    </a:cubicBezTo>
                    <a:cubicBezTo>
                      <a:pt x="93246" y="24311"/>
                      <a:pt x="94245" y="28640"/>
                      <a:pt x="94245" y="32969"/>
                    </a:cubicBezTo>
                    <a:cubicBezTo>
                      <a:pt x="94245" y="37631"/>
                      <a:pt x="93246" y="41961"/>
                      <a:pt x="91581" y="45624"/>
                    </a:cubicBezTo>
                    <a:cubicBezTo>
                      <a:pt x="89916" y="49287"/>
                      <a:pt x="86919" y="52617"/>
                      <a:pt x="82590" y="55282"/>
                    </a:cubicBezTo>
                    <a:cubicBezTo>
                      <a:pt x="78260" y="57946"/>
                      <a:pt x="72599" y="60277"/>
                      <a:pt x="65272" y="61609"/>
                    </a:cubicBezTo>
                    <a:cubicBezTo>
                      <a:pt x="57946" y="63274"/>
                      <a:pt x="48954" y="63940"/>
                      <a:pt x="37632" y="63940"/>
                    </a:cubicBezTo>
                    <a:cubicBezTo>
                      <a:pt x="34967" y="63940"/>
                      <a:pt x="32636" y="63940"/>
                      <a:pt x="30305" y="63940"/>
                    </a:cubicBezTo>
                    <a:cubicBezTo>
                      <a:pt x="27974" y="63940"/>
                      <a:pt x="25643" y="63940"/>
                      <a:pt x="22979" y="63607"/>
                    </a:cubicBezTo>
                    <a:cubicBezTo>
                      <a:pt x="23978" y="70268"/>
                      <a:pt x="27308" y="75929"/>
                      <a:pt x="32636" y="79925"/>
                    </a:cubicBezTo>
                    <a:cubicBezTo>
                      <a:pt x="37964" y="84255"/>
                      <a:pt x="45624" y="86253"/>
                      <a:pt x="55615" y="86253"/>
                    </a:cubicBezTo>
                    <a:cubicBezTo>
                      <a:pt x="58945" y="86253"/>
                      <a:pt x="61942" y="85920"/>
                      <a:pt x="64939" y="85587"/>
                    </a:cubicBezTo>
                    <a:cubicBezTo>
                      <a:pt x="67937" y="84921"/>
                      <a:pt x="70268" y="84255"/>
                      <a:pt x="72599" y="83589"/>
                    </a:cubicBezTo>
                    <a:cubicBezTo>
                      <a:pt x="74930" y="82922"/>
                      <a:pt x="76928" y="81923"/>
                      <a:pt x="78593" y="81257"/>
                    </a:cubicBezTo>
                    <a:cubicBezTo>
                      <a:pt x="80258" y="80591"/>
                      <a:pt x="81257" y="79925"/>
                      <a:pt x="82256" y="79592"/>
                    </a:cubicBezTo>
                    <a:lnTo>
                      <a:pt x="91248" y="95577"/>
                    </a:lnTo>
                    <a:close/>
                    <a:moveTo>
                      <a:pt x="22979" y="48621"/>
                    </a:moveTo>
                    <a:cubicBezTo>
                      <a:pt x="25976" y="48621"/>
                      <a:pt x="28973" y="48954"/>
                      <a:pt x="31637" y="48954"/>
                    </a:cubicBezTo>
                    <a:cubicBezTo>
                      <a:pt x="34301" y="48954"/>
                      <a:pt x="36965" y="48954"/>
                      <a:pt x="39963" y="48954"/>
                    </a:cubicBezTo>
                    <a:cubicBezTo>
                      <a:pt x="46956" y="48954"/>
                      <a:pt x="52951" y="48621"/>
                      <a:pt x="57280" y="47622"/>
                    </a:cubicBezTo>
                    <a:cubicBezTo>
                      <a:pt x="61609" y="46623"/>
                      <a:pt x="65272" y="45624"/>
                      <a:pt x="67603" y="43959"/>
                    </a:cubicBezTo>
                    <a:cubicBezTo>
                      <a:pt x="69935" y="42627"/>
                      <a:pt x="71600" y="40962"/>
                      <a:pt x="72599" y="38964"/>
                    </a:cubicBezTo>
                    <a:cubicBezTo>
                      <a:pt x="73265" y="36965"/>
                      <a:pt x="73931" y="35300"/>
                      <a:pt x="73931" y="33302"/>
                    </a:cubicBezTo>
                    <a:cubicBezTo>
                      <a:pt x="73931" y="28307"/>
                      <a:pt x="71933" y="24644"/>
                      <a:pt x="67937" y="21979"/>
                    </a:cubicBezTo>
                    <a:cubicBezTo>
                      <a:pt x="63940" y="19315"/>
                      <a:pt x="58945" y="18316"/>
                      <a:pt x="53283" y="18316"/>
                    </a:cubicBezTo>
                    <a:cubicBezTo>
                      <a:pt x="48621" y="18316"/>
                      <a:pt x="44292" y="19315"/>
                      <a:pt x="40629" y="20980"/>
                    </a:cubicBezTo>
                    <a:cubicBezTo>
                      <a:pt x="36965" y="22646"/>
                      <a:pt x="33968" y="24977"/>
                      <a:pt x="31637" y="27974"/>
                    </a:cubicBezTo>
                    <a:cubicBezTo>
                      <a:pt x="29306" y="30971"/>
                      <a:pt x="27308" y="33968"/>
                      <a:pt x="25976" y="37964"/>
                    </a:cubicBezTo>
                    <a:cubicBezTo>
                      <a:pt x="23978" y="40962"/>
                      <a:pt x="22979" y="44625"/>
                      <a:pt x="22979" y="48621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078A884-7229-4052-DA86-EFE168A5DAEE}"/>
                  </a:ext>
                </a:extLst>
              </p:cNvPr>
              <p:cNvSpPr/>
              <p:nvPr/>
            </p:nvSpPr>
            <p:spPr>
              <a:xfrm>
                <a:off x="10936124" y="1190751"/>
                <a:ext cx="118222" cy="143532"/>
              </a:xfrm>
              <a:custGeom>
                <a:avLst/>
                <a:gdLst>
                  <a:gd name="connsiteX0" fmla="*/ 118223 w 118222"/>
                  <a:gd name="connsiteY0" fmla="*/ 130878 h 143532"/>
                  <a:gd name="connsiteX1" fmla="*/ 112229 w 118222"/>
                  <a:gd name="connsiteY1" fmla="*/ 134541 h 143532"/>
                  <a:gd name="connsiteX2" fmla="*/ 102571 w 118222"/>
                  <a:gd name="connsiteY2" fmla="*/ 138870 h 143532"/>
                  <a:gd name="connsiteX3" fmla="*/ 88917 w 118222"/>
                  <a:gd name="connsiteY3" fmla="*/ 142200 h 143532"/>
                  <a:gd name="connsiteX4" fmla="*/ 71267 w 118222"/>
                  <a:gd name="connsiteY4" fmla="*/ 143532 h 143532"/>
                  <a:gd name="connsiteX5" fmla="*/ 43959 w 118222"/>
                  <a:gd name="connsiteY5" fmla="*/ 138870 h 143532"/>
                  <a:gd name="connsiteX6" fmla="*/ 21313 w 118222"/>
                  <a:gd name="connsiteY6" fmla="*/ 125216 h 143532"/>
                  <a:gd name="connsiteX7" fmla="*/ 5661 w 118222"/>
                  <a:gd name="connsiteY7" fmla="*/ 102904 h 143532"/>
                  <a:gd name="connsiteX8" fmla="*/ 0 w 118222"/>
                  <a:gd name="connsiteY8" fmla="*/ 72266 h 143532"/>
                  <a:gd name="connsiteX9" fmla="*/ 5661 w 118222"/>
                  <a:gd name="connsiteY9" fmla="*/ 41628 h 143532"/>
                  <a:gd name="connsiteX10" fmla="*/ 20980 w 118222"/>
                  <a:gd name="connsiteY10" fmla="*/ 18982 h 143532"/>
                  <a:gd name="connsiteX11" fmla="*/ 43293 w 118222"/>
                  <a:gd name="connsiteY11" fmla="*/ 4995 h 143532"/>
                  <a:gd name="connsiteX12" fmla="*/ 70601 w 118222"/>
                  <a:gd name="connsiteY12" fmla="*/ 0 h 143532"/>
                  <a:gd name="connsiteX13" fmla="*/ 93579 w 118222"/>
                  <a:gd name="connsiteY13" fmla="*/ 2331 h 143532"/>
                  <a:gd name="connsiteX14" fmla="*/ 107566 w 118222"/>
                  <a:gd name="connsiteY14" fmla="*/ 8326 h 143532"/>
                  <a:gd name="connsiteX15" fmla="*/ 114892 w 118222"/>
                  <a:gd name="connsiteY15" fmla="*/ 15652 h 143532"/>
                  <a:gd name="connsiteX16" fmla="*/ 116891 w 118222"/>
                  <a:gd name="connsiteY16" fmla="*/ 21646 h 143532"/>
                  <a:gd name="connsiteX17" fmla="*/ 115892 w 118222"/>
                  <a:gd name="connsiteY17" fmla="*/ 26642 h 143532"/>
                  <a:gd name="connsiteX18" fmla="*/ 113228 w 118222"/>
                  <a:gd name="connsiteY18" fmla="*/ 30971 h 143532"/>
                  <a:gd name="connsiteX19" fmla="*/ 110230 w 118222"/>
                  <a:gd name="connsiteY19" fmla="*/ 34301 h 143532"/>
                  <a:gd name="connsiteX20" fmla="*/ 107566 w 118222"/>
                  <a:gd name="connsiteY20" fmla="*/ 36299 h 143532"/>
                  <a:gd name="connsiteX21" fmla="*/ 102238 w 118222"/>
                  <a:gd name="connsiteY21" fmla="*/ 31637 h 143532"/>
                  <a:gd name="connsiteX22" fmla="*/ 94245 w 118222"/>
                  <a:gd name="connsiteY22" fmla="*/ 26975 h 143532"/>
                  <a:gd name="connsiteX23" fmla="*/ 83589 w 118222"/>
                  <a:gd name="connsiteY23" fmla="*/ 23312 h 143532"/>
                  <a:gd name="connsiteX24" fmla="*/ 70934 w 118222"/>
                  <a:gd name="connsiteY24" fmla="*/ 21979 h 143532"/>
                  <a:gd name="connsiteX25" fmla="*/ 52284 w 118222"/>
                  <a:gd name="connsiteY25" fmla="*/ 25310 h 143532"/>
                  <a:gd name="connsiteX26" fmla="*/ 37631 w 118222"/>
                  <a:gd name="connsiteY26" fmla="*/ 35300 h 143532"/>
                  <a:gd name="connsiteX27" fmla="*/ 27641 w 118222"/>
                  <a:gd name="connsiteY27" fmla="*/ 51285 h 143532"/>
                  <a:gd name="connsiteX28" fmla="*/ 23978 w 118222"/>
                  <a:gd name="connsiteY28" fmla="*/ 72599 h 143532"/>
                  <a:gd name="connsiteX29" fmla="*/ 27641 w 118222"/>
                  <a:gd name="connsiteY29" fmla="*/ 93912 h 143532"/>
                  <a:gd name="connsiteX30" fmla="*/ 37964 w 118222"/>
                  <a:gd name="connsiteY30" fmla="*/ 109564 h 143532"/>
                  <a:gd name="connsiteX31" fmla="*/ 53617 w 118222"/>
                  <a:gd name="connsiteY31" fmla="*/ 118889 h 143532"/>
                  <a:gd name="connsiteX32" fmla="*/ 72932 w 118222"/>
                  <a:gd name="connsiteY32" fmla="*/ 122219 h 143532"/>
                  <a:gd name="connsiteX33" fmla="*/ 93912 w 118222"/>
                  <a:gd name="connsiteY33" fmla="*/ 118889 h 143532"/>
                  <a:gd name="connsiteX34" fmla="*/ 106900 w 118222"/>
                  <a:gd name="connsiteY34" fmla="*/ 112895 h 143532"/>
                  <a:gd name="connsiteX35" fmla="*/ 118223 w 118222"/>
                  <a:gd name="connsiteY35" fmla="*/ 130878 h 143532"/>
                  <a:gd name="connsiteX36" fmla="*/ 118223 w 118222"/>
                  <a:gd name="connsiteY36" fmla="*/ 130878 h 14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222" h="143532">
                    <a:moveTo>
                      <a:pt x="118223" y="130878"/>
                    </a:moveTo>
                    <a:cubicBezTo>
                      <a:pt x="116891" y="131877"/>
                      <a:pt x="114892" y="133209"/>
                      <a:pt x="112229" y="134541"/>
                    </a:cubicBezTo>
                    <a:cubicBezTo>
                      <a:pt x="109564" y="135873"/>
                      <a:pt x="106567" y="137538"/>
                      <a:pt x="102571" y="138870"/>
                    </a:cubicBezTo>
                    <a:cubicBezTo>
                      <a:pt x="98908" y="140202"/>
                      <a:pt x="94245" y="141201"/>
                      <a:pt x="88917" y="142200"/>
                    </a:cubicBezTo>
                    <a:cubicBezTo>
                      <a:pt x="83589" y="143200"/>
                      <a:pt x="77927" y="143532"/>
                      <a:pt x="71267" y="143532"/>
                    </a:cubicBezTo>
                    <a:cubicBezTo>
                      <a:pt x="61609" y="143532"/>
                      <a:pt x="52618" y="141867"/>
                      <a:pt x="43959" y="138870"/>
                    </a:cubicBezTo>
                    <a:cubicBezTo>
                      <a:pt x="35300" y="135873"/>
                      <a:pt x="27974" y="131211"/>
                      <a:pt x="21313" y="125216"/>
                    </a:cubicBezTo>
                    <a:cubicBezTo>
                      <a:pt x="14653" y="119222"/>
                      <a:pt x="9658" y="111895"/>
                      <a:pt x="5661" y="102904"/>
                    </a:cubicBezTo>
                    <a:cubicBezTo>
                      <a:pt x="1998" y="93912"/>
                      <a:pt x="0" y="83922"/>
                      <a:pt x="0" y="72266"/>
                    </a:cubicBezTo>
                    <a:cubicBezTo>
                      <a:pt x="0" y="60943"/>
                      <a:pt x="1998" y="50619"/>
                      <a:pt x="5661" y="41628"/>
                    </a:cubicBezTo>
                    <a:cubicBezTo>
                      <a:pt x="9325" y="32636"/>
                      <a:pt x="14320" y="24977"/>
                      <a:pt x="20980" y="18982"/>
                    </a:cubicBezTo>
                    <a:cubicBezTo>
                      <a:pt x="27308" y="12655"/>
                      <a:pt x="34967" y="7993"/>
                      <a:pt x="43293" y="4995"/>
                    </a:cubicBezTo>
                    <a:cubicBezTo>
                      <a:pt x="51951" y="1665"/>
                      <a:pt x="60943" y="0"/>
                      <a:pt x="70601" y="0"/>
                    </a:cubicBezTo>
                    <a:cubicBezTo>
                      <a:pt x="79925" y="0"/>
                      <a:pt x="87585" y="666"/>
                      <a:pt x="93579" y="2331"/>
                    </a:cubicBezTo>
                    <a:cubicBezTo>
                      <a:pt x="99574" y="3996"/>
                      <a:pt x="104236" y="5994"/>
                      <a:pt x="107566" y="8326"/>
                    </a:cubicBezTo>
                    <a:cubicBezTo>
                      <a:pt x="110896" y="10657"/>
                      <a:pt x="113561" y="12988"/>
                      <a:pt x="114892" y="15652"/>
                    </a:cubicBezTo>
                    <a:cubicBezTo>
                      <a:pt x="116225" y="17983"/>
                      <a:pt x="116891" y="19981"/>
                      <a:pt x="116891" y="21646"/>
                    </a:cubicBezTo>
                    <a:cubicBezTo>
                      <a:pt x="116891" y="23312"/>
                      <a:pt x="116558" y="24977"/>
                      <a:pt x="115892" y="26642"/>
                    </a:cubicBezTo>
                    <a:cubicBezTo>
                      <a:pt x="115226" y="28307"/>
                      <a:pt x="114227" y="29639"/>
                      <a:pt x="113228" y="30971"/>
                    </a:cubicBezTo>
                    <a:cubicBezTo>
                      <a:pt x="112229" y="32303"/>
                      <a:pt x="111229" y="33302"/>
                      <a:pt x="110230" y="34301"/>
                    </a:cubicBezTo>
                    <a:cubicBezTo>
                      <a:pt x="109231" y="35300"/>
                      <a:pt x="108232" y="35966"/>
                      <a:pt x="107566" y="36299"/>
                    </a:cubicBezTo>
                    <a:cubicBezTo>
                      <a:pt x="106234" y="34967"/>
                      <a:pt x="104569" y="33302"/>
                      <a:pt x="102238" y="31637"/>
                    </a:cubicBezTo>
                    <a:cubicBezTo>
                      <a:pt x="99907" y="29972"/>
                      <a:pt x="97242" y="28307"/>
                      <a:pt x="94245" y="26975"/>
                    </a:cubicBezTo>
                    <a:cubicBezTo>
                      <a:pt x="91248" y="25643"/>
                      <a:pt x="87585" y="24311"/>
                      <a:pt x="83589" y="23312"/>
                    </a:cubicBezTo>
                    <a:cubicBezTo>
                      <a:pt x="79592" y="22312"/>
                      <a:pt x="75596" y="21979"/>
                      <a:pt x="70934" y="21979"/>
                    </a:cubicBezTo>
                    <a:cubicBezTo>
                      <a:pt x="64273" y="21979"/>
                      <a:pt x="58279" y="22979"/>
                      <a:pt x="52284" y="25310"/>
                    </a:cubicBezTo>
                    <a:cubicBezTo>
                      <a:pt x="46623" y="27641"/>
                      <a:pt x="41628" y="30971"/>
                      <a:pt x="37631" y="35300"/>
                    </a:cubicBezTo>
                    <a:cubicBezTo>
                      <a:pt x="33635" y="39630"/>
                      <a:pt x="30305" y="44958"/>
                      <a:pt x="27641" y="51285"/>
                    </a:cubicBezTo>
                    <a:cubicBezTo>
                      <a:pt x="25310" y="57613"/>
                      <a:pt x="23978" y="64606"/>
                      <a:pt x="23978" y="72599"/>
                    </a:cubicBezTo>
                    <a:cubicBezTo>
                      <a:pt x="23978" y="80591"/>
                      <a:pt x="25310" y="87918"/>
                      <a:pt x="27641" y="93912"/>
                    </a:cubicBezTo>
                    <a:cubicBezTo>
                      <a:pt x="30305" y="100240"/>
                      <a:pt x="33635" y="105235"/>
                      <a:pt x="37964" y="109564"/>
                    </a:cubicBezTo>
                    <a:cubicBezTo>
                      <a:pt x="42294" y="113894"/>
                      <a:pt x="47622" y="116891"/>
                      <a:pt x="53617" y="118889"/>
                    </a:cubicBezTo>
                    <a:cubicBezTo>
                      <a:pt x="59611" y="120887"/>
                      <a:pt x="65938" y="122219"/>
                      <a:pt x="72932" y="122219"/>
                    </a:cubicBezTo>
                    <a:cubicBezTo>
                      <a:pt x="81257" y="122219"/>
                      <a:pt x="88251" y="121220"/>
                      <a:pt x="93912" y="118889"/>
                    </a:cubicBezTo>
                    <a:cubicBezTo>
                      <a:pt x="99907" y="116891"/>
                      <a:pt x="104236" y="114893"/>
                      <a:pt x="106900" y="112895"/>
                    </a:cubicBezTo>
                    <a:lnTo>
                      <a:pt x="118223" y="130878"/>
                    </a:lnTo>
                    <a:lnTo>
                      <a:pt x="118223" y="13087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1ECFE47-5980-6B16-8CC5-5CDAD677E4F0}"/>
                  </a:ext>
                </a:extLst>
              </p:cNvPr>
              <p:cNvSpPr/>
              <p:nvPr/>
            </p:nvSpPr>
            <p:spPr>
              <a:xfrm>
                <a:off x="11063338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70 w 93246"/>
                  <a:gd name="connsiteY15" fmla="*/ 29972 h 105567"/>
                  <a:gd name="connsiteX16" fmla="*/ 62275 w 93246"/>
                  <a:gd name="connsiteY16" fmla="*/ 22646 h 105567"/>
                  <a:gd name="connsiteX17" fmla="*/ 52951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2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10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8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8" y="103570"/>
                      <a:pt x="81257" y="103903"/>
                      <a:pt x="77261" y="104236"/>
                    </a:cubicBezTo>
                    <a:cubicBezTo>
                      <a:pt x="73598" y="104569"/>
                      <a:pt x="69269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661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8" y="40296"/>
                      <a:pt x="46623" y="40296"/>
                    </a:cubicBezTo>
                    <a:cubicBezTo>
                      <a:pt x="51619" y="40296"/>
                      <a:pt x="56281" y="40629"/>
                      <a:pt x="60610" y="40629"/>
                    </a:cubicBezTo>
                    <a:cubicBezTo>
                      <a:pt x="64939" y="40962"/>
                      <a:pt x="68270" y="41295"/>
                      <a:pt x="70601" y="41628"/>
                    </a:cubicBezTo>
                    <a:cubicBezTo>
                      <a:pt x="70601" y="36965"/>
                      <a:pt x="69935" y="33302"/>
                      <a:pt x="68270" y="29972"/>
                    </a:cubicBezTo>
                    <a:cubicBezTo>
                      <a:pt x="66938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1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2" y="17317"/>
                      <a:pt x="8992" y="14653"/>
                    </a:cubicBezTo>
                    <a:cubicBezTo>
                      <a:pt x="8992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10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70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9" y="77927"/>
                      <a:pt x="23978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7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453ED54-EE76-100A-4F64-159A28430D49}"/>
                  </a:ext>
                </a:extLst>
              </p:cNvPr>
              <p:cNvSpPr/>
              <p:nvPr/>
            </p:nvSpPr>
            <p:spPr>
              <a:xfrm>
                <a:off x="11178897" y="1228383"/>
                <a:ext cx="69268" cy="102570"/>
              </a:xfrm>
              <a:custGeom>
                <a:avLst/>
                <a:gdLst>
                  <a:gd name="connsiteX0" fmla="*/ 333 w 69268"/>
                  <a:gd name="connsiteY0" fmla="*/ 38298 h 102570"/>
                  <a:gd name="connsiteX1" fmla="*/ 11323 w 69268"/>
                  <a:gd name="connsiteY1" fmla="*/ 9991 h 102570"/>
                  <a:gd name="connsiteX2" fmla="*/ 41628 w 69268"/>
                  <a:gd name="connsiteY2" fmla="*/ 0 h 102570"/>
                  <a:gd name="connsiteX3" fmla="*/ 61609 w 69268"/>
                  <a:gd name="connsiteY3" fmla="*/ 3330 h 102570"/>
                  <a:gd name="connsiteX4" fmla="*/ 69269 w 69268"/>
                  <a:gd name="connsiteY4" fmla="*/ 13987 h 102570"/>
                  <a:gd name="connsiteX5" fmla="*/ 67270 w 69268"/>
                  <a:gd name="connsiteY5" fmla="*/ 20647 h 102570"/>
                  <a:gd name="connsiteX6" fmla="*/ 64273 w 69268"/>
                  <a:gd name="connsiteY6" fmla="*/ 24644 h 102570"/>
                  <a:gd name="connsiteX7" fmla="*/ 55948 w 69268"/>
                  <a:gd name="connsiteY7" fmla="*/ 21646 h 102570"/>
                  <a:gd name="connsiteX8" fmla="*/ 44958 w 69268"/>
                  <a:gd name="connsiteY8" fmla="*/ 20314 h 102570"/>
                  <a:gd name="connsiteX9" fmla="*/ 22312 w 69268"/>
                  <a:gd name="connsiteY9" fmla="*/ 44958 h 102570"/>
                  <a:gd name="connsiteX10" fmla="*/ 22312 w 69268"/>
                  <a:gd name="connsiteY10" fmla="*/ 102571 h 102570"/>
                  <a:gd name="connsiteX11" fmla="*/ 0 w 69268"/>
                  <a:gd name="connsiteY11" fmla="*/ 102571 h 102570"/>
                  <a:gd name="connsiteX12" fmla="*/ 0 w 69268"/>
                  <a:gd name="connsiteY12" fmla="*/ 38298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68" h="102570">
                    <a:moveTo>
                      <a:pt x="333" y="38298"/>
                    </a:moveTo>
                    <a:cubicBezTo>
                      <a:pt x="333" y="25976"/>
                      <a:pt x="3996" y="16651"/>
                      <a:pt x="11323" y="9991"/>
                    </a:cubicBezTo>
                    <a:cubicBezTo>
                      <a:pt x="18649" y="3330"/>
                      <a:pt x="28640" y="0"/>
                      <a:pt x="41628" y="0"/>
                    </a:cubicBezTo>
                    <a:cubicBezTo>
                      <a:pt x="49953" y="0"/>
                      <a:pt x="56614" y="999"/>
                      <a:pt x="61609" y="3330"/>
                    </a:cubicBezTo>
                    <a:cubicBezTo>
                      <a:pt x="66604" y="5661"/>
                      <a:pt x="69269" y="9325"/>
                      <a:pt x="69269" y="13987"/>
                    </a:cubicBezTo>
                    <a:cubicBezTo>
                      <a:pt x="69269" y="16318"/>
                      <a:pt x="68602" y="18316"/>
                      <a:pt x="67270" y="20647"/>
                    </a:cubicBezTo>
                    <a:cubicBezTo>
                      <a:pt x="65938" y="22645"/>
                      <a:pt x="64939" y="23978"/>
                      <a:pt x="64273" y="24644"/>
                    </a:cubicBezTo>
                    <a:cubicBezTo>
                      <a:pt x="61942" y="23645"/>
                      <a:pt x="59278" y="22645"/>
                      <a:pt x="55948" y="21646"/>
                    </a:cubicBezTo>
                    <a:cubicBezTo>
                      <a:pt x="52618" y="20647"/>
                      <a:pt x="48954" y="20314"/>
                      <a:pt x="44958" y="20314"/>
                    </a:cubicBezTo>
                    <a:cubicBezTo>
                      <a:pt x="29639" y="20314"/>
                      <a:pt x="22312" y="28640"/>
                      <a:pt x="22312" y="44958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3829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660B02A-93CF-64B0-A391-7C5EEDA0ECFB}"/>
                  </a:ext>
                </a:extLst>
              </p:cNvPr>
              <p:cNvSpPr/>
              <p:nvPr/>
            </p:nvSpPr>
            <p:spPr>
              <a:xfrm>
                <a:off x="11254160" y="1227717"/>
                <a:ext cx="94245" cy="105567"/>
              </a:xfrm>
              <a:custGeom>
                <a:avLst/>
                <a:gdLst>
                  <a:gd name="connsiteX0" fmla="*/ 91248 w 94245"/>
                  <a:gd name="connsiteY0" fmla="*/ 95577 h 105567"/>
                  <a:gd name="connsiteX1" fmla="*/ 86253 w 94245"/>
                  <a:gd name="connsiteY1" fmla="*/ 98241 h 105567"/>
                  <a:gd name="connsiteX2" fmla="*/ 77927 w 94245"/>
                  <a:gd name="connsiteY2" fmla="*/ 101572 h 105567"/>
                  <a:gd name="connsiteX3" fmla="*/ 66604 w 94245"/>
                  <a:gd name="connsiteY3" fmla="*/ 104236 h 105567"/>
                  <a:gd name="connsiteX4" fmla="*/ 52284 w 94245"/>
                  <a:gd name="connsiteY4" fmla="*/ 105568 h 105567"/>
                  <a:gd name="connsiteX5" fmla="*/ 31970 w 94245"/>
                  <a:gd name="connsiteY5" fmla="*/ 102238 h 105567"/>
                  <a:gd name="connsiteX6" fmla="*/ 15319 w 94245"/>
                  <a:gd name="connsiteY6" fmla="*/ 92247 h 105567"/>
                  <a:gd name="connsiteX7" fmla="*/ 3996 w 94245"/>
                  <a:gd name="connsiteY7" fmla="*/ 75929 h 105567"/>
                  <a:gd name="connsiteX8" fmla="*/ 0 w 94245"/>
                  <a:gd name="connsiteY8" fmla="*/ 53617 h 105567"/>
                  <a:gd name="connsiteX9" fmla="*/ 3996 w 94245"/>
                  <a:gd name="connsiteY9" fmla="*/ 31970 h 105567"/>
                  <a:gd name="connsiteX10" fmla="*/ 14986 w 94245"/>
                  <a:gd name="connsiteY10" fmla="*/ 14986 h 105567"/>
                  <a:gd name="connsiteX11" fmla="*/ 31637 w 94245"/>
                  <a:gd name="connsiteY11" fmla="*/ 3996 h 105567"/>
                  <a:gd name="connsiteX12" fmla="*/ 52617 w 94245"/>
                  <a:gd name="connsiteY12" fmla="*/ 0 h 105567"/>
                  <a:gd name="connsiteX13" fmla="*/ 70601 w 94245"/>
                  <a:gd name="connsiteY13" fmla="*/ 2664 h 105567"/>
                  <a:gd name="connsiteX14" fmla="*/ 83588 w 94245"/>
                  <a:gd name="connsiteY14" fmla="*/ 9991 h 105567"/>
                  <a:gd name="connsiteX15" fmla="*/ 91581 w 94245"/>
                  <a:gd name="connsiteY15" fmla="*/ 20314 h 105567"/>
                  <a:gd name="connsiteX16" fmla="*/ 94245 w 94245"/>
                  <a:gd name="connsiteY16" fmla="*/ 32969 h 105567"/>
                  <a:gd name="connsiteX17" fmla="*/ 91581 w 94245"/>
                  <a:gd name="connsiteY17" fmla="*/ 45624 h 105567"/>
                  <a:gd name="connsiteX18" fmla="*/ 82589 w 94245"/>
                  <a:gd name="connsiteY18" fmla="*/ 55282 h 105567"/>
                  <a:gd name="connsiteX19" fmla="*/ 65272 w 94245"/>
                  <a:gd name="connsiteY19" fmla="*/ 61609 h 105567"/>
                  <a:gd name="connsiteX20" fmla="*/ 37631 w 94245"/>
                  <a:gd name="connsiteY20" fmla="*/ 63940 h 105567"/>
                  <a:gd name="connsiteX21" fmla="*/ 30305 w 94245"/>
                  <a:gd name="connsiteY21" fmla="*/ 63940 h 105567"/>
                  <a:gd name="connsiteX22" fmla="*/ 22978 w 94245"/>
                  <a:gd name="connsiteY22" fmla="*/ 63607 h 105567"/>
                  <a:gd name="connsiteX23" fmla="*/ 32636 w 94245"/>
                  <a:gd name="connsiteY23" fmla="*/ 79925 h 105567"/>
                  <a:gd name="connsiteX24" fmla="*/ 55615 w 94245"/>
                  <a:gd name="connsiteY24" fmla="*/ 86253 h 105567"/>
                  <a:gd name="connsiteX25" fmla="*/ 64939 w 94245"/>
                  <a:gd name="connsiteY25" fmla="*/ 85587 h 105567"/>
                  <a:gd name="connsiteX26" fmla="*/ 72599 w 94245"/>
                  <a:gd name="connsiteY26" fmla="*/ 83589 h 105567"/>
                  <a:gd name="connsiteX27" fmla="*/ 78593 w 94245"/>
                  <a:gd name="connsiteY27" fmla="*/ 81257 h 105567"/>
                  <a:gd name="connsiteX28" fmla="*/ 82256 w 94245"/>
                  <a:gd name="connsiteY28" fmla="*/ 79592 h 105567"/>
                  <a:gd name="connsiteX29" fmla="*/ 91248 w 94245"/>
                  <a:gd name="connsiteY29" fmla="*/ 95577 h 105567"/>
                  <a:gd name="connsiteX30" fmla="*/ 22978 w 94245"/>
                  <a:gd name="connsiteY30" fmla="*/ 48621 h 105567"/>
                  <a:gd name="connsiteX31" fmla="*/ 31637 w 94245"/>
                  <a:gd name="connsiteY31" fmla="*/ 48954 h 105567"/>
                  <a:gd name="connsiteX32" fmla="*/ 39963 w 94245"/>
                  <a:gd name="connsiteY32" fmla="*/ 48954 h 105567"/>
                  <a:gd name="connsiteX33" fmla="*/ 57280 w 94245"/>
                  <a:gd name="connsiteY33" fmla="*/ 47622 h 105567"/>
                  <a:gd name="connsiteX34" fmla="*/ 67603 w 94245"/>
                  <a:gd name="connsiteY34" fmla="*/ 43959 h 105567"/>
                  <a:gd name="connsiteX35" fmla="*/ 72599 w 94245"/>
                  <a:gd name="connsiteY35" fmla="*/ 38964 h 105567"/>
                  <a:gd name="connsiteX36" fmla="*/ 73931 w 94245"/>
                  <a:gd name="connsiteY36" fmla="*/ 33302 h 105567"/>
                  <a:gd name="connsiteX37" fmla="*/ 67937 w 94245"/>
                  <a:gd name="connsiteY37" fmla="*/ 21979 h 105567"/>
                  <a:gd name="connsiteX38" fmla="*/ 53283 w 94245"/>
                  <a:gd name="connsiteY38" fmla="*/ 18316 h 105567"/>
                  <a:gd name="connsiteX39" fmla="*/ 40628 w 94245"/>
                  <a:gd name="connsiteY39" fmla="*/ 20980 h 105567"/>
                  <a:gd name="connsiteX40" fmla="*/ 31637 w 94245"/>
                  <a:gd name="connsiteY40" fmla="*/ 27974 h 105567"/>
                  <a:gd name="connsiteX41" fmla="*/ 25976 w 94245"/>
                  <a:gd name="connsiteY41" fmla="*/ 37964 h 105567"/>
                  <a:gd name="connsiteX42" fmla="*/ 22978 w 94245"/>
                  <a:gd name="connsiteY42" fmla="*/ 48621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4245" h="105567">
                    <a:moveTo>
                      <a:pt x="91248" y="95577"/>
                    </a:moveTo>
                    <a:cubicBezTo>
                      <a:pt x="90249" y="96243"/>
                      <a:pt x="88584" y="97242"/>
                      <a:pt x="86253" y="98241"/>
                    </a:cubicBezTo>
                    <a:cubicBezTo>
                      <a:pt x="83921" y="99574"/>
                      <a:pt x="81257" y="100573"/>
                      <a:pt x="77927" y="101572"/>
                    </a:cubicBezTo>
                    <a:cubicBezTo>
                      <a:pt x="74597" y="102571"/>
                      <a:pt x="70934" y="103570"/>
                      <a:pt x="66604" y="104236"/>
                    </a:cubicBezTo>
                    <a:cubicBezTo>
                      <a:pt x="62275" y="104902"/>
                      <a:pt x="57613" y="105568"/>
                      <a:pt x="52284" y="105568"/>
                    </a:cubicBezTo>
                    <a:cubicBezTo>
                      <a:pt x="44958" y="105568"/>
                      <a:pt x="38297" y="104569"/>
                      <a:pt x="31970" y="102238"/>
                    </a:cubicBezTo>
                    <a:cubicBezTo>
                      <a:pt x="25643" y="99907"/>
                      <a:pt x="20314" y="96576"/>
                      <a:pt x="15319" y="92247"/>
                    </a:cubicBezTo>
                    <a:cubicBezTo>
                      <a:pt x="10657" y="87918"/>
                      <a:pt x="6993" y="82256"/>
                      <a:pt x="3996" y="75929"/>
                    </a:cubicBezTo>
                    <a:cubicBezTo>
                      <a:pt x="1332" y="69602"/>
                      <a:pt x="0" y="61942"/>
                      <a:pt x="0" y="53617"/>
                    </a:cubicBezTo>
                    <a:cubicBezTo>
                      <a:pt x="0" y="45624"/>
                      <a:pt x="1332" y="38298"/>
                      <a:pt x="3996" y="31970"/>
                    </a:cubicBezTo>
                    <a:cubicBezTo>
                      <a:pt x="6660" y="25310"/>
                      <a:pt x="10324" y="19648"/>
                      <a:pt x="14986" y="14986"/>
                    </a:cubicBezTo>
                    <a:cubicBezTo>
                      <a:pt x="19648" y="10324"/>
                      <a:pt x="25309" y="6660"/>
                      <a:pt x="31637" y="3996"/>
                    </a:cubicBezTo>
                    <a:cubicBezTo>
                      <a:pt x="37964" y="1332"/>
                      <a:pt x="44958" y="0"/>
                      <a:pt x="52617" y="0"/>
                    </a:cubicBezTo>
                    <a:cubicBezTo>
                      <a:pt x="59278" y="0"/>
                      <a:pt x="65272" y="999"/>
                      <a:pt x="70601" y="2664"/>
                    </a:cubicBezTo>
                    <a:cubicBezTo>
                      <a:pt x="75929" y="4329"/>
                      <a:pt x="80258" y="6993"/>
                      <a:pt x="83588" y="9991"/>
                    </a:cubicBezTo>
                    <a:cubicBezTo>
                      <a:pt x="87252" y="12988"/>
                      <a:pt x="89916" y="16318"/>
                      <a:pt x="91581" y="20314"/>
                    </a:cubicBezTo>
                    <a:cubicBezTo>
                      <a:pt x="93246" y="24311"/>
                      <a:pt x="94245" y="28640"/>
                      <a:pt x="94245" y="32969"/>
                    </a:cubicBezTo>
                    <a:cubicBezTo>
                      <a:pt x="94245" y="37631"/>
                      <a:pt x="93246" y="41961"/>
                      <a:pt x="91581" y="45624"/>
                    </a:cubicBezTo>
                    <a:cubicBezTo>
                      <a:pt x="89916" y="49287"/>
                      <a:pt x="86919" y="52617"/>
                      <a:pt x="82589" y="55282"/>
                    </a:cubicBezTo>
                    <a:cubicBezTo>
                      <a:pt x="78260" y="57946"/>
                      <a:pt x="72599" y="60277"/>
                      <a:pt x="65272" y="61609"/>
                    </a:cubicBezTo>
                    <a:cubicBezTo>
                      <a:pt x="57946" y="63274"/>
                      <a:pt x="48954" y="63940"/>
                      <a:pt x="37631" y="63940"/>
                    </a:cubicBezTo>
                    <a:cubicBezTo>
                      <a:pt x="34967" y="63940"/>
                      <a:pt x="32636" y="63940"/>
                      <a:pt x="30305" y="63940"/>
                    </a:cubicBezTo>
                    <a:cubicBezTo>
                      <a:pt x="27974" y="63940"/>
                      <a:pt x="25643" y="63940"/>
                      <a:pt x="22978" y="63607"/>
                    </a:cubicBezTo>
                    <a:cubicBezTo>
                      <a:pt x="23977" y="70268"/>
                      <a:pt x="27308" y="75929"/>
                      <a:pt x="32636" y="79925"/>
                    </a:cubicBezTo>
                    <a:cubicBezTo>
                      <a:pt x="37964" y="84255"/>
                      <a:pt x="45624" y="86253"/>
                      <a:pt x="55615" y="86253"/>
                    </a:cubicBezTo>
                    <a:cubicBezTo>
                      <a:pt x="58945" y="86253"/>
                      <a:pt x="61942" y="85920"/>
                      <a:pt x="64939" y="85587"/>
                    </a:cubicBezTo>
                    <a:cubicBezTo>
                      <a:pt x="67937" y="84921"/>
                      <a:pt x="70268" y="84255"/>
                      <a:pt x="72599" y="83589"/>
                    </a:cubicBezTo>
                    <a:cubicBezTo>
                      <a:pt x="74930" y="82922"/>
                      <a:pt x="76928" y="81923"/>
                      <a:pt x="78593" y="81257"/>
                    </a:cubicBezTo>
                    <a:cubicBezTo>
                      <a:pt x="80258" y="80591"/>
                      <a:pt x="81257" y="79925"/>
                      <a:pt x="82256" y="79592"/>
                    </a:cubicBezTo>
                    <a:lnTo>
                      <a:pt x="91248" y="95577"/>
                    </a:lnTo>
                    <a:close/>
                    <a:moveTo>
                      <a:pt x="22978" y="48621"/>
                    </a:moveTo>
                    <a:cubicBezTo>
                      <a:pt x="25976" y="48621"/>
                      <a:pt x="28973" y="48954"/>
                      <a:pt x="31637" y="48954"/>
                    </a:cubicBezTo>
                    <a:cubicBezTo>
                      <a:pt x="34301" y="48954"/>
                      <a:pt x="36965" y="48954"/>
                      <a:pt x="39963" y="48954"/>
                    </a:cubicBezTo>
                    <a:cubicBezTo>
                      <a:pt x="46956" y="48954"/>
                      <a:pt x="52950" y="48621"/>
                      <a:pt x="57280" y="47622"/>
                    </a:cubicBezTo>
                    <a:cubicBezTo>
                      <a:pt x="61609" y="46623"/>
                      <a:pt x="65272" y="45624"/>
                      <a:pt x="67603" y="43959"/>
                    </a:cubicBezTo>
                    <a:cubicBezTo>
                      <a:pt x="69935" y="42627"/>
                      <a:pt x="71600" y="40962"/>
                      <a:pt x="72599" y="38964"/>
                    </a:cubicBezTo>
                    <a:cubicBezTo>
                      <a:pt x="73265" y="36965"/>
                      <a:pt x="73931" y="35300"/>
                      <a:pt x="73931" y="33302"/>
                    </a:cubicBezTo>
                    <a:cubicBezTo>
                      <a:pt x="73931" y="28307"/>
                      <a:pt x="71933" y="24644"/>
                      <a:pt x="67937" y="21979"/>
                    </a:cubicBezTo>
                    <a:cubicBezTo>
                      <a:pt x="63940" y="19315"/>
                      <a:pt x="58945" y="18316"/>
                      <a:pt x="53283" y="18316"/>
                    </a:cubicBezTo>
                    <a:cubicBezTo>
                      <a:pt x="48621" y="18316"/>
                      <a:pt x="44292" y="19315"/>
                      <a:pt x="40628" y="20980"/>
                    </a:cubicBezTo>
                    <a:cubicBezTo>
                      <a:pt x="36965" y="22646"/>
                      <a:pt x="33968" y="24977"/>
                      <a:pt x="31637" y="27974"/>
                    </a:cubicBezTo>
                    <a:cubicBezTo>
                      <a:pt x="29306" y="30971"/>
                      <a:pt x="27308" y="33968"/>
                      <a:pt x="25976" y="37964"/>
                    </a:cubicBezTo>
                    <a:cubicBezTo>
                      <a:pt x="23645" y="40962"/>
                      <a:pt x="22978" y="44625"/>
                      <a:pt x="22978" y="48621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4EA254-678A-2D98-F5E3-55AE1DA7C30E}"/>
                </a:ext>
              </a:extLst>
            </p:cNvPr>
            <p:cNvSpPr/>
            <p:nvPr/>
          </p:nvSpPr>
          <p:spPr>
            <a:xfrm>
              <a:off x="8576330" y="787462"/>
              <a:ext cx="396962" cy="343012"/>
            </a:xfrm>
            <a:custGeom>
              <a:avLst/>
              <a:gdLst>
                <a:gd name="connsiteX0" fmla="*/ 271080 w 396962"/>
                <a:gd name="connsiteY0" fmla="*/ 343013 h 343012"/>
                <a:gd name="connsiteX1" fmla="*/ 396962 w 396962"/>
                <a:gd name="connsiteY1" fmla="*/ 343013 h 343012"/>
                <a:gd name="connsiteX2" fmla="*/ 198148 w 396962"/>
                <a:gd name="connsiteY2" fmla="*/ 162515 h 343012"/>
                <a:gd name="connsiteX3" fmla="*/ 382309 w 396962"/>
                <a:gd name="connsiteY3" fmla="*/ 333 h 343012"/>
                <a:gd name="connsiteX4" fmla="*/ 263420 w 396962"/>
                <a:gd name="connsiteY4" fmla="*/ 333 h 343012"/>
                <a:gd name="connsiteX5" fmla="*/ 98242 w 396962"/>
                <a:gd name="connsiteY5" fmla="*/ 152191 h 343012"/>
                <a:gd name="connsiteX6" fmla="*/ 98242 w 396962"/>
                <a:gd name="connsiteY6" fmla="*/ 0 h 343012"/>
                <a:gd name="connsiteX7" fmla="*/ 0 w 396962"/>
                <a:gd name="connsiteY7" fmla="*/ 0 h 343012"/>
                <a:gd name="connsiteX8" fmla="*/ 0 w 396962"/>
                <a:gd name="connsiteY8" fmla="*/ 343013 h 343012"/>
                <a:gd name="connsiteX9" fmla="*/ 98242 w 396962"/>
                <a:gd name="connsiteY9" fmla="*/ 343013 h 343012"/>
                <a:gd name="connsiteX10" fmla="*/ 98242 w 396962"/>
                <a:gd name="connsiteY10" fmla="*/ 181497 h 343012"/>
                <a:gd name="connsiteX11" fmla="*/ 271080 w 396962"/>
                <a:gd name="connsiteY11" fmla="*/ 343013 h 34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6962" h="343012">
                  <a:moveTo>
                    <a:pt x="271080" y="343013"/>
                  </a:moveTo>
                  <a:lnTo>
                    <a:pt x="396962" y="343013"/>
                  </a:lnTo>
                  <a:lnTo>
                    <a:pt x="198148" y="162515"/>
                  </a:lnTo>
                  <a:lnTo>
                    <a:pt x="382309" y="333"/>
                  </a:lnTo>
                  <a:lnTo>
                    <a:pt x="263420" y="333"/>
                  </a:lnTo>
                  <a:lnTo>
                    <a:pt x="98242" y="152191"/>
                  </a:lnTo>
                  <a:lnTo>
                    <a:pt x="98242" y="0"/>
                  </a:lnTo>
                  <a:lnTo>
                    <a:pt x="0" y="0"/>
                  </a:lnTo>
                  <a:lnTo>
                    <a:pt x="0" y="343013"/>
                  </a:lnTo>
                  <a:lnTo>
                    <a:pt x="98242" y="343013"/>
                  </a:lnTo>
                  <a:lnTo>
                    <a:pt x="98242" y="181497"/>
                  </a:lnTo>
                  <a:lnTo>
                    <a:pt x="271080" y="343013"/>
                  </a:lnTo>
                  <a:close/>
                </a:path>
              </a:pathLst>
            </a:custGeom>
            <a:solidFill>
              <a:srgbClr val="F2F2F3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4EBF115-11BD-9630-F868-067A0AC3D729}"/>
                </a:ext>
              </a:extLst>
            </p:cNvPr>
            <p:cNvSpPr/>
            <p:nvPr/>
          </p:nvSpPr>
          <p:spPr>
            <a:xfrm>
              <a:off x="9106168" y="788461"/>
              <a:ext cx="452243" cy="343678"/>
            </a:xfrm>
            <a:custGeom>
              <a:avLst/>
              <a:gdLst>
                <a:gd name="connsiteX0" fmla="*/ 0 w 452243"/>
                <a:gd name="connsiteY0" fmla="*/ 171839 h 343678"/>
                <a:gd name="connsiteX1" fmla="*/ 226122 w 452243"/>
                <a:gd name="connsiteY1" fmla="*/ 0 h 343678"/>
                <a:gd name="connsiteX2" fmla="*/ 452244 w 452243"/>
                <a:gd name="connsiteY2" fmla="*/ 171839 h 343678"/>
                <a:gd name="connsiteX3" fmla="*/ 226122 w 452243"/>
                <a:gd name="connsiteY3" fmla="*/ 343679 h 343678"/>
                <a:gd name="connsiteX4" fmla="*/ 0 w 452243"/>
                <a:gd name="connsiteY4" fmla="*/ 171839 h 343678"/>
                <a:gd name="connsiteX5" fmla="*/ 351338 w 452243"/>
                <a:gd name="connsiteY5" fmla="*/ 171173 h 343678"/>
                <a:gd name="connsiteX6" fmla="*/ 226122 w 452243"/>
                <a:gd name="connsiteY6" fmla="*/ 41295 h 343678"/>
                <a:gd name="connsiteX7" fmla="*/ 100240 w 452243"/>
                <a:gd name="connsiteY7" fmla="*/ 171173 h 343678"/>
                <a:gd name="connsiteX8" fmla="*/ 226122 w 452243"/>
                <a:gd name="connsiteY8" fmla="*/ 302384 h 343678"/>
                <a:gd name="connsiteX9" fmla="*/ 351338 w 452243"/>
                <a:gd name="connsiteY9" fmla="*/ 171173 h 34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243" h="343678">
                  <a:moveTo>
                    <a:pt x="0" y="171839"/>
                  </a:moveTo>
                  <a:cubicBezTo>
                    <a:pt x="0" y="70268"/>
                    <a:pt x="34634" y="0"/>
                    <a:pt x="226122" y="0"/>
                  </a:cubicBezTo>
                  <a:cubicBezTo>
                    <a:pt x="417943" y="0"/>
                    <a:pt x="452244" y="70268"/>
                    <a:pt x="452244" y="171839"/>
                  </a:cubicBezTo>
                  <a:cubicBezTo>
                    <a:pt x="452244" y="272745"/>
                    <a:pt x="417943" y="343679"/>
                    <a:pt x="226122" y="343679"/>
                  </a:cubicBezTo>
                  <a:cubicBezTo>
                    <a:pt x="34967" y="343679"/>
                    <a:pt x="0" y="272745"/>
                    <a:pt x="0" y="171839"/>
                  </a:cubicBezTo>
                  <a:close/>
                  <a:moveTo>
                    <a:pt x="351338" y="171173"/>
                  </a:moveTo>
                  <a:cubicBezTo>
                    <a:pt x="351338" y="91914"/>
                    <a:pt x="338683" y="41295"/>
                    <a:pt x="226122" y="41295"/>
                  </a:cubicBezTo>
                  <a:cubicBezTo>
                    <a:pt x="114227" y="41295"/>
                    <a:pt x="100240" y="91581"/>
                    <a:pt x="100240" y="171173"/>
                  </a:cubicBezTo>
                  <a:cubicBezTo>
                    <a:pt x="100240" y="251432"/>
                    <a:pt x="113894" y="302384"/>
                    <a:pt x="226122" y="302384"/>
                  </a:cubicBezTo>
                  <a:cubicBezTo>
                    <a:pt x="338683" y="302384"/>
                    <a:pt x="351338" y="251765"/>
                    <a:pt x="351338" y="171173"/>
                  </a:cubicBezTo>
                  <a:close/>
                </a:path>
              </a:pathLst>
            </a:custGeom>
            <a:solidFill>
              <a:srgbClr val="F2F2F3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4" name="Graphic 14">
              <a:extLst>
                <a:ext uri="{FF2B5EF4-FFF2-40B4-BE49-F238E27FC236}">
                  <a16:creationId xmlns:a16="http://schemas.microsoft.com/office/drawing/2014/main" id="{6BEDB5C6-E0D7-BF09-C420-8DB6F56C3443}"/>
                </a:ext>
              </a:extLst>
            </p:cNvPr>
            <p:cNvGrpSpPr/>
            <p:nvPr/>
          </p:nvGrpSpPr>
          <p:grpSpPr>
            <a:xfrm>
              <a:off x="9728586" y="787795"/>
              <a:ext cx="1655119" cy="345015"/>
              <a:chOff x="9728586" y="787795"/>
              <a:chExt cx="1655119" cy="345015"/>
            </a:xfrm>
            <a:solidFill>
              <a:srgbClr val="F2F2F3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80B3300-5D0A-AAA6-0F0D-CA8B7D1C3ED6}"/>
                  </a:ext>
                </a:extLst>
              </p:cNvPr>
              <p:cNvSpPr/>
              <p:nvPr/>
            </p:nvSpPr>
            <p:spPr>
              <a:xfrm>
                <a:off x="10269414" y="787800"/>
                <a:ext cx="267081" cy="345010"/>
              </a:xfrm>
              <a:custGeom>
                <a:avLst/>
                <a:gdLst>
                  <a:gd name="connsiteX0" fmla="*/ 116225 w 267083"/>
                  <a:gd name="connsiteY0" fmla="*/ 277740 h 345010"/>
                  <a:gd name="connsiteX1" fmla="*/ 85587 w 267083"/>
                  <a:gd name="connsiteY1" fmla="*/ 222126 h 345010"/>
                  <a:gd name="connsiteX2" fmla="*/ 85587 w 267083"/>
                  <a:gd name="connsiteY2" fmla="*/ 0 h 345010"/>
                  <a:gd name="connsiteX3" fmla="*/ 0 w 267083"/>
                  <a:gd name="connsiteY3" fmla="*/ 0 h 345010"/>
                  <a:gd name="connsiteX4" fmla="*/ 0 w 267083"/>
                  <a:gd name="connsiteY4" fmla="*/ 222126 h 345010"/>
                  <a:gd name="connsiteX5" fmla="*/ 75929 w 267083"/>
                  <a:gd name="connsiteY5" fmla="*/ 327361 h 345010"/>
                  <a:gd name="connsiteX6" fmla="*/ 194818 w 267083"/>
                  <a:gd name="connsiteY6" fmla="*/ 345011 h 345010"/>
                  <a:gd name="connsiteX7" fmla="*/ 267084 w 267083"/>
                  <a:gd name="connsiteY7" fmla="*/ 345011 h 345010"/>
                  <a:gd name="connsiteX8" fmla="*/ 267084 w 267083"/>
                  <a:gd name="connsiteY8" fmla="*/ 292393 h 345010"/>
                  <a:gd name="connsiteX9" fmla="*/ 193153 w 267083"/>
                  <a:gd name="connsiteY9" fmla="*/ 292393 h 345010"/>
                  <a:gd name="connsiteX10" fmla="*/ 116225 w 267083"/>
                  <a:gd name="connsiteY10" fmla="*/ 277740 h 34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7083" h="345010">
                    <a:moveTo>
                      <a:pt x="116225" y="277740"/>
                    </a:moveTo>
                    <a:cubicBezTo>
                      <a:pt x="89250" y="262421"/>
                      <a:pt x="85587" y="241108"/>
                      <a:pt x="85587" y="222126"/>
                    </a:cubicBezTo>
                    <a:lnTo>
                      <a:pt x="85587" y="0"/>
                    </a:lnTo>
                    <a:lnTo>
                      <a:pt x="0" y="0"/>
                    </a:lnTo>
                    <a:lnTo>
                      <a:pt x="0" y="222126"/>
                    </a:lnTo>
                    <a:cubicBezTo>
                      <a:pt x="0" y="240442"/>
                      <a:pt x="0" y="296057"/>
                      <a:pt x="75929" y="327361"/>
                    </a:cubicBezTo>
                    <a:cubicBezTo>
                      <a:pt x="113560" y="343013"/>
                      <a:pt x="155188" y="345011"/>
                      <a:pt x="194818" y="345011"/>
                    </a:cubicBezTo>
                    <a:lnTo>
                      <a:pt x="267084" y="345011"/>
                    </a:lnTo>
                    <a:lnTo>
                      <a:pt x="267084" y="292393"/>
                    </a:lnTo>
                    <a:lnTo>
                      <a:pt x="193153" y="292393"/>
                    </a:lnTo>
                    <a:cubicBezTo>
                      <a:pt x="171506" y="292393"/>
                      <a:pt x="141201" y="292393"/>
                      <a:pt x="116225" y="277740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BFE3BB7-E533-D495-2EDC-9243E94375D9}"/>
                  </a:ext>
                </a:extLst>
              </p:cNvPr>
              <p:cNvSpPr/>
              <p:nvPr/>
            </p:nvSpPr>
            <p:spPr>
              <a:xfrm>
                <a:off x="10724655" y="787795"/>
                <a:ext cx="85253" cy="345010"/>
              </a:xfrm>
              <a:custGeom>
                <a:avLst/>
                <a:gdLst>
                  <a:gd name="connsiteX0" fmla="*/ 0 w 85253"/>
                  <a:gd name="connsiteY0" fmla="*/ 0 h 345010"/>
                  <a:gd name="connsiteX1" fmla="*/ 85254 w 85253"/>
                  <a:gd name="connsiteY1" fmla="*/ 0 h 345010"/>
                  <a:gd name="connsiteX2" fmla="*/ 85254 w 85253"/>
                  <a:gd name="connsiteY2" fmla="*/ 345011 h 345010"/>
                  <a:gd name="connsiteX3" fmla="*/ 0 w 85253"/>
                  <a:gd name="connsiteY3" fmla="*/ 345011 h 34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253" h="345010">
                    <a:moveTo>
                      <a:pt x="0" y="0"/>
                    </a:moveTo>
                    <a:lnTo>
                      <a:pt x="85254" y="0"/>
                    </a:lnTo>
                    <a:lnTo>
                      <a:pt x="85254" y="345011"/>
                    </a:lnTo>
                    <a:lnTo>
                      <a:pt x="0" y="34501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F440EFF-F7CF-1EDF-FFE5-863A04FE5E17}"/>
                  </a:ext>
                </a:extLst>
              </p:cNvPr>
              <p:cNvSpPr/>
              <p:nvPr/>
            </p:nvSpPr>
            <p:spPr>
              <a:xfrm>
                <a:off x="11019379" y="787795"/>
                <a:ext cx="364326" cy="344677"/>
              </a:xfrm>
              <a:custGeom>
                <a:avLst/>
                <a:gdLst>
                  <a:gd name="connsiteX0" fmla="*/ 333355 w 364326"/>
                  <a:gd name="connsiteY0" fmla="*/ 196816 h 344677"/>
                  <a:gd name="connsiteX1" fmla="*/ 202811 w 364326"/>
                  <a:gd name="connsiteY1" fmla="*/ 143199 h 344677"/>
                  <a:gd name="connsiteX2" fmla="*/ 196150 w 364326"/>
                  <a:gd name="connsiteY2" fmla="*/ 141201 h 344677"/>
                  <a:gd name="connsiteX3" fmla="*/ 99907 w 364326"/>
                  <a:gd name="connsiteY3" fmla="*/ 104236 h 344677"/>
                  <a:gd name="connsiteX4" fmla="*/ 89250 w 364326"/>
                  <a:gd name="connsiteY4" fmla="*/ 82922 h 344677"/>
                  <a:gd name="connsiteX5" fmla="*/ 95577 w 364326"/>
                  <a:gd name="connsiteY5" fmla="*/ 68936 h 344677"/>
                  <a:gd name="connsiteX6" fmla="*/ 165179 w 364326"/>
                  <a:gd name="connsiteY6" fmla="*/ 52951 h 344677"/>
                  <a:gd name="connsiteX7" fmla="*/ 339682 w 364326"/>
                  <a:gd name="connsiteY7" fmla="*/ 52951 h 344677"/>
                  <a:gd name="connsiteX8" fmla="*/ 339682 w 364326"/>
                  <a:gd name="connsiteY8" fmla="*/ 0 h 344677"/>
                  <a:gd name="connsiteX9" fmla="*/ 169841 w 364326"/>
                  <a:gd name="connsiteY9" fmla="*/ 0 h 344677"/>
                  <a:gd name="connsiteX10" fmla="*/ 26642 w 364326"/>
                  <a:gd name="connsiteY10" fmla="*/ 37965 h 344677"/>
                  <a:gd name="connsiteX11" fmla="*/ 3996 w 364326"/>
                  <a:gd name="connsiteY11" fmla="*/ 87585 h 344677"/>
                  <a:gd name="connsiteX12" fmla="*/ 32303 w 364326"/>
                  <a:gd name="connsiteY12" fmla="*/ 140202 h 344677"/>
                  <a:gd name="connsiteX13" fmla="*/ 164180 w 364326"/>
                  <a:gd name="connsiteY13" fmla="*/ 193819 h 344677"/>
                  <a:gd name="connsiteX14" fmla="*/ 170840 w 364326"/>
                  <a:gd name="connsiteY14" fmla="*/ 195817 h 344677"/>
                  <a:gd name="connsiteX15" fmla="*/ 278740 w 364326"/>
                  <a:gd name="connsiteY15" fmla="*/ 257426 h 344677"/>
                  <a:gd name="connsiteX16" fmla="*/ 184827 w 364326"/>
                  <a:gd name="connsiteY16" fmla="*/ 292060 h 344677"/>
                  <a:gd name="connsiteX17" fmla="*/ 0 w 364326"/>
                  <a:gd name="connsiteY17" fmla="*/ 292060 h 344677"/>
                  <a:gd name="connsiteX18" fmla="*/ 0 w 364326"/>
                  <a:gd name="connsiteY18" fmla="*/ 344678 h 344677"/>
                  <a:gd name="connsiteX19" fmla="*/ 191821 w 364326"/>
                  <a:gd name="connsiteY19" fmla="*/ 344678 h 344677"/>
                  <a:gd name="connsiteX20" fmla="*/ 342347 w 364326"/>
                  <a:gd name="connsiteY20" fmla="*/ 302384 h 344677"/>
                  <a:gd name="connsiteX21" fmla="*/ 364326 w 364326"/>
                  <a:gd name="connsiteY21" fmla="*/ 252764 h 344677"/>
                  <a:gd name="connsiteX22" fmla="*/ 333355 w 364326"/>
                  <a:gd name="connsiteY22" fmla="*/ 196816 h 344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4326" h="344677">
                    <a:moveTo>
                      <a:pt x="333355" y="196816"/>
                    </a:moveTo>
                    <a:cubicBezTo>
                      <a:pt x="303383" y="172505"/>
                      <a:pt x="249767" y="156853"/>
                      <a:pt x="202811" y="143199"/>
                    </a:cubicBezTo>
                    <a:lnTo>
                      <a:pt x="196150" y="141201"/>
                    </a:lnTo>
                    <a:cubicBezTo>
                      <a:pt x="135207" y="123551"/>
                      <a:pt x="111895" y="114560"/>
                      <a:pt x="99907" y="104236"/>
                    </a:cubicBezTo>
                    <a:cubicBezTo>
                      <a:pt x="92913" y="98575"/>
                      <a:pt x="89250" y="90915"/>
                      <a:pt x="89250" y="82922"/>
                    </a:cubicBezTo>
                    <a:cubicBezTo>
                      <a:pt x="89250" y="77594"/>
                      <a:pt x="91248" y="72932"/>
                      <a:pt x="95577" y="68936"/>
                    </a:cubicBezTo>
                    <a:cubicBezTo>
                      <a:pt x="110896" y="52951"/>
                      <a:pt x="137205" y="52951"/>
                      <a:pt x="165179" y="52951"/>
                    </a:cubicBezTo>
                    <a:lnTo>
                      <a:pt x="339682" y="52951"/>
                    </a:lnTo>
                    <a:lnTo>
                      <a:pt x="339682" y="0"/>
                    </a:lnTo>
                    <a:lnTo>
                      <a:pt x="169841" y="0"/>
                    </a:lnTo>
                    <a:cubicBezTo>
                      <a:pt x="119888" y="0"/>
                      <a:pt x="63607" y="4662"/>
                      <a:pt x="26642" y="37965"/>
                    </a:cubicBezTo>
                    <a:cubicBezTo>
                      <a:pt x="11656" y="51285"/>
                      <a:pt x="3996" y="68603"/>
                      <a:pt x="3996" y="87585"/>
                    </a:cubicBezTo>
                    <a:cubicBezTo>
                      <a:pt x="3996" y="105901"/>
                      <a:pt x="13987" y="124883"/>
                      <a:pt x="32303" y="140202"/>
                    </a:cubicBezTo>
                    <a:cubicBezTo>
                      <a:pt x="62275" y="164846"/>
                      <a:pt x="118556" y="180831"/>
                      <a:pt x="164180" y="193819"/>
                    </a:cubicBezTo>
                    <a:lnTo>
                      <a:pt x="170840" y="195817"/>
                    </a:lnTo>
                    <a:cubicBezTo>
                      <a:pt x="233449" y="213800"/>
                      <a:pt x="278740" y="226788"/>
                      <a:pt x="278740" y="257426"/>
                    </a:cubicBezTo>
                    <a:cubicBezTo>
                      <a:pt x="278740" y="286066"/>
                      <a:pt x="227787" y="292060"/>
                      <a:pt x="184827" y="292060"/>
                    </a:cubicBezTo>
                    <a:lnTo>
                      <a:pt x="0" y="292060"/>
                    </a:lnTo>
                    <a:lnTo>
                      <a:pt x="0" y="344678"/>
                    </a:lnTo>
                    <a:lnTo>
                      <a:pt x="191821" y="344678"/>
                    </a:lnTo>
                    <a:cubicBezTo>
                      <a:pt x="244438" y="344678"/>
                      <a:pt x="303716" y="341348"/>
                      <a:pt x="342347" y="302384"/>
                    </a:cubicBezTo>
                    <a:cubicBezTo>
                      <a:pt x="357000" y="288064"/>
                      <a:pt x="364326" y="271413"/>
                      <a:pt x="364326" y="252764"/>
                    </a:cubicBezTo>
                    <a:cubicBezTo>
                      <a:pt x="364326" y="233448"/>
                      <a:pt x="353003" y="212801"/>
                      <a:pt x="333355" y="196816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2825A58-26B0-E40A-9558-8A8B7BA94D19}"/>
                  </a:ext>
                </a:extLst>
              </p:cNvPr>
              <p:cNvSpPr/>
              <p:nvPr/>
            </p:nvSpPr>
            <p:spPr>
              <a:xfrm>
                <a:off x="9728586" y="789127"/>
                <a:ext cx="324030" cy="342346"/>
              </a:xfrm>
              <a:custGeom>
                <a:avLst/>
                <a:gdLst>
                  <a:gd name="connsiteX0" fmla="*/ 193153 w 324030"/>
                  <a:gd name="connsiteY0" fmla="*/ 289729 h 342346"/>
                  <a:gd name="connsiteX1" fmla="*/ 115892 w 324030"/>
                  <a:gd name="connsiteY1" fmla="*/ 275409 h 342346"/>
                  <a:gd name="connsiteX2" fmla="*/ 85254 w 324030"/>
                  <a:gd name="connsiteY2" fmla="*/ 219795 h 342346"/>
                  <a:gd name="connsiteX3" fmla="*/ 85254 w 324030"/>
                  <a:gd name="connsiteY3" fmla="*/ 198148 h 342346"/>
                  <a:gd name="connsiteX4" fmla="*/ 324030 w 324030"/>
                  <a:gd name="connsiteY4" fmla="*/ 198148 h 342346"/>
                  <a:gd name="connsiteX5" fmla="*/ 324030 w 324030"/>
                  <a:gd name="connsiteY5" fmla="*/ 146530 h 342346"/>
                  <a:gd name="connsiteX6" fmla="*/ 85254 w 324030"/>
                  <a:gd name="connsiteY6" fmla="*/ 146530 h 342346"/>
                  <a:gd name="connsiteX7" fmla="*/ 85254 w 324030"/>
                  <a:gd name="connsiteY7" fmla="*/ 122885 h 342346"/>
                  <a:gd name="connsiteX8" fmla="*/ 115892 w 324030"/>
                  <a:gd name="connsiteY8" fmla="*/ 67270 h 342346"/>
                  <a:gd name="connsiteX9" fmla="*/ 193153 w 324030"/>
                  <a:gd name="connsiteY9" fmla="*/ 52951 h 342346"/>
                  <a:gd name="connsiteX10" fmla="*/ 324030 w 324030"/>
                  <a:gd name="connsiteY10" fmla="*/ 52951 h 342346"/>
                  <a:gd name="connsiteX11" fmla="*/ 324030 w 324030"/>
                  <a:gd name="connsiteY11" fmla="*/ 0 h 342346"/>
                  <a:gd name="connsiteX12" fmla="*/ 194818 w 324030"/>
                  <a:gd name="connsiteY12" fmla="*/ 0 h 342346"/>
                  <a:gd name="connsiteX13" fmla="*/ 85254 w 324030"/>
                  <a:gd name="connsiteY13" fmla="*/ 14320 h 342346"/>
                  <a:gd name="connsiteX14" fmla="*/ 75929 w 324030"/>
                  <a:gd name="connsiteY14" fmla="*/ 17650 h 342346"/>
                  <a:gd name="connsiteX15" fmla="*/ 0 w 324030"/>
                  <a:gd name="connsiteY15" fmla="*/ 122885 h 342346"/>
                  <a:gd name="connsiteX16" fmla="*/ 0 w 324030"/>
                  <a:gd name="connsiteY16" fmla="*/ 149860 h 342346"/>
                  <a:gd name="connsiteX17" fmla="*/ 0 w 324030"/>
                  <a:gd name="connsiteY17" fmla="*/ 189823 h 342346"/>
                  <a:gd name="connsiteX18" fmla="*/ 0 w 324030"/>
                  <a:gd name="connsiteY18" fmla="*/ 219462 h 342346"/>
                  <a:gd name="connsiteX19" fmla="*/ 75929 w 324030"/>
                  <a:gd name="connsiteY19" fmla="*/ 324696 h 342346"/>
                  <a:gd name="connsiteX20" fmla="*/ 85254 w 324030"/>
                  <a:gd name="connsiteY20" fmla="*/ 328027 h 342346"/>
                  <a:gd name="connsiteX21" fmla="*/ 194818 w 324030"/>
                  <a:gd name="connsiteY21" fmla="*/ 342347 h 342346"/>
                  <a:gd name="connsiteX22" fmla="*/ 324030 w 324030"/>
                  <a:gd name="connsiteY22" fmla="*/ 342347 h 342346"/>
                  <a:gd name="connsiteX23" fmla="*/ 324030 w 324030"/>
                  <a:gd name="connsiteY23" fmla="*/ 289729 h 342346"/>
                  <a:gd name="connsiteX24" fmla="*/ 193153 w 324030"/>
                  <a:gd name="connsiteY24" fmla="*/ 289729 h 342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4030" h="342346">
                    <a:moveTo>
                      <a:pt x="193153" y="289729"/>
                    </a:moveTo>
                    <a:cubicBezTo>
                      <a:pt x="171173" y="289729"/>
                      <a:pt x="141201" y="289729"/>
                      <a:pt x="115892" y="275409"/>
                    </a:cubicBezTo>
                    <a:cubicBezTo>
                      <a:pt x="88917" y="260090"/>
                      <a:pt x="85254" y="238777"/>
                      <a:pt x="85254" y="219795"/>
                    </a:cubicBezTo>
                    <a:lnTo>
                      <a:pt x="85254" y="198148"/>
                    </a:lnTo>
                    <a:lnTo>
                      <a:pt x="324030" y="198148"/>
                    </a:lnTo>
                    <a:lnTo>
                      <a:pt x="324030" y="146530"/>
                    </a:lnTo>
                    <a:lnTo>
                      <a:pt x="85254" y="146530"/>
                    </a:lnTo>
                    <a:lnTo>
                      <a:pt x="85254" y="122885"/>
                    </a:lnTo>
                    <a:cubicBezTo>
                      <a:pt x="85254" y="103903"/>
                      <a:pt x="88917" y="82589"/>
                      <a:pt x="115892" y="67270"/>
                    </a:cubicBezTo>
                    <a:cubicBezTo>
                      <a:pt x="140868" y="52951"/>
                      <a:pt x="171173" y="52951"/>
                      <a:pt x="193153" y="52951"/>
                    </a:cubicBezTo>
                    <a:lnTo>
                      <a:pt x="324030" y="52951"/>
                    </a:lnTo>
                    <a:lnTo>
                      <a:pt x="324030" y="0"/>
                    </a:lnTo>
                    <a:lnTo>
                      <a:pt x="194818" y="0"/>
                    </a:lnTo>
                    <a:cubicBezTo>
                      <a:pt x="158518" y="0"/>
                      <a:pt x="120554" y="1998"/>
                      <a:pt x="85254" y="14320"/>
                    </a:cubicBezTo>
                    <a:cubicBezTo>
                      <a:pt x="82256" y="15319"/>
                      <a:pt x="78926" y="16318"/>
                      <a:pt x="75929" y="17650"/>
                    </a:cubicBezTo>
                    <a:cubicBezTo>
                      <a:pt x="0" y="48954"/>
                      <a:pt x="0" y="104569"/>
                      <a:pt x="0" y="122885"/>
                    </a:cubicBezTo>
                    <a:lnTo>
                      <a:pt x="0" y="149860"/>
                    </a:lnTo>
                    <a:lnTo>
                      <a:pt x="0" y="189823"/>
                    </a:lnTo>
                    <a:lnTo>
                      <a:pt x="0" y="219462"/>
                    </a:lnTo>
                    <a:cubicBezTo>
                      <a:pt x="0" y="237778"/>
                      <a:pt x="0" y="293392"/>
                      <a:pt x="75929" y="324696"/>
                    </a:cubicBezTo>
                    <a:cubicBezTo>
                      <a:pt x="78926" y="326029"/>
                      <a:pt x="81923" y="327028"/>
                      <a:pt x="85254" y="328027"/>
                    </a:cubicBezTo>
                    <a:cubicBezTo>
                      <a:pt x="120554" y="340349"/>
                      <a:pt x="158518" y="342347"/>
                      <a:pt x="194818" y="342347"/>
                    </a:cubicBezTo>
                    <a:lnTo>
                      <a:pt x="324030" y="342347"/>
                    </a:lnTo>
                    <a:lnTo>
                      <a:pt x="324030" y="289729"/>
                    </a:lnTo>
                    <a:lnTo>
                      <a:pt x="193153" y="28972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5" name="Graphic 14">
              <a:extLst>
                <a:ext uri="{FF2B5EF4-FFF2-40B4-BE49-F238E27FC236}">
                  <a16:creationId xmlns:a16="http://schemas.microsoft.com/office/drawing/2014/main" id="{14F057F0-78D5-E2D7-B228-7AB70E66B5CD}"/>
                </a:ext>
              </a:extLst>
            </p:cNvPr>
            <p:cNvGrpSpPr/>
            <p:nvPr/>
          </p:nvGrpSpPr>
          <p:grpSpPr>
            <a:xfrm>
              <a:off x="7728536" y="771476"/>
              <a:ext cx="569762" cy="376980"/>
              <a:chOff x="7728536" y="771476"/>
              <a:chExt cx="569762" cy="376980"/>
            </a:xfrm>
            <a:solidFill>
              <a:srgbClr val="F2F2F3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318CF1D-6CB1-4772-7197-EA62CCE7AF3F}"/>
                  </a:ext>
                </a:extLst>
              </p:cNvPr>
              <p:cNvSpPr/>
              <p:nvPr/>
            </p:nvSpPr>
            <p:spPr>
              <a:xfrm>
                <a:off x="7728536" y="771476"/>
                <a:ext cx="425188" cy="376980"/>
              </a:xfrm>
              <a:custGeom>
                <a:avLst/>
                <a:gdLst>
                  <a:gd name="connsiteX0" fmla="*/ 331610 w 425188"/>
                  <a:gd name="connsiteY0" fmla="*/ 289729 h 376980"/>
                  <a:gd name="connsiteX1" fmla="*/ 241361 w 425188"/>
                  <a:gd name="connsiteY1" fmla="*/ 340348 h 376980"/>
                  <a:gd name="connsiteX2" fmla="*/ 205061 w 425188"/>
                  <a:gd name="connsiteY2" fmla="*/ 335353 h 376980"/>
                  <a:gd name="connsiteX3" fmla="*/ 37218 w 425188"/>
                  <a:gd name="connsiteY3" fmla="*/ 169508 h 376980"/>
                  <a:gd name="connsiteX4" fmla="*/ 33222 w 425188"/>
                  <a:gd name="connsiteY4" fmla="*/ 161183 h 376980"/>
                  <a:gd name="connsiteX5" fmla="*/ 39883 w 425188"/>
                  <a:gd name="connsiteY5" fmla="*/ 154522 h 376980"/>
                  <a:gd name="connsiteX6" fmla="*/ 296976 w 425188"/>
                  <a:gd name="connsiteY6" fmla="*/ 36299 h 376980"/>
                  <a:gd name="connsiteX7" fmla="*/ 314959 w 425188"/>
                  <a:gd name="connsiteY7" fmla="*/ 32969 h 376980"/>
                  <a:gd name="connsiteX8" fmla="*/ 341600 w 425188"/>
                  <a:gd name="connsiteY8" fmla="*/ 39963 h 376980"/>
                  <a:gd name="connsiteX9" fmla="*/ 400878 w 425188"/>
                  <a:gd name="connsiteY9" fmla="*/ 79592 h 376980"/>
                  <a:gd name="connsiteX10" fmla="*/ 425189 w 425188"/>
                  <a:gd name="connsiteY10" fmla="*/ 55948 h 376980"/>
                  <a:gd name="connsiteX11" fmla="*/ 359584 w 425188"/>
                  <a:gd name="connsiteY11" fmla="*/ 12322 h 376980"/>
                  <a:gd name="connsiteX12" fmla="*/ 314626 w 425188"/>
                  <a:gd name="connsiteY12" fmla="*/ 0 h 376980"/>
                  <a:gd name="connsiteX13" fmla="*/ 282989 w 425188"/>
                  <a:gd name="connsiteY13" fmla="*/ 6327 h 376980"/>
                  <a:gd name="connsiteX14" fmla="*/ 25896 w 425188"/>
                  <a:gd name="connsiteY14" fmla="*/ 124550 h 376980"/>
                  <a:gd name="connsiteX15" fmla="*/ 586 w 425188"/>
                  <a:gd name="connsiteY15" fmla="*/ 155521 h 376980"/>
                  <a:gd name="connsiteX16" fmla="*/ 13907 w 425188"/>
                  <a:gd name="connsiteY16" fmla="*/ 193486 h 376980"/>
                  <a:gd name="connsiteX17" fmla="*/ 181750 w 425188"/>
                  <a:gd name="connsiteY17" fmla="*/ 359331 h 376980"/>
                  <a:gd name="connsiteX18" fmla="*/ 227374 w 425188"/>
                  <a:gd name="connsiteY18" fmla="*/ 376981 h 376980"/>
                  <a:gd name="connsiteX19" fmla="*/ 257679 w 425188"/>
                  <a:gd name="connsiteY19" fmla="*/ 369321 h 376980"/>
                  <a:gd name="connsiteX20" fmla="*/ 357586 w 425188"/>
                  <a:gd name="connsiteY20" fmla="*/ 313374 h 376980"/>
                  <a:gd name="connsiteX21" fmla="*/ 331610 w 425188"/>
                  <a:gd name="connsiteY21" fmla="*/ 289729 h 37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25188" h="376980">
                    <a:moveTo>
                      <a:pt x="331610" y="289729"/>
                    </a:moveTo>
                    <a:lnTo>
                      <a:pt x="241361" y="340348"/>
                    </a:lnTo>
                    <a:cubicBezTo>
                      <a:pt x="231370" y="346010"/>
                      <a:pt x="213387" y="343679"/>
                      <a:pt x="205061" y="335353"/>
                    </a:cubicBezTo>
                    <a:lnTo>
                      <a:pt x="37218" y="169508"/>
                    </a:lnTo>
                    <a:cubicBezTo>
                      <a:pt x="35553" y="167843"/>
                      <a:pt x="32556" y="164513"/>
                      <a:pt x="33222" y="161183"/>
                    </a:cubicBezTo>
                    <a:cubicBezTo>
                      <a:pt x="33888" y="157852"/>
                      <a:pt x="37551" y="155521"/>
                      <a:pt x="39883" y="154522"/>
                    </a:cubicBezTo>
                    <a:lnTo>
                      <a:pt x="296976" y="36299"/>
                    </a:lnTo>
                    <a:cubicBezTo>
                      <a:pt x="301638" y="34301"/>
                      <a:pt x="307965" y="32969"/>
                      <a:pt x="314959" y="32969"/>
                    </a:cubicBezTo>
                    <a:cubicBezTo>
                      <a:pt x="325282" y="32969"/>
                      <a:pt x="334940" y="35633"/>
                      <a:pt x="341600" y="39963"/>
                    </a:cubicBezTo>
                    <a:lnTo>
                      <a:pt x="400878" y="79592"/>
                    </a:lnTo>
                    <a:cubicBezTo>
                      <a:pt x="410203" y="72266"/>
                      <a:pt x="418196" y="64273"/>
                      <a:pt x="425189" y="55948"/>
                    </a:cubicBezTo>
                    <a:lnTo>
                      <a:pt x="359584" y="12322"/>
                    </a:lnTo>
                    <a:cubicBezTo>
                      <a:pt x="347595" y="4329"/>
                      <a:pt x="331610" y="0"/>
                      <a:pt x="314626" y="0"/>
                    </a:cubicBezTo>
                    <a:cubicBezTo>
                      <a:pt x="302970" y="0"/>
                      <a:pt x="291980" y="1998"/>
                      <a:pt x="282989" y="6327"/>
                    </a:cubicBezTo>
                    <a:lnTo>
                      <a:pt x="25896" y="124550"/>
                    </a:lnTo>
                    <a:cubicBezTo>
                      <a:pt x="12242" y="130878"/>
                      <a:pt x="2917" y="142200"/>
                      <a:pt x="586" y="155521"/>
                    </a:cubicBezTo>
                    <a:cubicBezTo>
                      <a:pt x="-1745" y="168842"/>
                      <a:pt x="2917" y="182829"/>
                      <a:pt x="13907" y="193486"/>
                    </a:cubicBezTo>
                    <a:lnTo>
                      <a:pt x="181750" y="359331"/>
                    </a:lnTo>
                    <a:cubicBezTo>
                      <a:pt x="193073" y="370320"/>
                      <a:pt x="210057" y="376981"/>
                      <a:pt x="227374" y="376981"/>
                    </a:cubicBezTo>
                    <a:cubicBezTo>
                      <a:pt x="238364" y="376981"/>
                      <a:pt x="248687" y="374317"/>
                      <a:pt x="257679" y="369321"/>
                    </a:cubicBezTo>
                    <a:lnTo>
                      <a:pt x="357586" y="313374"/>
                    </a:lnTo>
                    <a:cubicBezTo>
                      <a:pt x="349593" y="305381"/>
                      <a:pt x="340934" y="297389"/>
                      <a:pt x="331610" y="289729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C55974B-6654-27B3-6B70-DCEC9985F140}"/>
                  </a:ext>
                </a:extLst>
              </p:cNvPr>
              <p:cNvSpPr/>
              <p:nvPr/>
            </p:nvSpPr>
            <p:spPr>
              <a:xfrm>
                <a:off x="8189691" y="893030"/>
                <a:ext cx="108606" cy="114892"/>
              </a:xfrm>
              <a:custGeom>
                <a:avLst/>
                <a:gdLst>
                  <a:gd name="connsiteX0" fmla="*/ 70268 w 108606"/>
                  <a:gd name="connsiteY0" fmla="*/ 45291 h 114892"/>
                  <a:gd name="connsiteX1" fmla="*/ 75263 w 108606"/>
                  <a:gd name="connsiteY1" fmla="*/ 50952 h 114892"/>
                  <a:gd name="connsiteX2" fmla="*/ 69935 w 108606"/>
                  <a:gd name="connsiteY2" fmla="*/ 56281 h 114892"/>
                  <a:gd name="connsiteX3" fmla="*/ 0 w 108606"/>
                  <a:gd name="connsiteY3" fmla="*/ 95244 h 114892"/>
                  <a:gd name="connsiteX4" fmla="*/ 32969 w 108606"/>
                  <a:gd name="connsiteY4" fmla="*/ 114893 h 114892"/>
                  <a:gd name="connsiteX5" fmla="*/ 86253 w 108606"/>
                  <a:gd name="connsiteY5" fmla="*/ 85254 h 114892"/>
                  <a:gd name="connsiteX6" fmla="*/ 108565 w 108606"/>
                  <a:gd name="connsiteY6" fmla="*/ 51951 h 114892"/>
                  <a:gd name="connsiteX7" fmla="*/ 88917 w 108606"/>
                  <a:gd name="connsiteY7" fmla="*/ 17317 h 114892"/>
                  <a:gd name="connsiteX8" fmla="*/ 62941 w 108606"/>
                  <a:gd name="connsiteY8" fmla="*/ 0 h 114892"/>
                  <a:gd name="connsiteX9" fmla="*/ 30638 w 108606"/>
                  <a:gd name="connsiteY9" fmla="*/ 18316 h 114892"/>
                  <a:gd name="connsiteX10" fmla="*/ 70268 w 108606"/>
                  <a:gd name="connsiteY10" fmla="*/ 45291 h 11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606" h="114892">
                    <a:moveTo>
                      <a:pt x="70268" y="45291"/>
                    </a:moveTo>
                    <a:cubicBezTo>
                      <a:pt x="73598" y="47622"/>
                      <a:pt x="75263" y="49953"/>
                      <a:pt x="75263" y="50952"/>
                    </a:cubicBezTo>
                    <a:cubicBezTo>
                      <a:pt x="75263" y="52284"/>
                      <a:pt x="73598" y="54283"/>
                      <a:pt x="69935" y="56281"/>
                    </a:cubicBezTo>
                    <a:lnTo>
                      <a:pt x="0" y="95244"/>
                    </a:lnTo>
                    <a:cubicBezTo>
                      <a:pt x="11656" y="100906"/>
                      <a:pt x="22645" y="107566"/>
                      <a:pt x="32969" y="114893"/>
                    </a:cubicBezTo>
                    <a:lnTo>
                      <a:pt x="86253" y="85254"/>
                    </a:lnTo>
                    <a:cubicBezTo>
                      <a:pt x="99907" y="77594"/>
                      <a:pt x="108232" y="65605"/>
                      <a:pt x="108565" y="51951"/>
                    </a:cubicBezTo>
                    <a:cubicBezTo>
                      <a:pt x="109231" y="38631"/>
                      <a:pt x="101905" y="25976"/>
                      <a:pt x="88917" y="17317"/>
                    </a:cubicBezTo>
                    <a:lnTo>
                      <a:pt x="62941" y="0"/>
                    </a:lnTo>
                    <a:cubicBezTo>
                      <a:pt x="52617" y="7660"/>
                      <a:pt x="41628" y="13654"/>
                      <a:pt x="30638" y="18316"/>
                    </a:cubicBezTo>
                    <a:lnTo>
                      <a:pt x="70268" y="4529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276C97-D890-5FC7-5181-721344DAE994}"/>
                </a:ext>
              </a:extLst>
            </p:cNvPr>
            <p:cNvSpPr/>
            <p:nvPr/>
          </p:nvSpPr>
          <p:spPr>
            <a:xfrm>
              <a:off x="8082791" y="711200"/>
              <a:ext cx="214093" cy="193604"/>
            </a:xfrm>
            <a:custGeom>
              <a:avLst/>
              <a:gdLst>
                <a:gd name="connsiteX0" fmla="*/ 0 w 214093"/>
                <a:gd name="connsiteY0" fmla="*/ 193153 h 193604"/>
                <a:gd name="connsiteX1" fmla="*/ 213800 w 214093"/>
                <a:gd name="connsiteY1" fmla="*/ 0 h 193604"/>
                <a:gd name="connsiteX2" fmla="*/ 140868 w 214093"/>
                <a:gd name="connsiteY2" fmla="*/ 999 h 193604"/>
                <a:gd name="connsiteX3" fmla="*/ 0 w 214093"/>
                <a:gd name="connsiteY3" fmla="*/ 193153 h 19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093" h="193604">
                  <a:moveTo>
                    <a:pt x="0" y="193153"/>
                  </a:moveTo>
                  <a:cubicBezTo>
                    <a:pt x="64606" y="193819"/>
                    <a:pt x="221793" y="208472"/>
                    <a:pt x="213800" y="0"/>
                  </a:cubicBezTo>
                  <a:lnTo>
                    <a:pt x="140868" y="999"/>
                  </a:lnTo>
                  <a:cubicBezTo>
                    <a:pt x="140868" y="-666"/>
                    <a:pt x="143532" y="147862"/>
                    <a:pt x="0" y="193153"/>
                  </a:cubicBezTo>
                  <a:close/>
                </a:path>
              </a:pathLst>
            </a:custGeom>
            <a:solidFill>
              <a:srgbClr val="FAC649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7261E88-872A-C043-B7DD-1935C192E4F8}"/>
                </a:ext>
              </a:extLst>
            </p:cNvPr>
            <p:cNvSpPr/>
            <p:nvPr/>
          </p:nvSpPr>
          <p:spPr>
            <a:xfrm>
              <a:off x="7980553" y="985056"/>
              <a:ext cx="309988" cy="273964"/>
            </a:xfrm>
            <a:custGeom>
              <a:avLst/>
              <a:gdLst>
                <a:gd name="connsiteX0" fmla="*/ 0 w 309988"/>
                <a:gd name="connsiteY0" fmla="*/ 4217 h 273964"/>
                <a:gd name="connsiteX1" fmla="*/ 309377 w 309988"/>
                <a:gd name="connsiteY1" fmla="*/ 273964 h 273964"/>
                <a:gd name="connsiteX2" fmla="*/ 194818 w 309988"/>
                <a:gd name="connsiteY2" fmla="*/ 272299 h 273964"/>
                <a:gd name="connsiteX3" fmla="*/ 0 w 309988"/>
                <a:gd name="connsiteY3" fmla="*/ 4217 h 27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988" h="273964">
                  <a:moveTo>
                    <a:pt x="0" y="4217"/>
                  </a:moveTo>
                  <a:cubicBezTo>
                    <a:pt x="34967" y="1219"/>
                    <a:pt x="325029" y="-46736"/>
                    <a:pt x="309377" y="273964"/>
                  </a:cubicBezTo>
                  <a:lnTo>
                    <a:pt x="194818" y="272299"/>
                  </a:lnTo>
                  <a:cubicBezTo>
                    <a:pt x="194818" y="272299"/>
                    <a:pt x="213800" y="83143"/>
                    <a:pt x="0" y="4217"/>
                  </a:cubicBezTo>
                  <a:close/>
                </a:path>
              </a:pathLst>
            </a:custGeom>
            <a:solidFill>
              <a:srgbClr val="FAC649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00426856-C79D-2338-BD6D-A8C69A8466C8}"/>
              </a:ext>
            </a:extLst>
          </p:cNvPr>
          <p:cNvCxnSpPr>
            <a:cxnSpLocks/>
          </p:cNvCxnSpPr>
          <p:nvPr userDrawn="1"/>
        </p:nvCxnSpPr>
        <p:spPr>
          <a:xfrm flipH="1">
            <a:off x="339848" y="6543227"/>
            <a:ext cx="10329501" cy="0"/>
          </a:xfrm>
          <a:prstGeom prst="line">
            <a:avLst/>
          </a:prstGeom>
          <a:ln w="1905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space réservé du texte 47">
            <a:extLst>
              <a:ext uri="{FF2B5EF4-FFF2-40B4-BE49-F238E27FC236}">
                <a16:creationId xmlns:a16="http://schemas.microsoft.com/office/drawing/2014/main" id="{BB4C4AFC-BD44-76AC-86D2-FFB5CBCCEA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7474" y="3207657"/>
            <a:ext cx="3452812" cy="1133019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>
                <a:solidFill>
                  <a:schemeClr val="tx1"/>
                </a:solidFill>
                <a:latin typeface="Futura Std Medium" panose="020B0502020204020303" pitchFamily="34" charset="77"/>
              </a:defRPr>
            </a:lvl1pPr>
          </a:lstStyle>
          <a:p>
            <a:pPr lvl="0"/>
            <a:r>
              <a:rPr lang="fr-FR" dirty="0"/>
              <a:t>Speaker </a:t>
            </a:r>
            <a:br>
              <a:rPr lang="fr-FR" dirty="0"/>
            </a:br>
            <a:r>
              <a:rPr lang="fr-FR" dirty="0" err="1"/>
              <a:t>name</a:t>
            </a:r>
            <a:endParaRPr lang="fr-FR" dirty="0"/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7AA87F2D-6B76-21A7-9FF5-886929DA4444}"/>
              </a:ext>
            </a:extLst>
          </p:cNvPr>
          <p:cNvCxnSpPr>
            <a:cxnSpLocks/>
          </p:cNvCxnSpPr>
          <p:nvPr userDrawn="1"/>
        </p:nvCxnSpPr>
        <p:spPr>
          <a:xfrm>
            <a:off x="2913880" y="2061787"/>
            <a:ext cx="0" cy="725978"/>
          </a:xfrm>
          <a:prstGeom prst="line">
            <a:avLst/>
          </a:prstGeom>
          <a:ln w="508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B394A442-69BE-5EAD-EE1C-6603B2DCBECE}"/>
              </a:ext>
            </a:extLst>
          </p:cNvPr>
          <p:cNvCxnSpPr>
            <a:cxnSpLocks/>
          </p:cNvCxnSpPr>
          <p:nvPr userDrawn="1"/>
        </p:nvCxnSpPr>
        <p:spPr>
          <a:xfrm>
            <a:off x="2913880" y="4760569"/>
            <a:ext cx="0" cy="725978"/>
          </a:xfrm>
          <a:prstGeom prst="line">
            <a:avLst/>
          </a:prstGeom>
          <a:ln w="508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space réservé du numéro de diapositive 7">
            <a:extLst>
              <a:ext uri="{FF2B5EF4-FFF2-40B4-BE49-F238E27FC236}">
                <a16:creationId xmlns:a16="http://schemas.microsoft.com/office/drawing/2014/main" id="{57394C00-FB75-530E-CEDF-14DA2586B7CB}"/>
              </a:ext>
            </a:extLst>
          </p:cNvPr>
          <p:cNvSpPr txBox="1">
            <a:spLocks/>
          </p:cNvSpPr>
          <p:nvPr userDrawn="1"/>
        </p:nvSpPr>
        <p:spPr>
          <a:xfrm>
            <a:off x="11372913" y="268693"/>
            <a:ext cx="581737" cy="342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Co Headline" panose="020B0603060202020204" pitchFamily="34" charset="0"/>
                <a:ea typeface="+mn-ea"/>
                <a:cs typeface="Co Headline" panose="020B060306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72FD09-1C36-EC48-8EF0-4323CF1A1505}" type="slidenum">
              <a:rPr lang="fr-FR" sz="1100" b="0" smtClean="0">
                <a:solidFill>
                  <a:schemeClr val="tx1"/>
                </a:solidFill>
              </a:rPr>
              <a:pPr/>
              <a:t>‹N°›</a:t>
            </a:fld>
            <a:endParaRPr lang="fr-FR" sz="1200" b="0">
              <a:solidFill>
                <a:schemeClr val="tx1"/>
              </a:solidFill>
            </a:endParaRP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1D26293B-1479-5000-E9FC-538546EE9A1B}"/>
              </a:ext>
            </a:extLst>
          </p:cNvPr>
          <p:cNvCxnSpPr/>
          <p:nvPr userDrawn="1"/>
        </p:nvCxnSpPr>
        <p:spPr>
          <a:xfrm>
            <a:off x="11624317" y="360218"/>
            <a:ext cx="0" cy="164154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re 1">
            <a:extLst>
              <a:ext uri="{FF2B5EF4-FFF2-40B4-BE49-F238E27FC236}">
                <a16:creationId xmlns:a16="http://schemas.microsoft.com/office/drawing/2014/main" id="{A33F0F3F-8EF2-C454-F248-93D009B494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2C8D47EC-D5B7-EF78-EE31-3D39E60CCADD}"/>
              </a:ext>
            </a:extLst>
          </p:cNvPr>
          <p:cNvSpPr txBox="1"/>
          <p:nvPr userDrawn="1"/>
        </p:nvSpPr>
        <p:spPr>
          <a:xfrm>
            <a:off x="9543224" y="308167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err="1">
                <a:solidFill>
                  <a:schemeClr val="tx1"/>
                </a:solidFill>
                <a:latin typeface="Futura Std Book" panose="020B0502020204020303" pitchFamily="34" charset="77"/>
              </a:rPr>
              <a:t>Confidential</a:t>
            </a:r>
            <a:endParaRPr lang="fr-FR" sz="1100">
              <a:solidFill>
                <a:schemeClr val="tx1"/>
              </a:solidFill>
              <a:latin typeface="Futura Std Book" panose="020B0502020204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23341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BCC58B0-6CBD-45E3-3F5D-014928605D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681" y="1729067"/>
            <a:ext cx="11069001" cy="3899000"/>
          </a:xfrm>
        </p:spPr>
        <p:txBody>
          <a:bodyPr>
            <a:normAutofit/>
          </a:bodyPr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600"/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679A893-9A5A-B713-E133-F5EFFE14B7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1932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D2234C3E-4BCF-50D0-4D5B-E43F703A04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0834" y="1721126"/>
            <a:ext cx="949479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bg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6D189330-AA19-387B-ADCC-E7705934A0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2691" y="3281500"/>
            <a:ext cx="949479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bg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644F2445-F4D8-2316-4CA5-3599E2C46E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2691" y="4841875"/>
            <a:ext cx="949479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bg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8ED543D9-4BDB-E157-F425-29AACAA249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0777" y="1721126"/>
            <a:ext cx="949479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bg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00C72BEB-CC3A-8A56-EB83-B7341F16B7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32634" y="3281500"/>
            <a:ext cx="949479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bg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05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0159EF2-8D74-33C8-AB13-C69A5F85D00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32634" y="4841875"/>
            <a:ext cx="949479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bg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06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13B2C285-422B-0F73-9486-8E87D8C457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79376" y="1718585"/>
            <a:ext cx="3162894" cy="675999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 algn="just">
              <a:buNone/>
              <a:defRPr sz="1600" b="1"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 algn="just">
              <a:buNone/>
              <a:defRPr sz="1400" b="1"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 algn="just">
              <a:buNone/>
              <a:defRPr sz="1200" b="1"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 algn="just">
              <a:buNone/>
              <a:defRPr sz="1200" b="1"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A78A9F8-8F5C-605B-CD6D-6D2D38530E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79376" y="3273065"/>
            <a:ext cx="3162894" cy="675999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 algn="just">
              <a:buNone/>
              <a:defRPr sz="1600" b="1"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 algn="just">
              <a:buNone/>
              <a:defRPr sz="1400" b="1"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 algn="just">
              <a:buNone/>
              <a:defRPr sz="1200" b="1"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 algn="just">
              <a:buNone/>
              <a:defRPr sz="1200" b="1"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B47B93BF-50BD-1418-83E5-0AE23855DB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79376" y="4853671"/>
            <a:ext cx="3162894" cy="675999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 algn="just">
              <a:buNone/>
              <a:defRPr sz="1600" b="1"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 algn="just">
              <a:buNone/>
              <a:defRPr sz="1400" b="1"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 algn="just">
              <a:buNone/>
              <a:defRPr sz="1200" b="1"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 algn="just">
              <a:buNone/>
              <a:defRPr sz="1200" b="1"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B55334D6-9C66-F90B-A89F-5B77B4A0C43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04965" y="1718585"/>
            <a:ext cx="3162894" cy="675999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 algn="just">
              <a:buNone/>
              <a:defRPr sz="1600" b="1"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 algn="just">
              <a:buNone/>
              <a:defRPr sz="1400" b="1"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 algn="just">
              <a:buNone/>
              <a:defRPr sz="1200" b="1"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 algn="just">
              <a:buNone/>
              <a:defRPr sz="1200" b="1"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835559BF-3B2F-2F3D-1781-5E25F053244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04965" y="3273065"/>
            <a:ext cx="3162894" cy="675999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 algn="just">
              <a:buNone/>
              <a:defRPr sz="1600" b="1"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 algn="just">
              <a:buNone/>
              <a:defRPr sz="1400" b="1"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 algn="just">
              <a:buNone/>
              <a:defRPr sz="1200" b="1"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 algn="just">
              <a:buNone/>
              <a:defRPr sz="1200" b="1"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C65D84AB-2B43-BAE4-CEF9-A71B65DFDA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04965" y="4853671"/>
            <a:ext cx="3162894" cy="675999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 algn="just">
              <a:buNone/>
              <a:defRPr sz="1600" b="1"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 algn="just">
              <a:buNone/>
              <a:defRPr sz="1400" b="1"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 algn="just">
              <a:buNone/>
              <a:defRPr sz="1200" b="1"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 algn="just">
              <a:buNone/>
              <a:defRPr sz="1200" b="1"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5184F30-8A2E-158A-D0AE-337917F60553}"/>
              </a:ext>
            </a:extLst>
          </p:cNvPr>
          <p:cNvCxnSpPr>
            <a:cxnSpLocks/>
          </p:cNvCxnSpPr>
          <p:nvPr userDrawn="1"/>
        </p:nvCxnSpPr>
        <p:spPr>
          <a:xfrm flipV="1">
            <a:off x="1451359" y="2636266"/>
            <a:ext cx="0" cy="406682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9CF343E-8FB2-9F2D-754F-FC1632ED21BD}"/>
              </a:ext>
            </a:extLst>
          </p:cNvPr>
          <p:cNvCxnSpPr>
            <a:cxnSpLocks/>
          </p:cNvCxnSpPr>
          <p:nvPr userDrawn="1"/>
        </p:nvCxnSpPr>
        <p:spPr>
          <a:xfrm flipV="1">
            <a:off x="1451359" y="4193967"/>
            <a:ext cx="0" cy="406682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4BD3FF2C-5FFA-E3A2-EE84-5AD539E03629}"/>
              </a:ext>
            </a:extLst>
          </p:cNvPr>
          <p:cNvCxnSpPr>
            <a:cxnSpLocks/>
          </p:cNvCxnSpPr>
          <p:nvPr userDrawn="1"/>
        </p:nvCxnSpPr>
        <p:spPr>
          <a:xfrm flipV="1">
            <a:off x="7013959" y="2636266"/>
            <a:ext cx="0" cy="406682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023F9C0-B179-EF18-8942-9B528DDF5BAC}"/>
              </a:ext>
            </a:extLst>
          </p:cNvPr>
          <p:cNvCxnSpPr>
            <a:cxnSpLocks/>
          </p:cNvCxnSpPr>
          <p:nvPr userDrawn="1"/>
        </p:nvCxnSpPr>
        <p:spPr>
          <a:xfrm flipV="1">
            <a:off x="7013959" y="4193967"/>
            <a:ext cx="0" cy="406682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re 1">
            <a:extLst>
              <a:ext uri="{FF2B5EF4-FFF2-40B4-BE49-F238E27FC236}">
                <a16:creationId xmlns:a16="http://schemas.microsoft.com/office/drawing/2014/main" id="{BA4409E6-DB2F-A258-DD3E-423584ABCD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5784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1D7B6-2F3E-7CC3-3461-7187E5A126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2480" y="1642745"/>
            <a:ext cx="5111496" cy="435133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21FFDE-A6E9-FF26-B01A-A1715AD27A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2304" y="1642745"/>
            <a:ext cx="5111496" cy="435133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A21FD41-7F4A-64A9-0F48-753638CF0E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8025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1D7B6-2F3E-7CC3-3461-7187E5A126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2480" y="1642745"/>
            <a:ext cx="3327728" cy="4351338"/>
          </a:xfrm>
        </p:spPr>
        <p:txBody>
          <a:bodyPr/>
          <a:lstStyle>
            <a:lvl1pPr algn="just">
              <a:buClr>
                <a:schemeClr val="bg1"/>
              </a:buClr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4AC9A23-F1AD-9A61-2EE3-C863DC20E42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352716" y="1642745"/>
            <a:ext cx="3327728" cy="435133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30AB2E7-68A2-8567-C053-E0F302240D76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082953" y="1642745"/>
            <a:ext cx="3327728" cy="435133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B7DF194-4912-1A23-F04D-4F7F3CE75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22425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 + cadres ble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DF43DF7E-0752-B6A8-757C-C817E2300376}"/>
              </a:ext>
            </a:extLst>
          </p:cNvPr>
          <p:cNvGrpSpPr/>
          <p:nvPr userDrawn="1"/>
        </p:nvGrpSpPr>
        <p:grpSpPr>
          <a:xfrm>
            <a:off x="857805" y="1390293"/>
            <a:ext cx="10476389" cy="4577946"/>
            <a:chOff x="795129" y="1529441"/>
            <a:chExt cx="10476389" cy="4577946"/>
          </a:xfrm>
          <a:solidFill>
            <a:schemeClr val="tx1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E3208F1-4B7B-6F5F-F6E5-0F8771F3F7D1}"/>
                </a:ext>
              </a:extLst>
            </p:cNvPr>
            <p:cNvSpPr/>
            <p:nvPr userDrawn="1"/>
          </p:nvSpPr>
          <p:spPr>
            <a:xfrm>
              <a:off x="795129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8E3299-A386-4DEE-6952-2E8AD68E6C5E}"/>
                </a:ext>
              </a:extLst>
            </p:cNvPr>
            <p:cNvSpPr/>
            <p:nvPr userDrawn="1"/>
          </p:nvSpPr>
          <p:spPr>
            <a:xfrm>
              <a:off x="4520972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268BFA-2E99-16B4-5885-959D98C40352}"/>
                </a:ext>
              </a:extLst>
            </p:cNvPr>
            <p:cNvSpPr/>
            <p:nvPr userDrawn="1"/>
          </p:nvSpPr>
          <p:spPr>
            <a:xfrm>
              <a:off x="8246815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7EFFB3B-1CE2-887F-A20F-9032FEA17C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3475" y="1570038"/>
            <a:ext cx="2484438" cy="41544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21302CCB-62AB-FB4A-75E9-A1E48BA0FA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0710" y="1570038"/>
            <a:ext cx="2484438" cy="41544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ADF7CDA0-7A22-CFF6-3E3F-6BF7DD3723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7823" y="1570038"/>
            <a:ext cx="2484438" cy="41544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A3D660A-4390-4931-509B-DE8419459B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47292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 + cadres jau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DF43DF7E-0752-B6A8-757C-C817E2300376}"/>
              </a:ext>
            </a:extLst>
          </p:cNvPr>
          <p:cNvGrpSpPr/>
          <p:nvPr userDrawn="1"/>
        </p:nvGrpSpPr>
        <p:grpSpPr>
          <a:xfrm>
            <a:off x="857805" y="1390293"/>
            <a:ext cx="10476389" cy="4577946"/>
            <a:chOff x="795129" y="1529441"/>
            <a:chExt cx="10476389" cy="4577946"/>
          </a:xfrm>
          <a:solidFill>
            <a:schemeClr val="bg1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E3208F1-4B7B-6F5F-F6E5-0F8771F3F7D1}"/>
                </a:ext>
              </a:extLst>
            </p:cNvPr>
            <p:cNvSpPr/>
            <p:nvPr userDrawn="1"/>
          </p:nvSpPr>
          <p:spPr>
            <a:xfrm>
              <a:off x="795129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8E3299-A386-4DEE-6952-2E8AD68E6C5E}"/>
                </a:ext>
              </a:extLst>
            </p:cNvPr>
            <p:cNvSpPr/>
            <p:nvPr userDrawn="1"/>
          </p:nvSpPr>
          <p:spPr>
            <a:xfrm>
              <a:off x="4520972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268BFA-2E99-16B4-5885-959D98C40352}"/>
                </a:ext>
              </a:extLst>
            </p:cNvPr>
            <p:cNvSpPr/>
            <p:nvPr userDrawn="1"/>
          </p:nvSpPr>
          <p:spPr>
            <a:xfrm>
              <a:off x="8246815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7EFFB3B-1CE2-887F-A20F-9032FEA17C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3475" y="1570038"/>
            <a:ext cx="2484438" cy="41544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21302CCB-62AB-FB4A-75E9-A1E48BA0FA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0710" y="1570038"/>
            <a:ext cx="2484438" cy="41544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ADF7CDA0-7A22-CFF6-3E3F-6BF7DD3723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7823" y="1570038"/>
            <a:ext cx="2484438" cy="41544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179934CE-B34C-27F5-7F4E-B0622701A8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535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interven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16E2432-C302-9E90-FF71-EF16BB422C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74230" y="268693"/>
            <a:ext cx="581737" cy="342768"/>
          </a:xfrm>
          <a:prstGeom prst="rect">
            <a:avLst/>
          </a:prstGeom>
        </p:spPr>
        <p:txBody>
          <a:bodyPr/>
          <a:lstStyle/>
          <a:p>
            <a:fld id="{4672FD09-1C36-EC48-8EF0-4323CF1A150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21CE1C1-8C5A-EBB7-7950-20B560DBD5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-33834"/>
            <a:ext cx="6289928" cy="6891834"/>
          </a:xfrm>
          <a:prstGeom prst="rect">
            <a:avLst/>
          </a:prstGeom>
        </p:spPr>
      </p:pic>
      <p:grpSp>
        <p:nvGrpSpPr>
          <p:cNvPr id="10" name="Graphic 14">
            <a:extLst>
              <a:ext uri="{FF2B5EF4-FFF2-40B4-BE49-F238E27FC236}">
                <a16:creationId xmlns:a16="http://schemas.microsoft.com/office/drawing/2014/main" id="{585614CF-C594-3F3A-C746-909EDF0DAF1E}"/>
              </a:ext>
            </a:extLst>
          </p:cNvPr>
          <p:cNvGrpSpPr/>
          <p:nvPr userDrawn="1"/>
        </p:nvGrpSpPr>
        <p:grpSpPr>
          <a:xfrm>
            <a:off x="10758488" y="6382369"/>
            <a:ext cx="1093664" cy="197692"/>
            <a:chOff x="7728536" y="711200"/>
            <a:chExt cx="3655169" cy="660715"/>
          </a:xfrm>
        </p:grpSpPr>
        <p:grpSp>
          <p:nvGrpSpPr>
            <p:cNvPr id="11" name="Graphic 14">
              <a:extLst>
                <a:ext uri="{FF2B5EF4-FFF2-40B4-BE49-F238E27FC236}">
                  <a16:creationId xmlns:a16="http://schemas.microsoft.com/office/drawing/2014/main" id="{5CF63457-6F9A-6419-58E7-E2F7E86A55D0}"/>
                </a:ext>
              </a:extLst>
            </p:cNvPr>
            <p:cNvGrpSpPr/>
            <p:nvPr/>
          </p:nvGrpSpPr>
          <p:grpSpPr>
            <a:xfrm>
              <a:off x="9039563" y="1184091"/>
              <a:ext cx="2308841" cy="187824"/>
              <a:chOff x="9039563" y="1184091"/>
              <a:chExt cx="2308841" cy="187824"/>
            </a:xfrm>
            <a:solidFill>
              <a:srgbClr val="F2F2F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69C9402-B750-870C-7FB6-DF492EE3BEE2}"/>
                  </a:ext>
                </a:extLst>
              </p:cNvPr>
              <p:cNvSpPr/>
              <p:nvPr/>
            </p:nvSpPr>
            <p:spPr>
              <a:xfrm>
                <a:off x="9039563" y="1191084"/>
                <a:ext cx="140202" cy="140535"/>
              </a:xfrm>
              <a:custGeom>
                <a:avLst/>
                <a:gdLst>
                  <a:gd name="connsiteX0" fmla="*/ 0 w 140202"/>
                  <a:gd name="connsiteY0" fmla="*/ 139869 h 140535"/>
                  <a:gd name="connsiteX1" fmla="*/ 10990 w 140202"/>
                  <a:gd name="connsiteY1" fmla="*/ 111229 h 140535"/>
                  <a:gd name="connsiteX2" fmla="*/ 23645 w 140202"/>
                  <a:gd name="connsiteY2" fmla="*/ 79592 h 140535"/>
                  <a:gd name="connsiteX3" fmla="*/ 37299 w 140202"/>
                  <a:gd name="connsiteY3" fmla="*/ 46623 h 140535"/>
                  <a:gd name="connsiteX4" fmla="*/ 51285 w 140202"/>
                  <a:gd name="connsiteY4" fmla="*/ 13987 h 140535"/>
                  <a:gd name="connsiteX5" fmla="*/ 59278 w 140202"/>
                  <a:gd name="connsiteY5" fmla="*/ 2997 h 140535"/>
                  <a:gd name="connsiteX6" fmla="*/ 70601 w 140202"/>
                  <a:gd name="connsiteY6" fmla="*/ 0 h 140535"/>
                  <a:gd name="connsiteX7" fmla="*/ 75596 w 140202"/>
                  <a:gd name="connsiteY7" fmla="*/ 666 h 140535"/>
                  <a:gd name="connsiteX8" fmla="*/ 79925 w 140202"/>
                  <a:gd name="connsiteY8" fmla="*/ 1998 h 140535"/>
                  <a:gd name="connsiteX9" fmla="*/ 82923 w 140202"/>
                  <a:gd name="connsiteY9" fmla="*/ 3330 h 140535"/>
                  <a:gd name="connsiteX10" fmla="*/ 84255 w 140202"/>
                  <a:gd name="connsiteY10" fmla="*/ 4329 h 140535"/>
                  <a:gd name="connsiteX11" fmla="*/ 92247 w 140202"/>
                  <a:gd name="connsiteY11" fmla="*/ 20980 h 140535"/>
                  <a:gd name="connsiteX12" fmla="*/ 102904 w 140202"/>
                  <a:gd name="connsiteY12" fmla="*/ 45624 h 140535"/>
                  <a:gd name="connsiteX13" fmla="*/ 114560 w 140202"/>
                  <a:gd name="connsiteY13" fmla="*/ 73931 h 140535"/>
                  <a:gd name="connsiteX14" fmla="*/ 125882 w 140202"/>
                  <a:gd name="connsiteY14" fmla="*/ 101905 h 140535"/>
                  <a:gd name="connsiteX15" fmla="*/ 134874 w 140202"/>
                  <a:gd name="connsiteY15" fmla="*/ 125549 h 140535"/>
                  <a:gd name="connsiteX16" fmla="*/ 140202 w 140202"/>
                  <a:gd name="connsiteY16" fmla="*/ 140202 h 140535"/>
                  <a:gd name="connsiteX17" fmla="*/ 114560 w 140202"/>
                  <a:gd name="connsiteY17" fmla="*/ 140202 h 140535"/>
                  <a:gd name="connsiteX18" fmla="*/ 111895 w 140202"/>
                  <a:gd name="connsiteY18" fmla="*/ 133542 h 140535"/>
                  <a:gd name="connsiteX19" fmla="*/ 108565 w 140202"/>
                  <a:gd name="connsiteY19" fmla="*/ 124217 h 140535"/>
                  <a:gd name="connsiteX20" fmla="*/ 104902 w 140202"/>
                  <a:gd name="connsiteY20" fmla="*/ 113894 h 140535"/>
                  <a:gd name="connsiteX21" fmla="*/ 101239 w 140202"/>
                  <a:gd name="connsiteY21" fmla="*/ 104902 h 140535"/>
                  <a:gd name="connsiteX22" fmla="*/ 35966 w 140202"/>
                  <a:gd name="connsiteY22" fmla="*/ 104902 h 140535"/>
                  <a:gd name="connsiteX23" fmla="*/ 28307 w 140202"/>
                  <a:gd name="connsiteY23" fmla="*/ 125216 h 140535"/>
                  <a:gd name="connsiteX24" fmla="*/ 22646 w 140202"/>
                  <a:gd name="connsiteY24" fmla="*/ 140535 h 140535"/>
                  <a:gd name="connsiteX25" fmla="*/ 0 w 140202"/>
                  <a:gd name="connsiteY25" fmla="*/ 140535 h 140535"/>
                  <a:gd name="connsiteX26" fmla="*/ 93912 w 140202"/>
                  <a:gd name="connsiteY26" fmla="*/ 83256 h 140535"/>
                  <a:gd name="connsiteX27" fmla="*/ 87585 w 140202"/>
                  <a:gd name="connsiteY27" fmla="*/ 66937 h 140535"/>
                  <a:gd name="connsiteX28" fmla="*/ 80591 w 140202"/>
                  <a:gd name="connsiteY28" fmla="*/ 49620 h 140535"/>
                  <a:gd name="connsiteX29" fmla="*/ 74264 w 140202"/>
                  <a:gd name="connsiteY29" fmla="*/ 34301 h 140535"/>
                  <a:gd name="connsiteX30" fmla="*/ 69602 w 140202"/>
                  <a:gd name="connsiteY30" fmla="*/ 23645 h 140535"/>
                  <a:gd name="connsiteX31" fmla="*/ 63940 w 140202"/>
                  <a:gd name="connsiteY31" fmla="*/ 36299 h 140535"/>
                  <a:gd name="connsiteX32" fmla="*/ 57613 w 140202"/>
                  <a:gd name="connsiteY32" fmla="*/ 51285 h 140535"/>
                  <a:gd name="connsiteX33" fmla="*/ 50952 w 140202"/>
                  <a:gd name="connsiteY33" fmla="*/ 67270 h 140535"/>
                  <a:gd name="connsiteX34" fmla="*/ 44625 w 140202"/>
                  <a:gd name="connsiteY34" fmla="*/ 83256 h 140535"/>
                  <a:gd name="connsiteX35" fmla="*/ 93912 w 140202"/>
                  <a:gd name="connsiteY35" fmla="*/ 83256 h 140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0202" h="140535">
                    <a:moveTo>
                      <a:pt x="0" y="139869"/>
                    </a:moveTo>
                    <a:cubicBezTo>
                      <a:pt x="3330" y="130878"/>
                      <a:pt x="6994" y="121553"/>
                      <a:pt x="10990" y="111229"/>
                    </a:cubicBezTo>
                    <a:cubicBezTo>
                      <a:pt x="14986" y="100906"/>
                      <a:pt x="19315" y="90249"/>
                      <a:pt x="23645" y="79592"/>
                    </a:cubicBezTo>
                    <a:cubicBezTo>
                      <a:pt x="27974" y="68936"/>
                      <a:pt x="32636" y="57946"/>
                      <a:pt x="37299" y="46623"/>
                    </a:cubicBezTo>
                    <a:cubicBezTo>
                      <a:pt x="41961" y="35633"/>
                      <a:pt x="46623" y="24644"/>
                      <a:pt x="51285" y="13987"/>
                    </a:cubicBezTo>
                    <a:cubicBezTo>
                      <a:pt x="53617" y="8659"/>
                      <a:pt x="56281" y="4995"/>
                      <a:pt x="59278" y="2997"/>
                    </a:cubicBezTo>
                    <a:cubicBezTo>
                      <a:pt x="62275" y="999"/>
                      <a:pt x="65938" y="0"/>
                      <a:pt x="70601" y="0"/>
                    </a:cubicBezTo>
                    <a:cubicBezTo>
                      <a:pt x="72266" y="0"/>
                      <a:pt x="73931" y="333"/>
                      <a:pt x="75596" y="666"/>
                    </a:cubicBezTo>
                    <a:cubicBezTo>
                      <a:pt x="77261" y="999"/>
                      <a:pt x="78593" y="1665"/>
                      <a:pt x="79925" y="1998"/>
                    </a:cubicBezTo>
                    <a:cubicBezTo>
                      <a:pt x="81257" y="2664"/>
                      <a:pt x="82256" y="2997"/>
                      <a:pt x="82923" y="3330"/>
                    </a:cubicBezTo>
                    <a:cubicBezTo>
                      <a:pt x="83922" y="3663"/>
                      <a:pt x="84255" y="3996"/>
                      <a:pt x="84255" y="4329"/>
                    </a:cubicBezTo>
                    <a:cubicBezTo>
                      <a:pt x="86253" y="7993"/>
                      <a:pt x="88917" y="13654"/>
                      <a:pt x="92247" y="20980"/>
                    </a:cubicBezTo>
                    <a:cubicBezTo>
                      <a:pt x="95577" y="28307"/>
                      <a:pt x="99241" y="36632"/>
                      <a:pt x="102904" y="45624"/>
                    </a:cubicBezTo>
                    <a:cubicBezTo>
                      <a:pt x="106567" y="54616"/>
                      <a:pt x="110563" y="64273"/>
                      <a:pt x="114560" y="73931"/>
                    </a:cubicBezTo>
                    <a:cubicBezTo>
                      <a:pt x="118556" y="83922"/>
                      <a:pt x="122219" y="93246"/>
                      <a:pt x="125882" y="101905"/>
                    </a:cubicBezTo>
                    <a:cubicBezTo>
                      <a:pt x="129213" y="110563"/>
                      <a:pt x="132210" y="118556"/>
                      <a:pt x="134874" y="125549"/>
                    </a:cubicBezTo>
                    <a:cubicBezTo>
                      <a:pt x="137538" y="132543"/>
                      <a:pt x="139203" y="137205"/>
                      <a:pt x="140202" y="140202"/>
                    </a:cubicBezTo>
                    <a:lnTo>
                      <a:pt x="114560" y="140202"/>
                    </a:lnTo>
                    <a:cubicBezTo>
                      <a:pt x="113894" y="138537"/>
                      <a:pt x="113228" y="136206"/>
                      <a:pt x="111895" y="133542"/>
                    </a:cubicBezTo>
                    <a:cubicBezTo>
                      <a:pt x="110896" y="130545"/>
                      <a:pt x="109564" y="127547"/>
                      <a:pt x="108565" y="124217"/>
                    </a:cubicBezTo>
                    <a:cubicBezTo>
                      <a:pt x="107233" y="120887"/>
                      <a:pt x="105901" y="117557"/>
                      <a:pt x="104902" y="113894"/>
                    </a:cubicBezTo>
                    <a:cubicBezTo>
                      <a:pt x="103570" y="110563"/>
                      <a:pt x="102571" y="107233"/>
                      <a:pt x="101239" y="104902"/>
                    </a:cubicBezTo>
                    <a:lnTo>
                      <a:pt x="35966" y="104902"/>
                    </a:lnTo>
                    <a:cubicBezTo>
                      <a:pt x="32969" y="112228"/>
                      <a:pt x="30638" y="118889"/>
                      <a:pt x="28307" y="125216"/>
                    </a:cubicBezTo>
                    <a:cubicBezTo>
                      <a:pt x="25976" y="131544"/>
                      <a:pt x="24311" y="136539"/>
                      <a:pt x="22646" y="140535"/>
                    </a:cubicBezTo>
                    <a:lnTo>
                      <a:pt x="0" y="140535"/>
                    </a:lnTo>
                    <a:close/>
                    <a:moveTo>
                      <a:pt x="93912" y="83256"/>
                    </a:moveTo>
                    <a:cubicBezTo>
                      <a:pt x="92247" y="78260"/>
                      <a:pt x="89916" y="72932"/>
                      <a:pt x="87585" y="66937"/>
                    </a:cubicBezTo>
                    <a:cubicBezTo>
                      <a:pt x="85254" y="60943"/>
                      <a:pt x="82923" y="55282"/>
                      <a:pt x="80591" y="49620"/>
                    </a:cubicBezTo>
                    <a:cubicBezTo>
                      <a:pt x="78260" y="43959"/>
                      <a:pt x="76262" y="38964"/>
                      <a:pt x="74264" y="34301"/>
                    </a:cubicBezTo>
                    <a:cubicBezTo>
                      <a:pt x="72266" y="29639"/>
                      <a:pt x="70601" y="26309"/>
                      <a:pt x="69602" y="23645"/>
                    </a:cubicBezTo>
                    <a:cubicBezTo>
                      <a:pt x="67937" y="27308"/>
                      <a:pt x="65938" y="31637"/>
                      <a:pt x="63940" y="36299"/>
                    </a:cubicBezTo>
                    <a:cubicBezTo>
                      <a:pt x="61942" y="40962"/>
                      <a:pt x="59611" y="45957"/>
                      <a:pt x="57613" y="51285"/>
                    </a:cubicBezTo>
                    <a:cubicBezTo>
                      <a:pt x="55282" y="56614"/>
                      <a:pt x="53284" y="61942"/>
                      <a:pt x="50952" y="67270"/>
                    </a:cubicBezTo>
                    <a:cubicBezTo>
                      <a:pt x="48621" y="72599"/>
                      <a:pt x="46623" y="77927"/>
                      <a:pt x="44625" y="83256"/>
                    </a:cubicBezTo>
                    <a:lnTo>
                      <a:pt x="93912" y="83256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1BABF3A-E55F-0CBC-53FD-27E2CCFE9173}"/>
                  </a:ext>
                </a:extLst>
              </p:cNvPr>
              <p:cNvSpPr/>
              <p:nvPr/>
            </p:nvSpPr>
            <p:spPr>
              <a:xfrm>
                <a:off x="9188424" y="1184091"/>
                <a:ext cx="105234" cy="149526"/>
              </a:xfrm>
              <a:custGeom>
                <a:avLst/>
                <a:gdLst>
                  <a:gd name="connsiteX0" fmla="*/ 83256 w 105234"/>
                  <a:gd name="connsiteY0" fmla="*/ 10657 h 149526"/>
                  <a:gd name="connsiteX1" fmla="*/ 86253 w 105234"/>
                  <a:gd name="connsiteY1" fmla="*/ 2664 h 149526"/>
                  <a:gd name="connsiteX2" fmla="*/ 94911 w 105234"/>
                  <a:gd name="connsiteY2" fmla="*/ 0 h 149526"/>
                  <a:gd name="connsiteX3" fmla="*/ 101239 w 105234"/>
                  <a:gd name="connsiteY3" fmla="*/ 999 h 149526"/>
                  <a:gd name="connsiteX4" fmla="*/ 105235 w 105234"/>
                  <a:gd name="connsiteY4" fmla="*/ 2331 h 149526"/>
                  <a:gd name="connsiteX5" fmla="*/ 105235 w 105234"/>
                  <a:gd name="connsiteY5" fmla="*/ 91914 h 149526"/>
                  <a:gd name="connsiteX6" fmla="*/ 101239 w 105234"/>
                  <a:gd name="connsiteY6" fmla="*/ 117224 h 149526"/>
                  <a:gd name="connsiteX7" fmla="*/ 90249 w 105234"/>
                  <a:gd name="connsiteY7" fmla="*/ 135207 h 149526"/>
                  <a:gd name="connsiteX8" fmla="*/ 73598 w 105234"/>
                  <a:gd name="connsiteY8" fmla="*/ 145864 h 149526"/>
                  <a:gd name="connsiteX9" fmla="*/ 52617 w 105234"/>
                  <a:gd name="connsiteY9" fmla="*/ 149527 h 149526"/>
                  <a:gd name="connsiteX10" fmla="*/ 31637 w 105234"/>
                  <a:gd name="connsiteY10" fmla="*/ 145531 h 149526"/>
                  <a:gd name="connsiteX11" fmla="*/ 14986 w 105234"/>
                  <a:gd name="connsiteY11" fmla="*/ 134541 h 149526"/>
                  <a:gd name="connsiteX12" fmla="*/ 3996 w 105234"/>
                  <a:gd name="connsiteY12" fmla="*/ 117890 h 149526"/>
                  <a:gd name="connsiteX13" fmla="*/ 0 w 105234"/>
                  <a:gd name="connsiteY13" fmla="*/ 96909 h 149526"/>
                  <a:gd name="connsiteX14" fmla="*/ 3663 w 105234"/>
                  <a:gd name="connsiteY14" fmla="*/ 75596 h 149526"/>
                  <a:gd name="connsiteX15" fmla="*/ 14320 w 105234"/>
                  <a:gd name="connsiteY15" fmla="*/ 58945 h 149526"/>
                  <a:gd name="connsiteX16" fmla="*/ 29972 w 105234"/>
                  <a:gd name="connsiteY16" fmla="*/ 47955 h 149526"/>
                  <a:gd name="connsiteX17" fmla="*/ 49620 w 105234"/>
                  <a:gd name="connsiteY17" fmla="*/ 43959 h 149526"/>
                  <a:gd name="connsiteX18" fmla="*/ 69602 w 105234"/>
                  <a:gd name="connsiteY18" fmla="*/ 48288 h 149526"/>
                  <a:gd name="connsiteX19" fmla="*/ 82923 w 105234"/>
                  <a:gd name="connsiteY19" fmla="*/ 59278 h 149526"/>
                  <a:gd name="connsiteX20" fmla="*/ 82923 w 105234"/>
                  <a:gd name="connsiteY20" fmla="*/ 10657 h 149526"/>
                  <a:gd name="connsiteX21" fmla="*/ 83256 w 105234"/>
                  <a:gd name="connsiteY21" fmla="*/ 96909 h 149526"/>
                  <a:gd name="connsiteX22" fmla="*/ 80924 w 105234"/>
                  <a:gd name="connsiteY22" fmla="*/ 84255 h 149526"/>
                  <a:gd name="connsiteX23" fmla="*/ 74930 w 105234"/>
                  <a:gd name="connsiteY23" fmla="*/ 73931 h 149526"/>
                  <a:gd name="connsiteX24" fmla="*/ 65605 w 105234"/>
                  <a:gd name="connsiteY24" fmla="*/ 66937 h 149526"/>
                  <a:gd name="connsiteX25" fmla="*/ 53283 w 105234"/>
                  <a:gd name="connsiteY25" fmla="*/ 64606 h 149526"/>
                  <a:gd name="connsiteX26" fmla="*/ 40962 w 105234"/>
                  <a:gd name="connsiteY26" fmla="*/ 66937 h 149526"/>
                  <a:gd name="connsiteX27" fmla="*/ 31637 w 105234"/>
                  <a:gd name="connsiteY27" fmla="*/ 73598 h 149526"/>
                  <a:gd name="connsiteX28" fmla="*/ 25643 w 105234"/>
                  <a:gd name="connsiteY28" fmla="*/ 83922 h 149526"/>
                  <a:gd name="connsiteX29" fmla="*/ 23645 w 105234"/>
                  <a:gd name="connsiteY29" fmla="*/ 96909 h 149526"/>
                  <a:gd name="connsiteX30" fmla="*/ 25643 w 105234"/>
                  <a:gd name="connsiteY30" fmla="*/ 109897 h 149526"/>
                  <a:gd name="connsiteX31" fmla="*/ 31637 w 105234"/>
                  <a:gd name="connsiteY31" fmla="*/ 119888 h 149526"/>
                  <a:gd name="connsiteX32" fmla="*/ 40962 w 105234"/>
                  <a:gd name="connsiteY32" fmla="*/ 126548 h 149526"/>
                  <a:gd name="connsiteX33" fmla="*/ 53283 w 105234"/>
                  <a:gd name="connsiteY33" fmla="*/ 128880 h 149526"/>
                  <a:gd name="connsiteX34" fmla="*/ 65605 w 105234"/>
                  <a:gd name="connsiteY34" fmla="*/ 126548 h 149526"/>
                  <a:gd name="connsiteX35" fmla="*/ 74930 w 105234"/>
                  <a:gd name="connsiteY35" fmla="*/ 119888 h 149526"/>
                  <a:gd name="connsiteX36" fmla="*/ 80924 w 105234"/>
                  <a:gd name="connsiteY36" fmla="*/ 109897 h 149526"/>
                  <a:gd name="connsiteX37" fmla="*/ 83256 w 105234"/>
                  <a:gd name="connsiteY37" fmla="*/ 96909 h 14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5234" h="149526">
                    <a:moveTo>
                      <a:pt x="83256" y="10657"/>
                    </a:moveTo>
                    <a:cubicBezTo>
                      <a:pt x="83256" y="6993"/>
                      <a:pt x="84255" y="4329"/>
                      <a:pt x="86253" y="2664"/>
                    </a:cubicBezTo>
                    <a:cubicBezTo>
                      <a:pt x="88251" y="999"/>
                      <a:pt x="91248" y="0"/>
                      <a:pt x="94911" y="0"/>
                    </a:cubicBezTo>
                    <a:cubicBezTo>
                      <a:pt x="97242" y="0"/>
                      <a:pt x="99241" y="333"/>
                      <a:pt x="101239" y="999"/>
                    </a:cubicBezTo>
                    <a:cubicBezTo>
                      <a:pt x="103237" y="1665"/>
                      <a:pt x="104569" y="1998"/>
                      <a:pt x="105235" y="2331"/>
                    </a:cubicBezTo>
                    <a:lnTo>
                      <a:pt x="105235" y="91914"/>
                    </a:lnTo>
                    <a:cubicBezTo>
                      <a:pt x="105235" y="101572"/>
                      <a:pt x="103903" y="109897"/>
                      <a:pt x="101239" y="117224"/>
                    </a:cubicBezTo>
                    <a:cubicBezTo>
                      <a:pt x="98574" y="124550"/>
                      <a:pt x="94911" y="130212"/>
                      <a:pt x="90249" y="135207"/>
                    </a:cubicBezTo>
                    <a:cubicBezTo>
                      <a:pt x="85587" y="139869"/>
                      <a:pt x="79925" y="143533"/>
                      <a:pt x="73598" y="145864"/>
                    </a:cubicBezTo>
                    <a:cubicBezTo>
                      <a:pt x="67270" y="148195"/>
                      <a:pt x="60277" y="149527"/>
                      <a:pt x="52617" y="149527"/>
                    </a:cubicBezTo>
                    <a:cubicBezTo>
                      <a:pt x="44958" y="149527"/>
                      <a:pt x="37964" y="148195"/>
                      <a:pt x="31637" y="145531"/>
                    </a:cubicBezTo>
                    <a:cubicBezTo>
                      <a:pt x="25310" y="142866"/>
                      <a:pt x="19648" y="139203"/>
                      <a:pt x="14986" y="134541"/>
                    </a:cubicBezTo>
                    <a:cubicBezTo>
                      <a:pt x="10324" y="129879"/>
                      <a:pt x="6660" y="124217"/>
                      <a:pt x="3996" y="117890"/>
                    </a:cubicBezTo>
                    <a:cubicBezTo>
                      <a:pt x="1332" y="111229"/>
                      <a:pt x="0" y="104236"/>
                      <a:pt x="0" y="96909"/>
                    </a:cubicBezTo>
                    <a:cubicBezTo>
                      <a:pt x="0" y="89250"/>
                      <a:pt x="1332" y="82256"/>
                      <a:pt x="3663" y="75596"/>
                    </a:cubicBezTo>
                    <a:cubicBezTo>
                      <a:pt x="6327" y="69269"/>
                      <a:pt x="9658" y="63607"/>
                      <a:pt x="14320" y="58945"/>
                    </a:cubicBezTo>
                    <a:cubicBezTo>
                      <a:pt x="18649" y="54283"/>
                      <a:pt x="23978" y="50619"/>
                      <a:pt x="29972" y="47955"/>
                    </a:cubicBezTo>
                    <a:cubicBezTo>
                      <a:pt x="35966" y="45291"/>
                      <a:pt x="42627" y="43959"/>
                      <a:pt x="49620" y="43959"/>
                    </a:cubicBezTo>
                    <a:cubicBezTo>
                      <a:pt x="57280" y="43959"/>
                      <a:pt x="63607" y="45291"/>
                      <a:pt x="69602" y="48288"/>
                    </a:cubicBezTo>
                    <a:cubicBezTo>
                      <a:pt x="75263" y="51285"/>
                      <a:pt x="79925" y="54949"/>
                      <a:pt x="82923" y="59278"/>
                    </a:cubicBezTo>
                    <a:lnTo>
                      <a:pt x="82923" y="10657"/>
                    </a:lnTo>
                    <a:close/>
                    <a:moveTo>
                      <a:pt x="83256" y="96909"/>
                    </a:moveTo>
                    <a:cubicBezTo>
                      <a:pt x="83256" y="92247"/>
                      <a:pt x="82589" y="88251"/>
                      <a:pt x="80924" y="84255"/>
                    </a:cubicBezTo>
                    <a:cubicBezTo>
                      <a:pt x="79592" y="80258"/>
                      <a:pt x="77261" y="76928"/>
                      <a:pt x="74930" y="73931"/>
                    </a:cubicBezTo>
                    <a:cubicBezTo>
                      <a:pt x="72266" y="70934"/>
                      <a:pt x="69269" y="68603"/>
                      <a:pt x="65605" y="66937"/>
                    </a:cubicBezTo>
                    <a:cubicBezTo>
                      <a:pt x="61942" y="65272"/>
                      <a:pt x="57946" y="64606"/>
                      <a:pt x="53283" y="64606"/>
                    </a:cubicBezTo>
                    <a:cubicBezTo>
                      <a:pt x="48621" y="64606"/>
                      <a:pt x="44625" y="65272"/>
                      <a:pt x="40962" y="66937"/>
                    </a:cubicBezTo>
                    <a:cubicBezTo>
                      <a:pt x="37298" y="68603"/>
                      <a:pt x="34301" y="70934"/>
                      <a:pt x="31637" y="73598"/>
                    </a:cubicBezTo>
                    <a:cubicBezTo>
                      <a:pt x="28973" y="76595"/>
                      <a:pt x="26975" y="79925"/>
                      <a:pt x="25643" y="83922"/>
                    </a:cubicBezTo>
                    <a:cubicBezTo>
                      <a:pt x="24311" y="87918"/>
                      <a:pt x="23645" y="92247"/>
                      <a:pt x="23645" y="96909"/>
                    </a:cubicBezTo>
                    <a:cubicBezTo>
                      <a:pt x="23645" y="101572"/>
                      <a:pt x="24311" y="105901"/>
                      <a:pt x="25643" y="109897"/>
                    </a:cubicBezTo>
                    <a:cubicBezTo>
                      <a:pt x="26975" y="113894"/>
                      <a:pt x="28973" y="117224"/>
                      <a:pt x="31637" y="119888"/>
                    </a:cubicBezTo>
                    <a:cubicBezTo>
                      <a:pt x="34301" y="122885"/>
                      <a:pt x="37298" y="124883"/>
                      <a:pt x="40962" y="126548"/>
                    </a:cubicBezTo>
                    <a:cubicBezTo>
                      <a:pt x="44625" y="128213"/>
                      <a:pt x="48621" y="128880"/>
                      <a:pt x="53283" y="128880"/>
                    </a:cubicBezTo>
                    <a:cubicBezTo>
                      <a:pt x="57613" y="128880"/>
                      <a:pt x="61609" y="128213"/>
                      <a:pt x="65605" y="126548"/>
                    </a:cubicBezTo>
                    <a:cubicBezTo>
                      <a:pt x="69269" y="124883"/>
                      <a:pt x="72599" y="122885"/>
                      <a:pt x="74930" y="119888"/>
                    </a:cubicBezTo>
                    <a:cubicBezTo>
                      <a:pt x="77594" y="117224"/>
                      <a:pt x="79592" y="113561"/>
                      <a:pt x="80924" y="109897"/>
                    </a:cubicBezTo>
                    <a:cubicBezTo>
                      <a:pt x="82589" y="105901"/>
                      <a:pt x="83256" y="101572"/>
                      <a:pt x="83256" y="96909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FF8E713-5027-1449-8D70-E4D848FE8F9B}"/>
                  </a:ext>
                </a:extLst>
              </p:cNvPr>
              <p:cNvSpPr/>
              <p:nvPr/>
            </p:nvSpPr>
            <p:spPr>
              <a:xfrm>
                <a:off x="9304649" y="1230714"/>
                <a:ext cx="106900" cy="100239"/>
              </a:xfrm>
              <a:custGeom>
                <a:avLst/>
                <a:gdLst>
                  <a:gd name="connsiteX0" fmla="*/ 40962 w 106900"/>
                  <a:gd name="connsiteY0" fmla="*/ 100240 h 100239"/>
                  <a:gd name="connsiteX1" fmla="*/ 24311 w 106900"/>
                  <a:gd name="connsiteY1" fmla="*/ 67603 h 100239"/>
                  <a:gd name="connsiteX2" fmla="*/ 11323 w 106900"/>
                  <a:gd name="connsiteY2" fmla="*/ 40296 h 100239"/>
                  <a:gd name="connsiteX3" fmla="*/ 2997 w 106900"/>
                  <a:gd name="connsiteY3" fmla="*/ 20314 h 100239"/>
                  <a:gd name="connsiteX4" fmla="*/ 0 w 106900"/>
                  <a:gd name="connsiteY4" fmla="*/ 9991 h 100239"/>
                  <a:gd name="connsiteX5" fmla="*/ 2664 w 106900"/>
                  <a:gd name="connsiteY5" fmla="*/ 2997 h 100239"/>
                  <a:gd name="connsiteX6" fmla="*/ 10990 w 106900"/>
                  <a:gd name="connsiteY6" fmla="*/ 0 h 100239"/>
                  <a:gd name="connsiteX7" fmla="*/ 17650 w 106900"/>
                  <a:gd name="connsiteY7" fmla="*/ 666 h 100239"/>
                  <a:gd name="connsiteX8" fmla="*/ 20647 w 106900"/>
                  <a:gd name="connsiteY8" fmla="*/ 1998 h 100239"/>
                  <a:gd name="connsiteX9" fmla="*/ 28973 w 106900"/>
                  <a:gd name="connsiteY9" fmla="*/ 23645 h 100239"/>
                  <a:gd name="connsiteX10" fmla="*/ 37964 w 106900"/>
                  <a:gd name="connsiteY10" fmla="*/ 44625 h 100239"/>
                  <a:gd name="connsiteX11" fmla="*/ 46290 w 106900"/>
                  <a:gd name="connsiteY11" fmla="*/ 62608 h 100239"/>
                  <a:gd name="connsiteX12" fmla="*/ 52617 w 106900"/>
                  <a:gd name="connsiteY12" fmla="*/ 75929 h 100239"/>
                  <a:gd name="connsiteX13" fmla="*/ 60610 w 106900"/>
                  <a:gd name="connsiteY13" fmla="*/ 58945 h 100239"/>
                  <a:gd name="connsiteX14" fmla="*/ 68936 w 106900"/>
                  <a:gd name="connsiteY14" fmla="*/ 39630 h 100239"/>
                  <a:gd name="connsiteX15" fmla="*/ 76262 w 106900"/>
                  <a:gd name="connsiteY15" fmla="*/ 22312 h 100239"/>
                  <a:gd name="connsiteX16" fmla="*/ 80924 w 106900"/>
                  <a:gd name="connsiteY16" fmla="*/ 10990 h 100239"/>
                  <a:gd name="connsiteX17" fmla="*/ 85587 w 106900"/>
                  <a:gd name="connsiteY17" fmla="*/ 2997 h 100239"/>
                  <a:gd name="connsiteX18" fmla="*/ 94245 w 106900"/>
                  <a:gd name="connsiteY18" fmla="*/ 0 h 100239"/>
                  <a:gd name="connsiteX19" fmla="*/ 103237 w 106900"/>
                  <a:gd name="connsiteY19" fmla="*/ 1998 h 100239"/>
                  <a:gd name="connsiteX20" fmla="*/ 106900 w 106900"/>
                  <a:gd name="connsiteY20" fmla="*/ 4329 h 100239"/>
                  <a:gd name="connsiteX21" fmla="*/ 102904 w 106900"/>
                  <a:gd name="connsiteY21" fmla="*/ 15652 h 100239"/>
                  <a:gd name="connsiteX22" fmla="*/ 96243 w 106900"/>
                  <a:gd name="connsiteY22" fmla="*/ 31970 h 100239"/>
                  <a:gd name="connsiteX23" fmla="*/ 87585 w 106900"/>
                  <a:gd name="connsiteY23" fmla="*/ 50619 h 100239"/>
                  <a:gd name="connsiteX24" fmla="*/ 78593 w 106900"/>
                  <a:gd name="connsiteY24" fmla="*/ 69602 h 100239"/>
                  <a:gd name="connsiteX25" fmla="*/ 70268 w 106900"/>
                  <a:gd name="connsiteY25" fmla="*/ 86919 h 100239"/>
                  <a:gd name="connsiteX26" fmla="*/ 63607 w 106900"/>
                  <a:gd name="connsiteY26" fmla="*/ 99907 h 100239"/>
                  <a:gd name="connsiteX27" fmla="*/ 40962 w 106900"/>
                  <a:gd name="connsiteY27" fmla="*/ 99907 h 100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6900" h="100239">
                    <a:moveTo>
                      <a:pt x="40962" y="100240"/>
                    </a:moveTo>
                    <a:cubicBezTo>
                      <a:pt x="34967" y="88584"/>
                      <a:pt x="29306" y="77927"/>
                      <a:pt x="24311" y="67603"/>
                    </a:cubicBezTo>
                    <a:cubicBezTo>
                      <a:pt x="19315" y="57613"/>
                      <a:pt x="14986" y="48288"/>
                      <a:pt x="11323" y="40296"/>
                    </a:cubicBezTo>
                    <a:cubicBezTo>
                      <a:pt x="7659" y="32303"/>
                      <a:pt x="4995" y="25643"/>
                      <a:pt x="2997" y="20314"/>
                    </a:cubicBezTo>
                    <a:cubicBezTo>
                      <a:pt x="999" y="14986"/>
                      <a:pt x="0" y="11656"/>
                      <a:pt x="0" y="9991"/>
                    </a:cubicBezTo>
                    <a:cubicBezTo>
                      <a:pt x="0" y="7326"/>
                      <a:pt x="999" y="4995"/>
                      <a:pt x="2664" y="2997"/>
                    </a:cubicBezTo>
                    <a:cubicBezTo>
                      <a:pt x="4329" y="999"/>
                      <a:pt x="7326" y="0"/>
                      <a:pt x="10990" y="0"/>
                    </a:cubicBezTo>
                    <a:cubicBezTo>
                      <a:pt x="13654" y="0"/>
                      <a:pt x="15985" y="333"/>
                      <a:pt x="17650" y="666"/>
                    </a:cubicBezTo>
                    <a:cubicBezTo>
                      <a:pt x="19315" y="1332"/>
                      <a:pt x="20314" y="1665"/>
                      <a:pt x="20647" y="1998"/>
                    </a:cubicBezTo>
                    <a:cubicBezTo>
                      <a:pt x="23311" y="9325"/>
                      <a:pt x="25976" y="16318"/>
                      <a:pt x="28973" y="23645"/>
                    </a:cubicBezTo>
                    <a:cubicBezTo>
                      <a:pt x="31970" y="30971"/>
                      <a:pt x="34967" y="37964"/>
                      <a:pt x="37964" y="44625"/>
                    </a:cubicBezTo>
                    <a:cubicBezTo>
                      <a:pt x="40962" y="51285"/>
                      <a:pt x="43626" y="57280"/>
                      <a:pt x="46290" y="62608"/>
                    </a:cubicBezTo>
                    <a:cubicBezTo>
                      <a:pt x="48954" y="67936"/>
                      <a:pt x="50952" y="72266"/>
                      <a:pt x="52617" y="75929"/>
                    </a:cubicBezTo>
                    <a:cubicBezTo>
                      <a:pt x="54949" y="71267"/>
                      <a:pt x="57613" y="65605"/>
                      <a:pt x="60610" y="58945"/>
                    </a:cubicBezTo>
                    <a:cubicBezTo>
                      <a:pt x="63607" y="52284"/>
                      <a:pt x="66271" y="45957"/>
                      <a:pt x="68936" y="39630"/>
                    </a:cubicBezTo>
                    <a:cubicBezTo>
                      <a:pt x="71600" y="33302"/>
                      <a:pt x="73931" y="27308"/>
                      <a:pt x="76262" y="22312"/>
                    </a:cubicBezTo>
                    <a:cubicBezTo>
                      <a:pt x="78260" y="16984"/>
                      <a:pt x="79925" y="13321"/>
                      <a:pt x="80924" y="10990"/>
                    </a:cubicBezTo>
                    <a:cubicBezTo>
                      <a:pt x="82256" y="7659"/>
                      <a:pt x="83921" y="4995"/>
                      <a:pt x="85587" y="2997"/>
                    </a:cubicBezTo>
                    <a:cubicBezTo>
                      <a:pt x="87252" y="999"/>
                      <a:pt x="90249" y="0"/>
                      <a:pt x="94245" y="0"/>
                    </a:cubicBezTo>
                    <a:cubicBezTo>
                      <a:pt x="97908" y="0"/>
                      <a:pt x="100906" y="666"/>
                      <a:pt x="103237" y="1998"/>
                    </a:cubicBezTo>
                    <a:cubicBezTo>
                      <a:pt x="105568" y="3330"/>
                      <a:pt x="106900" y="3996"/>
                      <a:pt x="106900" y="4329"/>
                    </a:cubicBezTo>
                    <a:cubicBezTo>
                      <a:pt x="106234" y="6993"/>
                      <a:pt x="104902" y="10990"/>
                      <a:pt x="102904" y="15652"/>
                    </a:cubicBezTo>
                    <a:cubicBezTo>
                      <a:pt x="100906" y="20647"/>
                      <a:pt x="98907" y="25976"/>
                      <a:pt x="96243" y="31970"/>
                    </a:cubicBezTo>
                    <a:cubicBezTo>
                      <a:pt x="93579" y="37964"/>
                      <a:pt x="90582" y="44292"/>
                      <a:pt x="87585" y="50619"/>
                    </a:cubicBezTo>
                    <a:cubicBezTo>
                      <a:pt x="84587" y="57280"/>
                      <a:pt x="81590" y="63607"/>
                      <a:pt x="78593" y="69602"/>
                    </a:cubicBezTo>
                    <a:cubicBezTo>
                      <a:pt x="75596" y="75929"/>
                      <a:pt x="72932" y="81590"/>
                      <a:pt x="70268" y="86919"/>
                    </a:cubicBezTo>
                    <a:cubicBezTo>
                      <a:pt x="67603" y="92247"/>
                      <a:pt x="65272" y="96576"/>
                      <a:pt x="63607" y="99907"/>
                    </a:cubicBezTo>
                    <a:lnTo>
                      <a:pt x="40962" y="99907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EBBFECD-1A3D-4B6A-528A-7A102289BA20}"/>
                  </a:ext>
                </a:extLst>
              </p:cNvPr>
              <p:cNvSpPr/>
              <p:nvPr/>
            </p:nvSpPr>
            <p:spPr>
              <a:xfrm>
                <a:off x="9417543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69 w 93246"/>
                  <a:gd name="connsiteY15" fmla="*/ 29972 h 105567"/>
                  <a:gd name="connsiteX16" fmla="*/ 62275 w 93246"/>
                  <a:gd name="connsiteY16" fmla="*/ 22646 h 105567"/>
                  <a:gd name="connsiteX17" fmla="*/ 52951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2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10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7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7" y="103570"/>
                      <a:pt x="81257" y="103903"/>
                      <a:pt x="77261" y="104236"/>
                    </a:cubicBezTo>
                    <a:cubicBezTo>
                      <a:pt x="73598" y="104569"/>
                      <a:pt x="69269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994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7" y="40296"/>
                      <a:pt x="46623" y="40296"/>
                    </a:cubicBezTo>
                    <a:cubicBezTo>
                      <a:pt x="51618" y="40296"/>
                      <a:pt x="56281" y="40629"/>
                      <a:pt x="60610" y="40629"/>
                    </a:cubicBezTo>
                    <a:cubicBezTo>
                      <a:pt x="64939" y="40962"/>
                      <a:pt x="68269" y="41295"/>
                      <a:pt x="70601" y="41628"/>
                    </a:cubicBezTo>
                    <a:cubicBezTo>
                      <a:pt x="70601" y="36965"/>
                      <a:pt x="69935" y="33302"/>
                      <a:pt x="68269" y="29972"/>
                    </a:cubicBezTo>
                    <a:cubicBezTo>
                      <a:pt x="66937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1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2" y="17317"/>
                      <a:pt x="8992" y="14653"/>
                    </a:cubicBezTo>
                    <a:cubicBezTo>
                      <a:pt x="8992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10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69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8" y="77927"/>
                      <a:pt x="23977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6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7B3D3EA-85C3-548D-6B4D-1059BD5D842C}"/>
                  </a:ext>
                </a:extLst>
              </p:cNvPr>
              <p:cNvSpPr/>
              <p:nvPr/>
            </p:nvSpPr>
            <p:spPr>
              <a:xfrm>
                <a:off x="9533435" y="1228383"/>
                <a:ext cx="95244" cy="102570"/>
              </a:xfrm>
              <a:custGeom>
                <a:avLst/>
                <a:gdLst>
                  <a:gd name="connsiteX0" fmla="*/ 0 w 95244"/>
                  <a:gd name="connsiteY0" fmla="*/ 42294 h 102570"/>
                  <a:gd name="connsiteX1" fmla="*/ 3663 w 95244"/>
                  <a:gd name="connsiteY1" fmla="*/ 24644 h 102570"/>
                  <a:gd name="connsiteX2" fmla="*/ 13654 w 95244"/>
                  <a:gd name="connsiteY2" fmla="*/ 11323 h 102570"/>
                  <a:gd name="connsiteX3" fmla="*/ 28640 w 95244"/>
                  <a:gd name="connsiteY3" fmla="*/ 2997 h 102570"/>
                  <a:gd name="connsiteX4" fmla="*/ 47622 w 95244"/>
                  <a:gd name="connsiteY4" fmla="*/ 0 h 102570"/>
                  <a:gd name="connsiteX5" fmla="*/ 66604 w 95244"/>
                  <a:gd name="connsiteY5" fmla="*/ 2997 h 102570"/>
                  <a:gd name="connsiteX6" fmla="*/ 81590 w 95244"/>
                  <a:gd name="connsiteY6" fmla="*/ 11323 h 102570"/>
                  <a:gd name="connsiteX7" fmla="*/ 91581 w 95244"/>
                  <a:gd name="connsiteY7" fmla="*/ 24644 h 102570"/>
                  <a:gd name="connsiteX8" fmla="*/ 95244 w 95244"/>
                  <a:gd name="connsiteY8" fmla="*/ 42294 h 102570"/>
                  <a:gd name="connsiteX9" fmla="*/ 95244 w 95244"/>
                  <a:gd name="connsiteY9" fmla="*/ 102571 h 102570"/>
                  <a:gd name="connsiteX10" fmla="*/ 72932 w 95244"/>
                  <a:gd name="connsiteY10" fmla="*/ 102571 h 102570"/>
                  <a:gd name="connsiteX11" fmla="*/ 72932 w 95244"/>
                  <a:gd name="connsiteY11" fmla="*/ 47955 h 102570"/>
                  <a:gd name="connsiteX12" fmla="*/ 66604 w 95244"/>
                  <a:gd name="connsiteY12" fmla="*/ 27308 h 102570"/>
                  <a:gd name="connsiteX13" fmla="*/ 47622 w 95244"/>
                  <a:gd name="connsiteY13" fmla="*/ 20314 h 102570"/>
                  <a:gd name="connsiteX14" fmla="*/ 28640 w 95244"/>
                  <a:gd name="connsiteY14" fmla="*/ 27308 h 102570"/>
                  <a:gd name="connsiteX15" fmla="*/ 22312 w 95244"/>
                  <a:gd name="connsiteY15" fmla="*/ 47955 h 102570"/>
                  <a:gd name="connsiteX16" fmla="*/ 22312 w 95244"/>
                  <a:gd name="connsiteY16" fmla="*/ 102571 h 102570"/>
                  <a:gd name="connsiteX17" fmla="*/ 0 w 95244"/>
                  <a:gd name="connsiteY17" fmla="*/ 102571 h 102570"/>
                  <a:gd name="connsiteX18" fmla="*/ 0 w 95244"/>
                  <a:gd name="connsiteY18" fmla="*/ 42294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244" h="102570">
                    <a:moveTo>
                      <a:pt x="0" y="42294"/>
                    </a:moveTo>
                    <a:cubicBezTo>
                      <a:pt x="0" y="35633"/>
                      <a:pt x="1332" y="29639"/>
                      <a:pt x="3663" y="24644"/>
                    </a:cubicBezTo>
                    <a:cubicBezTo>
                      <a:pt x="5994" y="19315"/>
                      <a:pt x="9325" y="14986"/>
                      <a:pt x="13654" y="11323"/>
                    </a:cubicBezTo>
                    <a:cubicBezTo>
                      <a:pt x="17983" y="7660"/>
                      <a:pt x="22978" y="4995"/>
                      <a:pt x="28640" y="2997"/>
                    </a:cubicBezTo>
                    <a:cubicBezTo>
                      <a:pt x="34301" y="999"/>
                      <a:pt x="40629" y="0"/>
                      <a:pt x="47622" y="0"/>
                    </a:cubicBezTo>
                    <a:cubicBezTo>
                      <a:pt x="54616" y="0"/>
                      <a:pt x="60943" y="999"/>
                      <a:pt x="66604" y="2997"/>
                    </a:cubicBezTo>
                    <a:cubicBezTo>
                      <a:pt x="72599" y="4995"/>
                      <a:pt x="77594" y="7660"/>
                      <a:pt x="81590" y="11323"/>
                    </a:cubicBezTo>
                    <a:cubicBezTo>
                      <a:pt x="85920" y="14986"/>
                      <a:pt x="88917" y="19315"/>
                      <a:pt x="91581" y="24644"/>
                    </a:cubicBezTo>
                    <a:cubicBezTo>
                      <a:pt x="93912" y="29972"/>
                      <a:pt x="95244" y="35966"/>
                      <a:pt x="95244" y="42294"/>
                    </a:cubicBezTo>
                    <a:lnTo>
                      <a:pt x="95244" y="102571"/>
                    </a:lnTo>
                    <a:lnTo>
                      <a:pt x="72932" y="102571"/>
                    </a:lnTo>
                    <a:lnTo>
                      <a:pt x="72932" y="47955"/>
                    </a:lnTo>
                    <a:cubicBezTo>
                      <a:pt x="72932" y="38964"/>
                      <a:pt x="70934" y="31970"/>
                      <a:pt x="66604" y="27308"/>
                    </a:cubicBezTo>
                    <a:cubicBezTo>
                      <a:pt x="62275" y="22645"/>
                      <a:pt x="55948" y="20314"/>
                      <a:pt x="47622" y="20314"/>
                    </a:cubicBezTo>
                    <a:cubicBezTo>
                      <a:pt x="39297" y="20314"/>
                      <a:pt x="32969" y="22645"/>
                      <a:pt x="28640" y="27308"/>
                    </a:cubicBezTo>
                    <a:cubicBezTo>
                      <a:pt x="24311" y="31970"/>
                      <a:pt x="22312" y="38964"/>
                      <a:pt x="22312" y="47955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4229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546082E-3938-9296-8CE1-911083DC4E36}"/>
                  </a:ext>
                </a:extLst>
              </p:cNvPr>
              <p:cNvSpPr/>
              <p:nvPr/>
            </p:nvSpPr>
            <p:spPr>
              <a:xfrm>
                <a:off x="9647328" y="1228383"/>
                <a:ext cx="88583" cy="105234"/>
              </a:xfrm>
              <a:custGeom>
                <a:avLst/>
                <a:gdLst>
                  <a:gd name="connsiteX0" fmla="*/ 88584 w 88583"/>
                  <a:gd name="connsiteY0" fmla="*/ 95244 h 105234"/>
                  <a:gd name="connsiteX1" fmla="*/ 82923 w 88583"/>
                  <a:gd name="connsiteY1" fmla="*/ 98575 h 105234"/>
                  <a:gd name="connsiteX2" fmla="*/ 75263 w 88583"/>
                  <a:gd name="connsiteY2" fmla="*/ 101905 h 105234"/>
                  <a:gd name="connsiteX3" fmla="*/ 65272 w 88583"/>
                  <a:gd name="connsiteY3" fmla="*/ 104236 h 105234"/>
                  <a:gd name="connsiteX4" fmla="*/ 52618 w 88583"/>
                  <a:gd name="connsiteY4" fmla="*/ 105235 h 105234"/>
                  <a:gd name="connsiteX5" fmla="*/ 32303 w 88583"/>
                  <a:gd name="connsiteY5" fmla="*/ 101905 h 105234"/>
                  <a:gd name="connsiteX6" fmla="*/ 15652 w 88583"/>
                  <a:gd name="connsiteY6" fmla="*/ 91914 h 105234"/>
                  <a:gd name="connsiteX7" fmla="*/ 4329 w 88583"/>
                  <a:gd name="connsiteY7" fmla="*/ 75596 h 105234"/>
                  <a:gd name="connsiteX8" fmla="*/ 0 w 88583"/>
                  <a:gd name="connsiteY8" fmla="*/ 52951 h 105234"/>
                  <a:gd name="connsiteX9" fmla="*/ 3996 w 88583"/>
                  <a:gd name="connsiteY9" fmla="*/ 30305 h 105234"/>
                  <a:gd name="connsiteX10" fmla="*/ 15319 w 88583"/>
                  <a:gd name="connsiteY10" fmla="*/ 13654 h 105234"/>
                  <a:gd name="connsiteX11" fmla="*/ 32303 w 88583"/>
                  <a:gd name="connsiteY11" fmla="*/ 3330 h 105234"/>
                  <a:gd name="connsiteX12" fmla="*/ 53284 w 88583"/>
                  <a:gd name="connsiteY12" fmla="*/ 0 h 105234"/>
                  <a:gd name="connsiteX13" fmla="*/ 69602 w 88583"/>
                  <a:gd name="connsiteY13" fmla="*/ 1665 h 105234"/>
                  <a:gd name="connsiteX14" fmla="*/ 80591 w 88583"/>
                  <a:gd name="connsiteY14" fmla="*/ 5661 h 105234"/>
                  <a:gd name="connsiteX15" fmla="*/ 86586 w 88583"/>
                  <a:gd name="connsiteY15" fmla="*/ 10990 h 105234"/>
                  <a:gd name="connsiteX16" fmla="*/ 88584 w 88583"/>
                  <a:gd name="connsiteY16" fmla="*/ 16984 h 105234"/>
                  <a:gd name="connsiteX17" fmla="*/ 85920 w 88583"/>
                  <a:gd name="connsiteY17" fmla="*/ 24311 h 105234"/>
                  <a:gd name="connsiteX18" fmla="*/ 80924 w 88583"/>
                  <a:gd name="connsiteY18" fmla="*/ 29639 h 105234"/>
                  <a:gd name="connsiteX19" fmla="*/ 70934 w 88583"/>
                  <a:gd name="connsiteY19" fmla="*/ 23312 h 105234"/>
                  <a:gd name="connsiteX20" fmla="*/ 54616 w 88583"/>
                  <a:gd name="connsiteY20" fmla="*/ 20314 h 105234"/>
                  <a:gd name="connsiteX21" fmla="*/ 42294 w 88583"/>
                  <a:gd name="connsiteY21" fmla="*/ 22313 h 105234"/>
                  <a:gd name="connsiteX22" fmla="*/ 32303 w 88583"/>
                  <a:gd name="connsiteY22" fmla="*/ 28307 h 105234"/>
                  <a:gd name="connsiteX23" fmla="*/ 25643 w 88583"/>
                  <a:gd name="connsiteY23" fmla="*/ 38298 h 105234"/>
                  <a:gd name="connsiteX24" fmla="*/ 23312 w 88583"/>
                  <a:gd name="connsiteY24" fmla="*/ 52618 h 105234"/>
                  <a:gd name="connsiteX25" fmla="*/ 25976 w 88583"/>
                  <a:gd name="connsiteY25" fmla="*/ 67603 h 105234"/>
                  <a:gd name="connsiteX26" fmla="*/ 32969 w 88583"/>
                  <a:gd name="connsiteY26" fmla="*/ 77594 h 105234"/>
                  <a:gd name="connsiteX27" fmla="*/ 43293 w 88583"/>
                  <a:gd name="connsiteY27" fmla="*/ 83589 h 105234"/>
                  <a:gd name="connsiteX28" fmla="*/ 55948 w 88583"/>
                  <a:gd name="connsiteY28" fmla="*/ 85587 h 105234"/>
                  <a:gd name="connsiteX29" fmla="*/ 71600 w 88583"/>
                  <a:gd name="connsiteY29" fmla="*/ 82923 h 105234"/>
                  <a:gd name="connsiteX30" fmla="*/ 79592 w 88583"/>
                  <a:gd name="connsiteY30" fmla="*/ 78926 h 105234"/>
                  <a:gd name="connsiteX31" fmla="*/ 88584 w 88583"/>
                  <a:gd name="connsiteY31" fmla="*/ 95244 h 10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8583" h="105234">
                    <a:moveTo>
                      <a:pt x="88584" y="95244"/>
                    </a:moveTo>
                    <a:cubicBezTo>
                      <a:pt x="86919" y="96243"/>
                      <a:pt x="85254" y="97242"/>
                      <a:pt x="82923" y="98575"/>
                    </a:cubicBezTo>
                    <a:cubicBezTo>
                      <a:pt x="80591" y="99574"/>
                      <a:pt x="77927" y="100906"/>
                      <a:pt x="75263" y="101905"/>
                    </a:cubicBezTo>
                    <a:cubicBezTo>
                      <a:pt x="72266" y="102904"/>
                      <a:pt x="68936" y="103570"/>
                      <a:pt x="65272" y="104236"/>
                    </a:cubicBezTo>
                    <a:cubicBezTo>
                      <a:pt x="61609" y="104902"/>
                      <a:pt x="57280" y="105235"/>
                      <a:pt x="52618" y="105235"/>
                    </a:cubicBezTo>
                    <a:cubicBezTo>
                      <a:pt x="45291" y="105235"/>
                      <a:pt x="38631" y="104236"/>
                      <a:pt x="32303" y="101905"/>
                    </a:cubicBezTo>
                    <a:cubicBezTo>
                      <a:pt x="25976" y="99574"/>
                      <a:pt x="20314" y="96243"/>
                      <a:pt x="15652" y="91914"/>
                    </a:cubicBezTo>
                    <a:cubicBezTo>
                      <a:pt x="10990" y="87585"/>
                      <a:pt x="6994" y="81923"/>
                      <a:pt x="4329" y="75596"/>
                    </a:cubicBezTo>
                    <a:cubicBezTo>
                      <a:pt x="1665" y="68936"/>
                      <a:pt x="0" y="61609"/>
                      <a:pt x="0" y="52951"/>
                    </a:cubicBezTo>
                    <a:cubicBezTo>
                      <a:pt x="0" y="44625"/>
                      <a:pt x="1332" y="36965"/>
                      <a:pt x="3996" y="30305"/>
                    </a:cubicBezTo>
                    <a:cubicBezTo>
                      <a:pt x="6660" y="23645"/>
                      <a:pt x="10324" y="17983"/>
                      <a:pt x="15319" y="13654"/>
                    </a:cubicBezTo>
                    <a:cubicBezTo>
                      <a:pt x="19981" y="8992"/>
                      <a:pt x="25643" y="5661"/>
                      <a:pt x="32303" y="3330"/>
                    </a:cubicBezTo>
                    <a:cubicBezTo>
                      <a:pt x="38964" y="999"/>
                      <a:pt x="45957" y="0"/>
                      <a:pt x="53284" y="0"/>
                    </a:cubicBezTo>
                    <a:cubicBezTo>
                      <a:pt x="59611" y="0"/>
                      <a:pt x="64939" y="666"/>
                      <a:pt x="69602" y="1665"/>
                    </a:cubicBezTo>
                    <a:cubicBezTo>
                      <a:pt x="73931" y="2664"/>
                      <a:pt x="77594" y="3996"/>
                      <a:pt x="80591" y="5661"/>
                    </a:cubicBezTo>
                    <a:cubicBezTo>
                      <a:pt x="83256" y="7326"/>
                      <a:pt x="85254" y="8992"/>
                      <a:pt x="86586" y="10990"/>
                    </a:cubicBezTo>
                    <a:cubicBezTo>
                      <a:pt x="87918" y="12988"/>
                      <a:pt x="88584" y="14986"/>
                      <a:pt x="88584" y="16984"/>
                    </a:cubicBezTo>
                    <a:cubicBezTo>
                      <a:pt x="88584" y="19648"/>
                      <a:pt x="87585" y="21979"/>
                      <a:pt x="85920" y="24311"/>
                    </a:cubicBezTo>
                    <a:cubicBezTo>
                      <a:pt x="84255" y="26642"/>
                      <a:pt x="82589" y="28307"/>
                      <a:pt x="80924" y="29639"/>
                    </a:cubicBezTo>
                    <a:cubicBezTo>
                      <a:pt x="78593" y="27308"/>
                      <a:pt x="75263" y="25310"/>
                      <a:pt x="70934" y="23312"/>
                    </a:cubicBezTo>
                    <a:cubicBezTo>
                      <a:pt x="66604" y="21313"/>
                      <a:pt x="60943" y="20314"/>
                      <a:pt x="54616" y="20314"/>
                    </a:cubicBezTo>
                    <a:cubicBezTo>
                      <a:pt x="50286" y="20314"/>
                      <a:pt x="45957" y="20980"/>
                      <a:pt x="42294" y="22313"/>
                    </a:cubicBezTo>
                    <a:cubicBezTo>
                      <a:pt x="38631" y="23645"/>
                      <a:pt x="35300" y="25643"/>
                      <a:pt x="32303" y="28307"/>
                    </a:cubicBezTo>
                    <a:cubicBezTo>
                      <a:pt x="29639" y="30971"/>
                      <a:pt x="27308" y="34301"/>
                      <a:pt x="25643" y="38298"/>
                    </a:cubicBezTo>
                    <a:cubicBezTo>
                      <a:pt x="23978" y="42294"/>
                      <a:pt x="23312" y="47289"/>
                      <a:pt x="23312" y="52618"/>
                    </a:cubicBezTo>
                    <a:cubicBezTo>
                      <a:pt x="23312" y="58612"/>
                      <a:pt x="24311" y="63274"/>
                      <a:pt x="25976" y="67603"/>
                    </a:cubicBezTo>
                    <a:cubicBezTo>
                      <a:pt x="27641" y="71600"/>
                      <a:pt x="29972" y="75263"/>
                      <a:pt x="32969" y="77594"/>
                    </a:cubicBezTo>
                    <a:cubicBezTo>
                      <a:pt x="35966" y="80258"/>
                      <a:pt x="39297" y="82256"/>
                      <a:pt x="43293" y="83589"/>
                    </a:cubicBezTo>
                    <a:cubicBezTo>
                      <a:pt x="47289" y="84921"/>
                      <a:pt x="51285" y="85587"/>
                      <a:pt x="55948" y="85587"/>
                    </a:cubicBezTo>
                    <a:cubicBezTo>
                      <a:pt x="62275" y="85587"/>
                      <a:pt x="67604" y="84588"/>
                      <a:pt x="71600" y="82923"/>
                    </a:cubicBezTo>
                    <a:cubicBezTo>
                      <a:pt x="75596" y="81257"/>
                      <a:pt x="78260" y="79925"/>
                      <a:pt x="79592" y="78926"/>
                    </a:cubicBezTo>
                    <a:lnTo>
                      <a:pt x="88584" y="9524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5A42531-C4D9-5977-709C-29A9CB0B909C}"/>
                  </a:ext>
                </a:extLst>
              </p:cNvPr>
              <p:cNvSpPr/>
              <p:nvPr/>
            </p:nvSpPr>
            <p:spPr>
              <a:xfrm>
                <a:off x="9746902" y="1186089"/>
                <a:ext cx="27307" cy="144864"/>
              </a:xfrm>
              <a:custGeom>
                <a:avLst/>
                <a:gdLst>
                  <a:gd name="connsiteX0" fmla="*/ 13654 w 27307"/>
                  <a:gd name="connsiteY0" fmla="*/ 0 h 144864"/>
                  <a:gd name="connsiteX1" fmla="*/ 23312 w 27307"/>
                  <a:gd name="connsiteY1" fmla="*/ 3996 h 144864"/>
                  <a:gd name="connsiteX2" fmla="*/ 27308 w 27307"/>
                  <a:gd name="connsiteY2" fmla="*/ 13654 h 144864"/>
                  <a:gd name="connsiteX3" fmla="*/ 23312 w 27307"/>
                  <a:gd name="connsiteY3" fmla="*/ 23312 h 144864"/>
                  <a:gd name="connsiteX4" fmla="*/ 13654 w 27307"/>
                  <a:gd name="connsiteY4" fmla="*/ 27308 h 144864"/>
                  <a:gd name="connsiteX5" fmla="*/ 3996 w 27307"/>
                  <a:gd name="connsiteY5" fmla="*/ 23312 h 144864"/>
                  <a:gd name="connsiteX6" fmla="*/ 0 w 27307"/>
                  <a:gd name="connsiteY6" fmla="*/ 13654 h 144864"/>
                  <a:gd name="connsiteX7" fmla="*/ 3996 w 27307"/>
                  <a:gd name="connsiteY7" fmla="*/ 3996 h 144864"/>
                  <a:gd name="connsiteX8" fmla="*/ 13654 w 27307"/>
                  <a:gd name="connsiteY8" fmla="*/ 0 h 144864"/>
                  <a:gd name="connsiteX9" fmla="*/ 2664 w 27307"/>
                  <a:gd name="connsiteY9" fmla="*/ 55282 h 144864"/>
                  <a:gd name="connsiteX10" fmla="*/ 5661 w 27307"/>
                  <a:gd name="connsiteY10" fmla="*/ 47289 h 144864"/>
                  <a:gd name="connsiteX11" fmla="*/ 14320 w 27307"/>
                  <a:gd name="connsiteY11" fmla="*/ 44958 h 144864"/>
                  <a:gd name="connsiteX12" fmla="*/ 20647 w 27307"/>
                  <a:gd name="connsiteY12" fmla="*/ 45957 h 144864"/>
                  <a:gd name="connsiteX13" fmla="*/ 24644 w 27307"/>
                  <a:gd name="connsiteY13" fmla="*/ 47289 h 144864"/>
                  <a:gd name="connsiteX14" fmla="*/ 24644 w 27307"/>
                  <a:gd name="connsiteY14" fmla="*/ 144865 h 144864"/>
                  <a:gd name="connsiteX15" fmla="*/ 2331 w 27307"/>
                  <a:gd name="connsiteY15" fmla="*/ 144865 h 144864"/>
                  <a:gd name="connsiteX16" fmla="*/ 2331 w 27307"/>
                  <a:gd name="connsiteY16" fmla="*/ 55282 h 14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307" h="144864">
                    <a:moveTo>
                      <a:pt x="13654" y="0"/>
                    </a:moveTo>
                    <a:cubicBezTo>
                      <a:pt x="17317" y="0"/>
                      <a:pt x="20647" y="1332"/>
                      <a:pt x="23312" y="3996"/>
                    </a:cubicBezTo>
                    <a:cubicBezTo>
                      <a:pt x="25976" y="6660"/>
                      <a:pt x="27308" y="9991"/>
                      <a:pt x="27308" y="13654"/>
                    </a:cubicBezTo>
                    <a:cubicBezTo>
                      <a:pt x="27308" y="17650"/>
                      <a:pt x="25976" y="20647"/>
                      <a:pt x="23312" y="23312"/>
                    </a:cubicBezTo>
                    <a:cubicBezTo>
                      <a:pt x="20647" y="25976"/>
                      <a:pt x="17650" y="27308"/>
                      <a:pt x="13654" y="27308"/>
                    </a:cubicBezTo>
                    <a:cubicBezTo>
                      <a:pt x="9991" y="27308"/>
                      <a:pt x="6660" y="25976"/>
                      <a:pt x="3996" y="23312"/>
                    </a:cubicBezTo>
                    <a:cubicBezTo>
                      <a:pt x="1332" y="20647"/>
                      <a:pt x="0" y="17317"/>
                      <a:pt x="0" y="13654"/>
                    </a:cubicBezTo>
                    <a:cubicBezTo>
                      <a:pt x="0" y="9658"/>
                      <a:pt x="1332" y="6660"/>
                      <a:pt x="3996" y="3996"/>
                    </a:cubicBezTo>
                    <a:cubicBezTo>
                      <a:pt x="6660" y="1332"/>
                      <a:pt x="9991" y="0"/>
                      <a:pt x="13654" y="0"/>
                    </a:cubicBezTo>
                    <a:close/>
                    <a:moveTo>
                      <a:pt x="2664" y="55282"/>
                    </a:moveTo>
                    <a:cubicBezTo>
                      <a:pt x="2664" y="51618"/>
                      <a:pt x="3663" y="48954"/>
                      <a:pt x="5661" y="47289"/>
                    </a:cubicBezTo>
                    <a:cubicBezTo>
                      <a:pt x="7659" y="45624"/>
                      <a:pt x="10657" y="44958"/>
                      <a:pt x="14320" y="44958"/>
                    </a:cubicBezTo>
                    <a:cubicBezTo>
                      <a:pt x="16651" y="44958"/>
                      <a:pt x="18649" y="45291"/>
                      <a:pt x="20647" y="45957"/>
                    </a:cubicBezTo>
                    <a:cubicBezTo>
                      <a:pt x="22646" y="46623"/>
                      <a:pt x="23978" y="46956"/>
                      <a:pt x="24644" y="47289"/>
                    </a:cubicBezTo>
                    <a:lnTo>
                      <a:pt x="24644" y="144865"/>
                    </a:lnTo>
                    <a:lnTo>
                      <a:pt x="2331" y="144865"/>
                    </a:lnTo>
                    <a:lnTo>
                      <a:pt x="2331" y="55282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7B4D901-8220-1CEA-AA2D-4B355BDEA822}"/>
                  </a:ext>
                </a:extLst>
              </p:cNvPr>
              <p:cNvSpPr/>
              <p:nvPr/>
            </p:nvSpPr>
            <p:spPr>
              <a:xfrm>
                <a:off x="9795523" y="1228383"/>
                <a:ext cx="95244" cy="102570"/>
              </a:xfrm>
              <a:custGeom>
                <a:avLst/>
                <a:gdLst>
                  <a:gd name="connsiteX0" fmla="*/ 0 w 95244"/>
                  <a:gd name="connsiteY0" fmla="*/ 42294 h 102570"/>
                  <a:gd name="connsiteX1" fmla="*/ 3663 w 95244"/>
                  <a:gd name="connsiteY1" fmla="*/ 24644 h 102570"/>
                  <a:gd name="connsiteX2" fmla="*/ 13654 w 95244"/>
                  <a:gd name="connsiteY2" fmla="*/ 11323 h 102570"/>
                  <a:gd name="connsiteX3" fmla="*/ 28640 w 95244"/>
                  <a:gd name="connsiteY3" fmla="*/ 2997 h 102570"/>
                  <a:gd name="connsiteX4" fmla="*/ 47622 w 95244"/>
                  <a:gd name="connsiteY4" fmla="*/ 0 h 102570"/>
                  <a:gd name="connsiteX5" fmla="*/ 66604 w 95244"/>
                  <a:gd name="connsiteY5" fmla="*/ 2997 h 102570"/>
                  <a:gd name="connsiteX6" fmla="*/ 81590 w 95244"/>
                  <a:gd name="connsiteY6" fmla="*/ 11323 h 102570"/>
                  <a:gd name="connsiteX7" fmla="*/ 91581 w 95244"/>
                  <a:gd name="connsiteY7" fmla="*/ 24644 h 102570"/>
                  <a:gd name="connsiteX8" fmla="*/ 95244 w 95244"/>
                  <a:gd name="connsiteY8" fmla="*/ 42294 h 102570"/>
                  <a:gd name="connsiteX9" fmla="*/ 95244 w 95244"/>
                  <a:gd name="connsiteY9" fmla="*/ 102571 h 102570"/>
                  <a:gd name="connsiteX10" fmla="*/ 72932 w 95244"/>
                  <a:gd name="connsiteY10" fmla="*/ 102571 h 102570"/>
                  <a:gd name="connsiteX11" fmla="*/ 72932 w 95244"/>
                  <a:gd name="connsiteY11" fmla="*/ 47955 h 102570"/>
                  <a:gd name="connsiteX12" fmla="*/ 66604 w 95244"/>
                  <a:gd name="connsiteY12" fmla="*/ 27308 h 102570"/>
                  <a:gd name="connsiteX13" fmla="*/ 47622 w 95244"/>
                  <a:gd name="connsiteY13" fmla="*/ 20314 h 102570"/>
                  <a:gd name="connsiteX14" fmla="*/ 28640 w 95244"/>
                  <a:gd name="connsiteY14" fmla="*/ 27308 h 102570"/>
                  <a:gd name="connsiteX15" fmla="*/ 22313 w 95244"/>
                  <a:gd name="connsiteY15" fmla="*/ 47955 h 102570"/>
                  <a:gd name="connsiteX16" fmla="*/ 22313 w 95244"/>
                  <a:gd name="connsiteY16" fmla="*/ 102571 h 102570"/>
                  <a:gd name="connsiteX17" fmla="*/ 0 w 95244"/>
                  <a:gd name="connsiteY17" fmla="*/ 102571 h 102570"/>
                  <a:gd name="connsiteX18" fmla="*/ 0 w 95244"/>
                  <a:gd name="connsiteY18" fmla="*/ 42294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244" h="102570">
                    <a:moveTo>
                      <a:pt x="0" y="42294"/>
                    </a:moveTo>
                    <a:cubicBezTo>
                      <a:pt x="0" y="35633"/>
                      <a:pt x="1332" y="29639"/>
                      <a:pt x="3663" y="24644"/>
                    </a:cubicBezTo>
                    <a:cubicBezTo>
                      <a:pt x="5994" y="19315"/>
                      <a:pt x="9325" y="14986"/>
                      <a:pt x="13654" y="11323"/>
                    </a:cubicBezTo>
                    <a:cubicBezTo>
                      <a:pt x="17983" y="7660"/>
                      <a:pt x="22978" y="4995"/>
                      <a:pt x="28640" y="2997"/>
                    </a:cubicBezTo>
                    <a:cubicBezTo>
                      <a:pt x="34301" y="999"/>
                      <a:pt x="40629" y="0"/>
                      <a:pt x="47622" y="0"/>
                    </a:cubicBezTo>
                    <a:cubicBezTo>
                      <a:pt x="54616" y="0"/>
                      <a:pt x="60943" y="999"/>
                      <a:pt x="66604" y="2997"/>
                    </a:cubicBezTo>
                    <a:cubicBezTo>
                      <a:pt x="72599" y="4995"/>
                      <a:pt x="77594" y="7660"/>
                      <a:pt x="81590" y="11323"/>
                    </a:cubicBezTo>
                    <a:cubicBezTo>
                      <a:pt x="85920" y="14986"/>
                      <a:pt x="88917" y="19315"/>
                      <a:pt x="91581" y="24644"/>
                    </a:cubicBezTo>
                    <a:cubicBezTo>
                      <a:pt x="93912" y="29972"/>
                      <a:pt x="95244" y="35966"/>
                      <a:pt x="95244" y="42294"/>
                    </a:cubicBezTo>
                    <a:lnTo>
                      <a:pt x="95244" y="102571"/>
                    </a:lnTo>
                    <a:lnTo>
                      <a:pt x="72932" y="102571"/>
                    </a:lnTo>
                    <a:lnTo>
                      <a:pt x="72932" y="47955"/>
                    </a:lnTo>
                    <a:cubicBezTo>
                      <a:pt x="72932" y="38964"/>
                      <a:pt x="70934" y="31970"/>
                      <a:pt x="66604" y="27308"/>
                    </a:cubicBezTo>
                    <a:cubicBezTo>
                      <a:pt x="62275" y="22645"/>
                      <a:pt x="55948" y="20314"/>
                      <a:pt x="47622" y="20314"/>
                    </a:cubicBezTo>
                    <a:cubicBezTo>
                      <a:pt x="39297" y="20314"/>
                      <a:pt x="32969" y="22645"/>
                      <a:pt x="28640" y="27308"/>
                    </a:cubicBezTo>
                    <a:cubicBezTo>
                      <a:pt x="24311" y="31970"/>
                      <a:pt x="22313" y="38964"/>
                      <a:pt x="22313" y="47955"/>
                    </a:cubicBezTo>
                    <a:lnTo>
                      <a:pt x="22313" y="102571"/>
                    </a:lnTo>
                    <a:lnTo>
                      <a:pt x="0" y="102571"/>
                    </a:lnTo>
                    <a:lnTo>
                      <a:pt x="0" y="4229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3019EA1-3F77-7EC1-B782-DEA69D6E7AD0}"/>
                  </a:ext>
                </a:extLst>
              </p:cNvPr>
              <p:cNvSpPr/>
              <p:nvPr/>
            </p:nvSpPr>
            <p:spPr>
              <a:xfrm>
                <a:off x="9909417" y="1227717"/>
                <a:ext cx="105568" cy="144198"/>
              </a:xfrm>
              <a:custGeom>
                <a:avLst/>
                <a:gdLst>
                  <a:gd name="connsiteX0" fmla="*/ 15985 w 105568"/>
                  <a:gd name="connsiteY0" fmla="*/ 120221 h 144198"/>
                  <a:gd name="connsiteX1" fmla="*/ 19315 w 105568"/>
                  <a:gd name="connsiteY1" fmla="*/ 121553 h 144198"/>
                  <a:gd name="connsiteX2" fmla="*/ 25976 w 105568"/>
                  <a:gd name="connsiteY2" fmla="*/ 123884 h 144198"/>
                  <a:gd name="connsiteX3" fmla="*/ 35301 w 105568"/>
                  <a:gd name="connsiteY3" fmla="*/ 125882 h 144198"/>
                  <a:gd name="connsiteX4" fmla="*/ 46956 w 105568"/>
                  <a:gd name="connsiteY4" fmla="*/ 126548 h 144198"/>
                  <a:gd name="connsiteX5" fmla="*/ 59944 w 105568"/>
                  <a:gd name="connsiteY5" fmla="*/ 125216 h 144198"/>
                  <a:gd name="connsiteX6" fmla="*/ 71267 w 105568"/>
                  <a:gd name="connsiteY6" fmla="*/ 119888 h 144198"/>
                  <a:gd name="connsiteX7" fmla="*/ 79592 w 105568"/>
                  <a:gd name="connsiteY7" fmla="*/ 108898 h 144198"/>
                  <a:gd name="connsiteX8" fmla="*/ 82923 w 105568"/>
                  <a:gd name="connsiteY8" fmla="*/ 90915 h 144198"/>
                  <a:gd name="connsiteX9" fmla="*/ 82923 w 105568"/>
                  <a:gd name="connsiteY9" fmla="*/ 88584 h 144198"/>
                  <a:gd name="connsiteX10" fmla="*/ 69935 w 105568"/>
                  <a:gd name="connsiteY10" fmla="*/ 98574 h 144198"/>
                  <a:gd name="connsiteX11" fmla="*/ 49620 w 105568"/>
                  <a:gd name="connsiteY11" fmla="*/ 103237 h 144198"/>
                  <a:gd name="connsiteX12" fmla="*/ 29639 w 105568"/>
                  <a:gd name="connsiteY12" fmla="*/ 99574 h 144198"/>
                  <a:gd name="connsiteX13" fmla="*/ 13987 w 105568"/>
                  <a:gd name="connsiteY13" fmla="*/ 89250 h 144198"/>
                  <a:gd name="connsiteX14" fmla="*/ 3663 w 105568"/>
                  <a:gd name="connsiteY14" fmla="*/ 73265 h 144198"/>
                  <a:gd name="connsiteX15" fmla="*/ 0 w 105568"/>
                  <a:gd name="connsiteY15" fmla="*/ 52617 h 144198"/>
                  <a:gd name="connsiteX16" fmla="*/ 3996 w 105568"/>
                  <a:gd name="connsiteY16" fmla="*/ 31637 h 144198"/>
                  <a:gd name="connsiteX17" fmla="*/ 14986 w 105568"/>
                  <a:gd name="connsiteY17" fmla="*/ 14986 h 144198"/>
                  <a:gd name="connsiteX18" fmla="*/ 31970 w 105568"/>
                  <a:gd name="connsiteY18" fmla="*/ 3996 h 144198"/>
                  <a:gd name="connsiteX19" fmla="*/ 53617 w 105568"/>
                  <a:gd name="connsiteY19" fmla="*/ 0 h 144198"/>
                  <a:gd name="connsiteX20" fmla="*/ 74264 w 105568"/>
                  <a:gd name="connsiteY20" fmla="*/ 3330 h 144198"/>
                  <a:gd name="connsiteX21" fmla="*/ 90582 w 105568"/>
                  <a:gd name="connsiteY21" fmla="*/ 13654 h 144198"/>
                  <a:gd name="connsiteX22" fmla="*/ 101572 w 105568"/>
                  <a:gd name="connsiteY22" fmla="*/ 31304 h 144198"/>
                  <a:gd name="connsiteX23" fmla="*/ 105568 w 105568"/>
                  <a:gd name="connsiteY23" fmla="*/ 56614 h 144198"/>
                  <a:gd name="connsiteX24" fmla="*/ 105568 w 105568"/>
                  <a:gd name="connsiteY24" fmla="*/ 85254 h 144198"/>
                  <a:gd name="connsiteX25" fmla="*/ 101239 w 105568"/>
                  <a:gd name="connsiteY25" fmla="*/ 112228 h 144198"/>
                  <a:gd name="connsiteX26" fmla="*/ 89583 w 105568"/>
                  <a:gd name="connsiteY26" fmla="*/ 130545 h 144198"/>
                  <a:gd name="connsiteX27" fmla="*/ 71933 w 105568"/>
                  <a:gd name="connsiteY27" fmla="*/ 140868 h 144198"/>
                  <a:gd name="connsiteX28" fmla="*/ 49620 w 105568"/>
                  <a:gd name="connsiteY28" fmla="*/ 144199 h 144198"/>
                  <a:gd name="connsiteX29" fmla="*/ 34967 w 105568"/>
                  <a:gd name="connsiteY29" fmla="*/ 143199 h 144198"/>
                  <a:gd name="connsiteX30" fmla="*/ 23312 w 105568"/>
                  <a:gd name="connsiteY30" fmla="*/ 140868 h 144198"/>
                  <a:gd name="connsiteX31" fmla="*/ 14986 w 105568"/>
                  <a:gd name="connsiteY31" fmla="*/ 138204 h 144198"/>
                  <a:gd name="connsiteX32" fmla="*/ 9991 w 105568"/>
                  <a:gd name="connsiteY32" fmla="*/ 136206 h 144198"/>
                  <a:gd name="connsiteX33" fmla="*/ 15985 w 105568"/>
                  <a:gd name="connsiteY33" fmla="*/ 120221 h 144198"/>
                  <a:gd name="connsiteX34" fmla="*/ 52951 w 105568"/>
                  <a:gd name="connsiteY34" fmla="*/ 84255 h 144198"/>
                  <a:gd name="connsiteX35" fmla="*/ 64939 w 105568"/>
                  <a:gd name="connsiteY35" fmla="*/ 81923 h 144198"/>
                  <a:gd name="connsiteX36" fmla="*/ 74264 w 105568"/>
                  <a:gd name="connsiteY36" fmla="*/ 75263 h 144198"/>
                  <a:gd name="connsiteX37" fmla="*/ 80258 w 105568"/>
                  <a:gd name="connsiteY37" fmla="*/ 65272 h 144198"/>
                  <a:gd name="connsiteX38" fmla="*/ 82590 w 105568"/>
                  <a:gd name="connsiteY38" fmla="*/ 52617 h 144198"/>
                  <a:gd name="connsiteX39" fmla="*/ 80258 w 105568"/>
                  <a:gd name="connsiteY39" fmla="*/ 39963 h 144198"/>
                  <a:gd name="connsiteX40" fmla="*/ 74264 w 105568"/>
                  <a:gd name="connsiteY40" fmla="*/ 29972 h 144198"/>
                  <a:gd name="connsiteX41" fmla="*/ 64939 w 105568"/>
                  <a:gd name="connsiteY41" fmla="*/ 23312 h 144198"/>
                  <a:gd name="connsiteX42" fmla="*/ 52951 w 105568"/>
                  <a:gd name="connsiteY42" fmla="*/ 20980 h 144198"/>
                  <a:gd name="connsiteX43" fmla="*/ 40629 w 105568"/>
                  <a:gd name="connsiteY43" fmla="*/ 23312 h 144198"/>
                  <a:gd name="connsiteX44" fmla="*/ 31304 w 105568"/>
                  <a:gd name="connsiteY44" fmla="*/ 30305 h 144198"/>
                  <a:gd name="connsiteX45" fmla="*/ 25310 w 105568"/>
                  <a:gd name="connsiteY45" fmla="*/ 40296 h 144198"/>
                  <a:gd name="connsiteX46" fmla="*/ 23312 w 105568"/>
                  <a:gd name="connsiteY46" fmla="*/ 52617 h 144198"/>
                  <a:gd name="connsiteX47" fmla="*/ 31637 w 105568"/>
                  <a:gd name="connsiteY47" fmla="*/ 75596 h 144198"/>
                  <a:gd name="connsiteX48" fmla="*/ 52951 w 105568"/>
                  <a:gd name="connsiteY48" fmla="*/ 84255 h 14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5568" h="144198">
                    <a:moveTo>
                      <a:pt x="15985" y="120221"/>
                    </a:moveTo>
                    <a:cubicBezTo>
                      <a:pt x="16651" y="120554"/>
                      <a:pt x="17650" y="120887"/>
                      <a:pt x="19315" y="121553"/>
                    </a:cubicBezTo>
                    <a:cubicBezTo>
                      <a:pt x="20981" y="122219"/>
                      <a:pt x="23312" y="122885"/>
                      <a:pt x="25976" y="123884"/>
                    </a:cubicBezTo>
                    <a:cubicBezTo>
                      <a:pt x="28640" y="124550"/>
                      <a:pt x="31637" y="125216"/>
                      <a:pt x="35301" y="125882"/>
                    </a:cubicBezTo>
                    <a:cubicBezTo>
                      <a:pt x="38964" y="126548"/>
                      <a:pt x="42627" y="126548"/>
                      <a:pt x="46956" y="126548"/>
                    </a:cubicBezTo>
                    <a:cubicBezTo>
                      <a:pt x="51285" y="126548"/>
                      <a:pt x="55615" y="126215"/>
                      <a:pt x="59944" y="125216"/>
                    </a:cubicBezTo>
                    <a:cubicBezTo>
                      <a:pt x="64273" y="124217"/>
                      <a:pt x="67937" y="122552"/>
                      <a:pt x="71267" y="119888"/>
                    </a:cubicBezTo>
                    <a:cubicBezTo>
                      <a:pt x="74597" y="117224"/>
                      <a:pt x="77261" y="113561"/>
                      <a:pt x="79592" y="108898"/>
                    </a:cubicBezTo>
                    <a:cubicBezTo>
                      <a:pt x="81591" y="104236"/>
                      <a:pt x="82923" y="98241"/>
                      <a:pt x="82923" y="90915"/>
                    </a:cubicBezTo>
                    <a:lnTo>
                      <a:pt x="82923" y="88584"/>
                    </a:lnTo>
                    <a:cubicBezTo>
                      <a:pt x="79925" y="92247"/>
                      <a:pt x="75596" y="95577"/>
                      <a:pt x="69935" y="98574"/>
                    </a:cubicBezTo>
                    <a:cubicBezTo>
                      <a:pt x="64273" y="101905"/>
                      <a:pt x="57613" y="103237"/>
                      <a:pt x="49620" y="103237"/>
                    </a:cubicBezTo>
                    <a:cubicBezTo>
                      <a:pt x="42294" y="103237"/>
                      <a:pt x="35633" y="101905"/>
                      <a:pt x="29639" y="99574"/>
                    </a:cubicBezTo>
                    <a:cubicBezTo>
                      <a:pt x="23645" y="97242"/>
                      <a:pt x="18316" y="93579"/>
                      <a:pt x="13987" y="89250"/>
                    </a:cubicBezTo>
                    <a:cubicBezTo>
                      <a:pt x="9658" y="84921"/>
                      <a:pt x="5994" y="79592"/>
                      <a:pt x="3663" y="73265"/>
                    </a:cubicBezTo>
                    <a:cubicBezTo>
                      <a:pt x="1332" y="66937"/>
                      <a:pt x="0" y="60277"/>
                      <a:pt x="0" y="52617"/>
                    </a:cubicBezTo>
                    <a:cubicBezTo>
                      <a:pt x="0" y="44958"/>
                      <a:pt x="1332" y="37964"/>
                      <a:pt x="3996" y="31637"/>
                    </a:cubicBezTo>
                    <a:cubicBezTo>
                      <a:pt x="6661" y="25310"/>
                      <a:pt x="10324" y="19648"/>
                      <a:pt x="14986" y="14986"/>
                    </a:cubicBezTo>
                    <a:cubicBezTo>
                      <a:pt x="19648" y="10324"/>
                      <a:pt x="25310" y="6660"/>
                      <a:pt x="31970" y="3996"/>
                    </a:cubicBezTo>
                    <a:cubicBezTo>
                      <a:pt x="38631" y="1332"/>
                      <a:pt x="45624" y="0"/>
                      <a:pt x="53617" y="0"/>
                    </a:cubicBezTo>
                    <a:cubicBezTo>
                      <a:pt x="60943" y="0"/>
                      <a:pt x="67937" y="999"/>
                      <a:pt x="74264" y="3330"/>
                    </a:cubicBezTo>
                    <a:cubicBezTo>
                      <a:pt x="80592" y="5661"/>
                      <a:pt x="85920" y="8992"/>
                      <a:pt x="90582" y="13654"/>
                    </a:cubicBezTo>
                    <a:cubicBezTo>
                      <a:pt x="95244" y="18316"/>
                      <a:pt x="98908" y="24311"/>
                      <a:pt x="101572" y="31304"/>
                    </a:cubicBezTo>
                    <a:cubicBezTo>
                      <a:pt x="104236" y="38631"/>
                      <a:pt x="105568" y="46956"/>
                      <a:pt x="105568" y="56614"/>
                    </a:cubicBezTo>
                    <a:lnTo>
                      <a:pt x="105568" y="85254"/>
                    </a:lnTo>
                    <a:cubicBezTo>
                      <a:pt x="105568" y="95577"/>
                      <a:pt x="104236" y="104569"/>
                      <a:pt x="101239" y="112228"/>
                    </a:cubicBezTo>
                    <a:cubicBezTo>
                      <a:pt x="98574" y="119555"/>
                      <a:pt x="94578" y="125882"/>
                      <a:pt x="89583" y="130545"/>
                    </a:cubicBezTo>
                    <a:cubicBezTo>
                      <a:pt x="84588" y="135207"/>
                      <a:pt x="78926" y="138870"/>
                      <a:pt x="71933" y="140868"/>
                    </a:cubicBezTo>
                    <a:cubicBezTo>
                      <a:pt x="65272" y="143199"/>
                      <a:pt x="57613" y="144199"/>
                      <a:pt x="49620" y="144199"/>
                    </a:cubicBezTo>
                    <a:cubicBezTo>
                      <a:pt x="44292" y="144199"/>
                      <a:pt x="39630" y="143866"/>
                      <a:pt x="34967" y="143199"/>
                    </a:cubicBezTo>
                    <a:cubicBezTo>
                      <a:pt x="30638" y="142533"/>
                      <a:pt x="26642" y="141867"/>
                      <a:pt x="23312" y="140868"/>
                    </a:cubicBezTo>
                    <a:cubicBezTo>
                      <a:pt x="19981" y="139869"/>
                      <a:pt x="16984" y="139203"/>
                      <a:pt x="14986" y="138204"/>
                    </a:cubicBezTo>
                    <a:cubicBezTo>
                      <a:pt x="12655" y="137205"/>
                      <a:pt x="11323" y="136539"/>
                      <a:pt x="9991" y="136206"/>
                    </a:cubicBezTo>
                    <a:lnTo>
                      <a:pt x="15985" y="120221"/>
                    </a:lnTo>
                    <a:close/>
                    <a:moveTo>
                      <a:pt x="52951" y="84255"/>
                    </a:moveTo>
                    <a:cubicBezTo>
                      <a:pt x="57280" y="84255"/>
                      <a:pt x="61276" y="83589"/>
                      <a:pt x="64939" y="81923"/>
                    </a:cubicBezTo>
                    <a:cubicBezTo>
                      <a:pt x="68603" y="80258"/>
                      <a:pt x="71600" y="78260"/>
                      <a:pt x="74264" y="75263"/>
                    </a:cubicBezTo>
                    <a:cubicBezTo>
                      <a:pt x="76928" y="72599"/>
                      <a:pt x="78926" y="69269"/>
                      <a:pt x="80258" y="65272"/>
                    </a:cubicBezTo>
                    <a:cubicBezTo>
                      <a:pt x="81591" y="61276"/>
                      <a:pt x="82590" y="57280"/>
                      <a:pt x="82590" y="52617"/>
                    </a:cubicBezTo>
                    <a:cubicBezTo>
                      <a:pt x="82590" y="47955"/>
                      <a:pt x="81923" y="43959"/>
                      <a:pt x="80258" y="39963"/>
                    </a:cubicBezTo>
                    <a:cubicBezTo>
                      <a:pt x="78926" y="35966"/>
                      <a:pt x="76595" y="32636"/>
                      <a:pt x="74264" y="29972"/>
                    </a:cubicBezTo>
                    <a:cubicBezTo>
                      <a:pt x="71600" y="26975"/>
                      <a:pt x="68603" y="24977"/>
                      <a:pt x="64939" y="23312"/>
                    </a:cubicBezTo>
                    <a:cubicBezTo>
                      <a:pt x="61276" y="21646"/>
                      <a:pt x="57280" y="20980"/>
                      <a:pt x="52951" y="20980"/>
                    </a:cubicBezTo>
                    <a:cubicBezTo>
                      <a:pt x="48288" y="20980"/>
                      <a:pt x="44292" y="21646"/>
                      <a:pt x="40629" y="23312"/>
                    </a:cubicBezTo>
                    <a:cubicBezTo>
                      <a:pt x="36965" y="24977"/>
                      <a:pt x="33635" y="27308"/>
                      <a:pt x="31304" y="30305"/>
                    </a:cubicBezTo>
                    <a:cubicBezTo>
                      <a:pt x="28640" y="33302"/>
                      <a:pt x="26642" y="36632"/>
                      <a:pt x="25310" y="40296"/>
                    </a:cubicBezTo>
                    <a:cubicBezTo>
                      <a:pt x="23978" y="44292"/>
                      <a:pt x="23312" y="48288"/>
                      <a:pt x="23312" y="52617"/>
                    </a:cubicBezTo>
                    <a:cubicBezTo>
                      <a:pt x="23312" y="62275"/>
                      <a:pt x="25976" y="69935"/>
                      <a:pt x="31637" y="75596"/>
                    </a:cubicBezTo>
                    <a:cubicBezTo>
                      <a:pt x="36300" y="81590"/>
                      <a:pt x="43626" y="84255"/>
                      <a:pt x="52951" y="84255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8F95EC5-5CB4-AA47-449B-25C7A0EE07B7}"/>
                  </a:ext>
                </a:extLst>
              </p:cNvPr>
              <p:cNvSpPr/>
              <p:nvPr/>
            </p:nvSpPr>
            <p:spPr>
              <a:xfrm>
                <a:off x="10086251" y="1192749"/>
                <a:ext cx="106900" cy="138537"/>
              </a:xfrm>
              <a:custGeom>
                <a:avLst/>
                <a:gdLst>
                  <a:gd name="connsiteX0" fmla="*/ 0 w 106900"/>
                  <a:gd name="connsiteY0" fmla="*/ 14653 h 138537"/>
                  <a:gd name="connsiteX1" fmla="*/ 2997 w 106900"/>
                  <a:gd name="connsiteY1" fmla="*/ 5661 h 138537"/>
                  <a:gd name="connsiteX2" fmla="*/ 10657 w 106900"/>
                  <a:gd name="connsiteY2" fmla="*/ 1998 h 138537"/>
                  <a:gd name="connsiteX3" fmla="*/ 21979 w 106900"/>
                  <a:gd name="connsiteY3" fmla="*/ 666 h 138537"/>
                  <a:gd name="connsiteX4" fmla="*/ 45291 w 106900"/>
                  <a:gd name="connsiteY4" fmla="*/ 0 h 138537"/>
                  <a:gd name="connsiteX5" fmla="*/ 91581 w 106900"/>
                  <a:gd name="connsiteY5" fmla="*/ 12655 h 138537"/>
                  <a:gd name="connsiteX6" fmla="*/ 106900 w 106900"/>
                  <a:gd name="connsiteY6" fmla="*/ 45957 h 138537"/>
                  <a:gd name="connsiteX7" fmla="*/ 103570 w 106900"/>
                  <a:gd name="connsiteY7" fmla="*/ 64273 h 138537"/>
                  <a:gd name="connsiteX8" fmla="*/ 93246 w 106900"/>
                  <a:gd name="connsiteY8" fmla="*/ 78926 h 138537"/>
                  <a:gd name="connsiteX9" fmla="*/ 74930 w 106900"/>
                  <a:gd name="connsiteY9" fmla="*/ 88584 h 138537"/>
                  <a:gd name="connsiteX10" fmla="*/ 47622 w 106900"/>
                  <a:gd name="connsiteY10" fmla="*/ 91914 h 138537"/>
                  <a:gd name="connsiteX11" fmla="*/ 39297 w 106900"/>
                  <a:gd name="connsiteY11" fmla="*/ 91581 h 138537"/>
                  <a:gd name="connsiteX12" fmla="*/ 31637 w 106900"/>
                  <a:gd name="connsiteY12" fmla="*/ 90915 h 138537"/>
                  <a:gd name="connsiteX13" fmla="*/ 25643 w 106900"/>
                  <a:gd name="connsiteY13" fmla="*/ 90249 h 138537"/>
                  <a:gd name="connsiteX14" fmla="*/ 22646 w 106900"/>
                  <a:gd name="connsiteY14" fmla="*/ 89916 h 138537"/>
                  <a:gd name="connsiteX15" fmla="*/ 22646 w 106900"/>
                  <a:gd name="connsiteY15" fmla="*/ 138537 h 138537"/>
                  <a:gd name="connsiteX16" fmla="*/ 0 w 106900"/>
                  <a:gd name="connsiteY16" fmla="*/ 138537 h 138537"/>
                  <a:gd name="connsiteX17" fmla="*/ 0 w 106900"/>
                  <a:gd name="connsiteY17" fmla="*/ 14653 h 138537"/>
                  <a:gd name="connsiteX18" fmla="*/ 22646 w 106900"/>
                  <a:gd name="connsiteY18" fmla="*/ 69269 h 138537"/>
                  <a:gd name="connsiteX19" fmla="*/ 30305 w 106900"/>
                  <a:gd name="connsiteY19" fmla="*/ 70268 h 138537"/>
                  <a:gd name="connsiteX20" fmla="*/ 46290 w 106900"/>
                  <a:gd name="connsiteY20" fmla="*/ 71267 h 138537"/>
                  <a:gd name="connsiteX21" fmla="*/ 64273 w 106900"/>
                  <a:gd name="connsiteY21" fmla="*/ 69269 h 138537"/>
                  <a:gd name="connsiteX22" fmla="*/ 75596 w 106900"/>
                  <a:gd name="connsiteY22" fmla="*/ 63607 h 138537"/>
                  <a:gd name="connsiteX23" fmla="*/ 81590 w 106900"/>
                  <a:gd name="connsiteY23" fmla="*/ 55282 h 138537"/>
                  <a:gd name="connsiteX24" fmla="*/ 83256 w 106900"/>
                  <a:gd name="connsiteY24" fmla="*/ 45291 h 138537"/>
                  <a:gd name="connsiteX25" fmla="*/ 81590 w 106900"/>
                  <a:gd name="connsiteY25" fmla="*/ 35633 h 138537"/>
                  <a:gd name="connsiteX26" fmla="*/ 75596 w 106900"/>
                  <a:gd name="connsiteY26" fmla="*/ 27308 h 138537"/>
                  <a:gd name="connsiteX27" fmla="*/ 63940 w 106900"/>
                  <a:gd name="connsiteY27" fmla="*/ 21646 h 138537"/>
                  <a:gd name="connsiteX28" fmla="*/ 44625 w 106900"/>
                  <a:gd name="connsiteY28" fmla="*/ 19315 h 138537"/>
                  <a:gd name="connsiteX29" fmla="*/ 29639 w 106900"/>
                  <a:gd name="connsiteY29" fmla="*/ 19648 h 138537"/>
                  <a:gd name="connsiteX30" fmla="*/ 22312 w 106900"/>
                  <a:gd name="connsiteY30" fmla="*/ 20314 h 138537"/>
                  <a:gd name="connsiteX31" fmla="*/ 22312 w 106900"/>
                  <a:gd name="connsiteY31" fmla="*/ 69269 h 13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6900" h="138537">
                    <a:moveTo>
                      <a:pt x="0" y="14653"/>
                    </a:moveTo>
                    <a:cubicBezTo>
                      <a:pt x="0" y="10324"/>
                      <a:pt x="999" y="7326"/>
                      <a:pt x="2997" y="5661"/>
                    </a:cubicBezTo>
                    <a:cubicBezTo>
                      <a:pt x="4995" y="3663"/>
                      <a:pt x="7659" y="2664"/>
                      <a:pt x="10657" y="1998"/>
                    </a:cubicBezTo>
                    <a:cubicBezTo>
                      <a:pt x="12655" y="1665"/>
                      <a:pt x="16651" y="1332"/>
                      <a:pt x="21979" y="666"/>
                    </a:cubicBezTo>
                    <a:cubicBezTo>
                      <a:pt x="27308" y="333"/>
                      <a:pt x="35300" y="0"/>
                      <a:pt x="45291" y="0"/>
                    </a:cubicBezTo>
                    <a:cubicBezTo>
                      <a:pt x="65938" y="0"/>
                      <a:pt x="81590" y="4329"/>
                      <a:pt x="91581" y="12655"/>
                    </a:cubicBezTo>
                    <a:cubicBezTo>
                      <a:pt x="101572" y="20980"/>
                      <a:pt x="106900" y="32303"/>
                      <a:pt x="106900" y="45957"/>
                    </a:cubicBezTo>
                    <a:cubicBezTo>
                      <a:pt x="106900" y="52618"/>
                      <a:pt x="105901" y="58612"/>
                      <a:pt x="103570" y="64273"/>
                    </a:cubicBezTo>
                    <a:cubicBezTo>
                      <a:pt x="101572" y="69935"/>
                      <a:pt x="97908" y="74930"/>
                      <a:pt x="93246" y="78926"/>
                    </a:cubicBezTo>
                    <a:cubicBezTo>
                      <a:pt x="88584" y="82923"/>
                      <a:pt x="82589" y="86253"/>
                      <a:pt x="74930" y="88584"/>
                    </a:cubicBezTo>
                    <a:cubicBezTo>
                      <a:pt x="67270" y="90915"/>
                      <a:pt x="58279" y="91914"/>
                      <a:pt x="47622" y="91914"/>
                    </a:cubicBezTo>
                    <a:cubicBezTo>
                      <a:pt x="44958" y="91914"/>
                      <a:pt x="42294" y="91914"/>
                      <a:pt x="39297" y="91581"/>
                    </a:cubicBezTo>
                    <a:cubicBezTo>
                      <a:pt x="36632" y="91248"/>
                      <a:pt x="33968" y="91248"/>
                      <a:pt x="31637" y="90915"/>
                    </a:cubicBezTo>
                    <a:cubicBezTo>
                      <a:pt x="29306" y="90582"/>
                      <a:pt x="27308" y="90582"/>
                      <a:pt x="25643" y="90249"/>
                    </a:cubicBezTo>
                    <a:cubicBezTo>
                      <a:pt x="23977" y="89916"/>
                      <a:pt x="22978" y="89916"/>
                      <a:pt x="22646" y="89916"/>
                    </a:cubicBezTo>
                    <a:lnTo>
                      <a:pt x="22646" y="138537"/>
                    </a:lnTo>
                    <a:lnTo>
                      <a:pt x="0" y="138537"/>
                    </a:lnTo>
                    <a:lnTo>
                      <a:pt x="0" y="14653"/>
                    </a:lnTo>
                    <a:close/>
                    <a:moveTo>
                      <a:pt x="22646" y="69269"/>
                    </a:moveTo>
                    <a:cubicBezTo>
                      <a:pt x="23645" y="69269"/>
                      <a:pt x="25976" y="69602"/>
                      <a:pt x="30305" y="70268"/>
                    </a:cubicBezTo>
                    <a:cubicBezTo>
                      <a:pt x="34301" y="70934"/>
                      <a:pt x="39629" y="71267"/>
                      <a:pt x="46290" y="71267"/>
                    </a:cubicBezTo>
                    <a:cubicBezTo>
                      <a:pt x="53283" y="71267"/>
                      <a:pt x="59278" y="70601"/>
                      <a:pt x="64273" y="69269"/>
                    </a:cubicBezTo>
                    <a:cubicBezTo>
                      <a:pt x="68936" y="67936"/>
                      <a:pt x="72932" y="65938"/>
                      <a:pt x="75596" y="63607"/>
                    </a:cubicBezTo>
                    <a:cubicBezTo>
                      <a:pt x="78260" y="61276"/>
                      <a:pt x="80258" y="58612"/>
                      <a:pt x="81590" y="55282"/>
                    </a:cubicBezTo>
                    <a:cubicBezTo>
                      <a:pt x="82922" y="52284"/>
                      <a:pt x="83256" y="48954"/>
                      <a:pt x="83256" y="45291"/>
                    </a:cubicBezTo>
                    <a:cubicBezTo>
                      <a:pt x="83256" y="41961"/>
                      <a:pt x="82589" y="38631"/>
                      <a:pt x="81590" y="35633"/>
                    </a:cubicBezTo>
                    <a:cubicBezTo>
                      <a:pt x="80591" y="32636"/>
                      <a:pt x="78593" y="29639"/>
                      <a:pt x="75596" y="27308"/>
                    </a:cubicBezTo>
                    <a:cubicBezTo>
                      <a:pt x="72599" y="24977"/>
                      <a:pt x="68936" y="22979"/>
                      <a:pt x="63940" y="21646"/>
                    </a:cubicBezTo>
                    <a:cubicBezTo>
                      <a:pt x="58945" y="20314"/>
                      <a:pt x="52617" y="19315"/>
                      <a:pt x="44625" y="19315"/>
                    </a:cubicBezTo>
                    <a:cubicBezTo>
                      <a:pt x="38297" y="19315"/>
                      <a:pt x="33302" y="19315"/>
                      <a:pt x="29639" y="19648"/>
                    </a:cubicBezTo>
                    <a:cubicBezTo>
                      <a:pt x="25976" y="19981"/>
                      <a:pt x="23311" y="20314"/>
                      <a:pt x="22312" y="20314"/>
                    </a:cubicBezTo>
                    <a:lnTo>
                      <a:pt x="22312" y="6926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9CBC8F1-3D71-DF0A-5A61-D1C992F0894B}"/>
                  </a:ext>
                </a:extLst>
              </p:cNvPr>
              <p:cNvSpPr/>
              <p:nvPr/>
            </p:nvSpPr>
            <p:spPr>
              <a:xfrm>
                <a:off x="10211801" y="1228383"/>
                <a:ext cx="69268" cy="102570"/>
              </a:xfrm>
              <a:custGeom>
                <a:avLst/>
                <a:gdLst>
                  <a:gd name="connsiteX0" fmla="*/ 333 w 69268"/>
                  <a:gd name="connsiteY0" fmla="*/ 38298 h 102570"/>
                  <a:gd name="connsiteX1" fmla="*/ 11323 w 69268"/>
                  <a:gd name="connsiteY1" fmla="*/ 9991 h 102570"/>
                  <a:gd name="connsiteX2" fmla="*/ 41628 w 69268"/>
                  <a:gd name="connsiteY2" fmla="*/ 0 h 102570"/>
                  <a:gd name="connsiteX3" fmla="*/ 61609 w 69268"/>
                  <a:gd name="connsiteY3" fmla="*/ 3330 h 102570"/>
                  <a:gd name="connsiteX4" fmla="*/ 69269 w 69268"/>
                  <a:gd name="connsiteY4" fmla="*/ 13987 h 102570"/>
                  <a:gd name="connsiteX5" fmla="*/ 67270 w 69268"/>
                  <a:gd name="connsiteY5" fmla="*/ 20647 h 102570"/>
                  <a:gd name="connsiteX6" fmla="*/ 64273 w 69268"/>
                  <a:gd name="connsiteY6" fmla="*/ 24644 h 102570"/>
                  <a:gd name="connsiteX7" fmla="*/ 55948 w 69268"/>
                  <a:gd name="connsiteY7" fmla="*/ 21646 h 102570"/>
                  <a:gd name="connsiteX8" fmla="*/ 44958 w 69268"/>
                  <a:gd name="connsiteY8" fmla="*/ 20314 h 102570"/>
                  <a:gd name="connsiteX9" fmla="*/ 22312 w 69268"/>
                  <a:gd name="connsiteY9" fmla="*/ 44958 h 102570"/>
                  <a:gd name="connsiteX10" fmla="*/ 22312 w 69268"/>
                  <a:gd name="connsiteY10" fmla="*/ 102571 h 102570"/>
                  <a:gd name="connsiteX11" fmla="*/ 0 w 69268"/>
                  <a:gd name="connsiteY11" fmla="*/ 102571 h 102570"/>
                  <a:gd name="connsiteX12" fmla="*/ 0 w 69268"/>
                  <a:gd name="connsiteY12" fmla="*/ 38298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68" h="102570">
                    <a:moveTo>
                      <a:pt x="333" y="38298"/>
                    </a:moveTo>
                    <a:cubicBezTo>
                      <a:pt x="333" y="25976"/>
                      <a:pt x="3996" y="16651"/>
                      <a:pt x="11323" y="9991"/>
                    </a:cubicBezTo>
                    <a:cubicBezTo>
                      <a:pt x="18649" y="3330"/>
                      <a:pt x="28640" y="0"/>
                      <a:pt x="41628" y="0"/>
                    </a:cubicBezTo>
                    <a:cubicBezTo>
                      <a:pt x="49953" y="0"/>
                      <a:pt x="56614" y="999"/>
                      <a:pt x="61609" y="3330"/>
                    </a:cubicBezTo>
                    <a:cubicBezTo>
                      <a:pt x="66604" y="5661"/>
                      <a:pt x="69269" y="9325"/>
                      <a:pt x="69269" y="13987"/>
                    </a:cubicBezTo>
                    <a:cubicBezTo>
                      <a:pt x="69269" y="16318"/>
                      <a:pt x="68602" y="18316"/>
                      <a:pt x="67270" y="20647"/>
                    </a:cubicBezTo>
                    <a:cubicBezTo>
                      <a:pt x="65938" y="22645"/>
                      <a:pt x="64939" y="23978"/>
                      <a:pt x="64273" y="24644"/>
                    </a:cubicBezTo>
                    <a:cubicBezTo>
                      <a:pt x="61942" y="23645"/>
                      <a:pt x="59278" y="22645"/>
                      <a:pt x="55948" y="21646"/>
                    </a:cubicBezTo>
                    <a:cubicBezTo>
                      <a:pt x="52618" y="20647"/>
                      <a:pt x="48954" y="20314"/>
                      <a:pt x="44958" y="20314"/>
                    </a:cubicBezTo>
                    <a:cubicBezTo>
                      <a:pt x="29639" y="20314"/>
                      <a:pt x="22312" y="28640"/>
                      <a:pt x="22312" y="44958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3829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6787193-A482-BB62-B20C-A6FE13EA10F5}"/>
                  </a:ext>
                </a:extLst>
              </p:cNvPr>
              <p:cNvSpPr/>
              <p:nvPr/>
            </p:nvSpPr>
            <p:spPr>
              <a:xfrm>
                <a:off x="10287730" y="1228050"/>
                <a:ext cx="106567" cy="104901"/>
              </a:xfrm>
              <a:custGeom>
                <a:avLst/>
                <a:gdLst>
                  <a:gd name="connsiteX0" fmla="*/ 53283 w 106567"/>
                  <a:gd name="connsiteY0" fmla="*/ 0 h 104901"/>
                  <a:gd name="connsiteX1" fmla="*/ 74264 w 106567"/>
                  <a:gd name="connsiteY1" fmla="*/ 3996 h 104901"/>
                  <a:gd name="connsiteX2" fmla="*/ 91248 w 106567"/>
                  <a:gd name="connsiteY2" fmla="*/ 14986 h 104901"/>
                  <a:gd name="connsiteX3" fmla="*/ 102571 w 106567"/>
                  <a:gd name="connsiteY3" fmla="*/ 31637 h 104901"/>
                  <a:gd name="connsiteX4" fmla="*/ 106567 w 106567"/>
                  <a:gd name="connsiteY4" fmla="*/ 52617 h 104901"/>
                  <a:gd name="connsiteX5" fmla="*/ 102571 w 106567"/>
                  <a:gd name="connsiteY5" fmla="*/ 73265 h 104901"/>
                  <a:gd name="connsiteX6" fmla="*/ 91248 w 106567"/>
                  <a:gd name="connsiteY6" fmla="*/ 89916 h 104901"/>
                  <a:gd name="connsiteX7" fmla="*/ 74264 w 106567"/>
                  <a:gd name="connsiteY7" fmla="*/ 100906 h 104901"/>
                  <a:gd name="connsiteX8" fmla="*/ 53283 w 106567"/>
                  <a:gd name="connsiteY8" fmla="*/ 104902 h 104901"/>
                  <a:gd name="connsiteX9" fmla="*/ 32303 w 106567"/>
                  <a:gd name="connsiteY9" fmla="*/ 100906 h 104901"/>
                  <a:gd name="connsiteX10" fmla="*/ 15319 w 106567"/>
                  <a:gd name="connsiteY10" fmla="*/ 89916 h 104901"/>
                  <a:gd name="connsiteX11" fmla="*/ 3996 w 106567"/>
                  <a:gd name="connsiteY11" fmla="*/ 73265 h 104901"/>
                  <a:gd name="connsiteX12" fmla="*/ 0 w 106567"/>
                  <a:gd name="connsiteY12" fmla="*/ 52617 h 104901"/>
                  <a:gd name="connsiteX13" fmla="*/ 3996 w 106567"/>
                  <a:gd name="connsiteY13" fmla="*/ 31637 h 104901"/>
                  <a:gd name="connsiteX14" fmla="*/ 15319 w 106567"/>
                  <a:gd name="connsiteY14" fmla="*/ 14986 h 104901"/>
                  <a:gd name="connsiteX15" fmla="*/ 32303 w 106567"/>
                  <a:gd name="connsiteY15" fmla="*/ 3996 h 104901"/>
                  <a:gd name="connsiteX16" fmla="*/ 53283 w 106567"/>
                  <a:gd name="connsiteY16" fmla="*/ 0 h 104901"/>
                  <a:gd name="connsiteX17" fmla="*/ 53283 w 106567"/>
                  <a:gd name="connsiteY17" fmla="*/ 85587 h 104901"/>
                  <a:gd name="connsiteX18" fmla="*/ 65605 w 106567"/>
                  <a:gd name="connsiteY18" fmla="*/ 83256 h 104901"/>
                  <a:gd name="connsiteX19" fmla="*/ 75263 w 106567"/>
                  <a:gd name="connsiteY19" fmla="*/ 76262 h 104901"/>
                  <a:gd name="connsiteX20" fmla="*/ 81591 w 106567"/>
                  <a:gd name="connsiteY20" fmla="*/ 65938 h 104901"/>
                  <a:gd name="connsiteX21" fmla="*/ 83922 w 106567"/>
                  <a:gd name="connsiteY21" fmla="*/ 52951 h 104901"/>
                  <a:gd name="connsiteX22" fmla="*/ 81591 w 106567"/>
                  <a:gd name="connsiteY22" fmla="*/ 39963 h 104901"/>
                  <a:gd name="connsiteX23" fmla="*/ 75263 w 106567"/>
                  <a:gd name="connsiteY23" fmla="*/ 29639 h 104901"/>
                  <a:gd name="connsiteX24" fmla="*/ 65605 w 106567"/>
                  <a:gd name="connsiteY24" fmla="*/ 22646 h 104901"/>
                  <a:gd name="connsiteX25" fmla="*/ 53283 w 106567"/>
                  <a:gd name="connsiteY25" fmla="*/ 20314 h 104901"/>
                  <a:gd name="connsiteX26" fmla="*/ 40962 w 106567"/>
                  <a:gd name="connsiteY26" fmla="*/ 22646 h 104901"/>
                  <a:gd name="connsiteX27" fmla="*/ 31304 w 106567"/>
                  <a:gd name="connsiteY27" fmla="*/ 29639 h 104901"/>
                  <a:gd name="connsiteX28" fmla="*/ 24977 w 106567"/>
                  <a:gd name="connsiteY28" fmla="*/ 39963 h 104901"/>
                  <a:gd name="connsiteX29" fmla="*/ 22646 w 106567"/>
                  <a:gd name="connsiteY29" fmla="*/ 52951 h 104901"/>
                  <a:gd name="connsiteX30" fmla="*/ 24977 w 106567"/>
                  <a:gd name="connsiteY30" fmla="*/ 65938 h 104901"/>
                  <a:gd name="connsiteX31" fmla="*/ 31304 w 106567"/>
                  <a:gd name="connsiteY31" fmla="*/ 76262 h 104901"/>
                  <a:gd name="connsiteX32" fmla="*/ 40962 w 106567"/>
                  <a:gd name="connsiteY32" fmla="*/ 83256 h 104901"/>
                  <a:gd name="connsiteX33" fmla="*/ 53283 w 106567"/>
                  <a:gd name="connsiteY33" fmla="*/ 85587 h 10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6567" h="104901">
                    <a:moveTo>
                      <a:pt x="53283" y="0"/>
                    </a:moveTo>
                    <a:cubicBezTo>
                      <a:pt x="60943" y="0"/>
                      <a:pt x="67937" y="1332"/>
                      <a:pt x="74264" y="3996"/>
                    </a:cubicBezTo>
                    <a:cubicBezTo>
                      <a:pt x="80924" y="6660"/>
                      <a:pt x="86586" y="10324"/>
                      <a:pt x="91248" y="14986"/>
                    </a:cubicBezTo>
                    <a:cubicBezTo>
                      <a:pt x="95911" y="19648"/>
                      <a:pt x="99907" y="25310"/>
                      <a:pt x="102571" y="31637"/>
                    </a:cubicBezTo>
                    <a:cubicBezTo>
                      <a:pt x="105235" y="37964"/>
                      <a:pt x="106567" y="44958"/>
                      <a:pt x="106567" y="52617"/>
                    </a:cubicBezTo>
                    <a:cubicBezTo>
                      <a:pt x="106567" y="59944"/>
                      <a:pt x="105235" y="66937"/>
                      <a:pt x="102571" y="73265"/>
                    </a:cubicBezTo>
                    <a:cubicBezTo>
                      <a:pt x="99907" y="79592"/>
                      <a:pt x="96243" y="85254"/>
                      <a:pt x="91248" y="89916"/>
                    </a:cubicBezTo>
                    <a:cubicBezTo>
                      <a:pt x="86586" y="94578"/>
                      <a:pt x="80924" y="98241"/>
                      <a:pt x="74264" y="100906"/>
                    </a:cubicBezTo>
                    <a:cubicBezTo>
                      <a:pt x="67603" y="103570"/>
                      <a:pt x="60610" y="104902"/>
                      <a:pt x="53283" y="104902"/>
                    </a:cubicBezTo>
                    <a:cubicBezTo>
                      <a:pt x="45624" y="104902"/>
                      <a:pt x="38631" y="103570"/>
                      <a:pt x="32303" y="100906"/>
                    </a:cubicBezTo>
                    <a:cubicBezTo>
                      <a:pt x="25643" y="98241"/>
                      <a:pt x="19981" y="94578"/>
                      <a:pt x="15319" y="89916"/>
                    </a:cubicBezTo>
                    <a:cubicBezTo>
                      <a:pt x="10657" y="85254"/>
                      <a:pt x="6661" y="79592"/>
                      <a:pt x="3996" y="73265"/>
                    </a:cubicBezTo>
                    <a:cubicBezTo>
                      <a:pt x="1332" y="66937"/>
                      <a:pt x="0" y="59944"/>
                      <a:pt x="0" y="52617"/>
                    </a:cubicBezTo>
                    <a:cubicBezTo>
                      <a:pt x="0" y="44958"/>
                      <a:pt x="1332" y="37964"/>
                      <a:pt x="3996" y="31637"/>
                    </a:cubicBezTo>
                    <a:cubicBezTo>
                      <a:pt x="6661" y="25310"/>
                      <a:pt x="10324" y="19648"/>
                      <a:pt x="15319" y="14986"/>
                    </a:cubicBezTo>
                    <a:cubicBezTo>
                      <a:pt x="19981" y="10324"/>
                      <a:pt x="25643" y="6660"/>
                      <a:pt x="32303" y="3996"/>
                    </a:cubicBezTo>
                    <a:cubicBezTo>
                      <a:pt x="38631" y="1332"/>
                      <a:pt x="45624" y="0"/>
                      <a:pt x="53283" y="0"/>
                    </a:cubicBezTo>
                    <a:close/>
                    <a:moveTo>
                      <a:pt x="53283" y="85587"/>
                    </a:moveTo>
                    <a:cubicBezTo>
                      <a:pt x="57613" y="85587"/>
                      <a:pt x="61942" y="84921"/>
                      <a:pt x="65605" y="83256"/>
                    </a:cubicBezTo>
                    <a:cubicBezTo>
                      <a:pt x="69269" y="81590"/>
                      <a:pt x="72599" y="79259"/>
                      <a:pt x="75263" y="76262"/>
                    </a:cubicBezTo>
                    <a:cubicBezTo>
                      <a:pt x="77927" y="73265"/>
                      <a:pt x="79925" y="69935"/>
                      <a:pt x="81591" y="65938"/>
                    </a:cubicBezTo>
                    <a:cubicBezTo>
                      <a:pt x="82922" y="61942"/>
                      <a:pt x="83922" y="57613"/>
                      <a:pt x="83922" y="52951"/>
                    </a:cubicBezTo>
                    <a:cubicBezTo>
                      <a:pt x="83922" y="48288"/>
                      <a:pt x="83256" y="43959"/>
                      <a:pt x="81591" y="39963"/>
                    </a:cubicBezTo>
                    <a:cubicBezTo>
                      <a:pt x="80258" y="35966"/>
                      <a:pt x="77927" y="32303"/>
                      <a:pt x="75263" y="29639"/>
                    </a:cubicBezTo>
                    <a:cubicBezTo>
                      <a:pt x="72599" y="26642"/>
                      <a:pt x="69269" y="24311"/>
                      <a:pt x="65605" y="22646"/>
                    </a:cubicBezTo>
                    <a:cubicBezTo>
                      <a:pt x="61942" y="20980"/>
                      <a:pt x="57613" y="20314"/>
                      <a:pt x="53283" y="20314"/>
                    </a:cubicBezTo>
                    <a:cubicBezTo>
                      <a:pt x="48621" y="20314"/>
                      <a:pt x="44625" y="20980"/>
                      <a:pt x="40962" y="22646"/>
                    </a:cubicBezTo>
                    <a:cubicBezTo>
                      <a:pt x="37299" y="24311"/>
                      <a:pt x="33968" y="26642"/>
                      <a:pt x="31304" y="29639"/>
                    </a:cubicBezTo>
                    <a:cubicBezTo>
                      <a:pt x="28640" y="32636"/>
                      <a:pt x="26642" y="35966"/>
                      <a:pt x="24977" y="39963"/>
                    </a:cubicBezTo>
                    <a:cubicBezTo>
                      <a:pt x="23645" y="43959"/>
                      <a:pt x="22646" y="48288"/>
                      <a:pt x="22646" y="52951"/>
                    </a:cubicBezTo>
                    <a:cubicBezTo>
                      <a:pt x="22646" y="57613"/>
                      <a:pt x="23312" y="61942"/>
                      <a:pt x="24977" y="65938"/>
                    </a:cubicBezTo>
                    <a:cubicBezTo>
                      <a:pt x="26309" y="69935"/>
                      <a:pt x="28640" y="73265"/>
                      <a:pt x="31304" y="76262"/>
                    </a:cubicBezTo>
                    <a:cubicBezTo>
                      <a:pt x="33968" y="79259"/>
                      <a:pt x="37299" y="81590"/>
                      <a:pt x="40962" y="83256"/>
                    </a:cubicBezTo>
                    <a:cubicBezTo>
                      <a:pt x="44625" y="84588"/>
                      <a:pt x="48621" y="85587"/>
                      <a:pt x="53283" y="85587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06393D8-8ADB-9CBF-8588-10ED949838C1}"/>
                  </a:ext>
                </a:extLst>
              </p:cNvPr>
              <p:cNvSpPr/>
              <p:nvPr/>
            </p:nvSpPr>
            <p:spPr>
              <a:xfrm>
                <a:off x="10406952" y="1228716"/>
                <a:ext cx="94245" cy="106234"/>
              </a:xfrm>
              <a:custGeom>
                <a:avLst/>
                <a:gdLst>
                  <a:gd name="connsiteX0" fmla="*/ 8659 w 94245"/>
                  <a:gd name="connsiteY0" fmla="*/ 77261 h 106234"/>
                  <a:gd name="connsiteX1" fmla="*/ 13654 w 94245"/>
                  <a:gd name="connsiteY1" fmla="*/ 79925 h 106234"/>
                  <a:gd name="connsiteX2" fmla="*/ 22312 w 94245"/>
                  <a:gd name="connsiteY2" fmla="*/ 83256 h 106234"/>
                  <a:gd name="connsiteX3" fmla="*/ 33968 w 94245"/>
                  <a:gd name="connsiteY3" fmla="*/ 86253 h 106234"/>
                  <a:gd name="connsiteX4" fmla="*/ 48288 w 94245"/>
                  <a:gd name="connsiteY4" fmla="*/ 87585 h 106234"/>
                  <a:gd name="connsiteX5" fmla="*/ 64939 w 94245"/>
                  <a:gd name="connsiteY5" fmla="*/ 84921 h 106234"/>
                  <a:gd name="connsiteX6" fmla="*/ 71267 w 94245"/>
                  <a:gd name="connsiteY6" fmla="*/ 75596 h 106234"/>
                  <a:gd name="connsiteX7" fmla="*/ 67270 w 94245"/>
                  <a:gd name="connsiteY7" fmla="*/ 67270 h 106234"/>
                  <a:gd name="connsiteX8" fmla="*/ 52618 w 94245"/>
                  <a:gd name="connsiteY8" fmla="*/ 63274 h 106234"/>
                  <a:gd name="connsiteX9" fmla="*/ 37299 w 94245"/>
                  <a:gd name="connsiteY9" fmla="*/ 61609 h 106234"/>
                  <a:gd name="connsiteX10" fmla="*/ 22979 w 94245"/>
                  <a:gd name="connsiteY10" fmla="*/ 58612 h 106234"/>
                  <a:gd name="connsiteX11" fmla="*/ 11656 w 94245"/>
                  <a:gd name="connsiteY11" fmla="*/ 52950 h 106234"/>
                  <a:gd name="connsiteX12" fmla="*/ 4329 w 94245"/>
                  <a:gd name="connsiteY12" fmla="*/ 43959 h 106234"/>
                  <a:gd name="connsiteX13" fmla="*/ 1665 w 94245"/>
                  <a:gd name="connsiteY13" fmla="*/ 31304 h 106234"/>
                  <a:gd name="connsiteX14" fmla="*/ 3996 w 94245"/>
                  <a:gd name="connsiteY14" fmla="*/ 19315 h 106234"/>
                  <a:gd name="connsiteX15" fmla="*/ 11656 w 94245"/>
                  <a:gd name="connsiteY15" fmla="*/ 9325 h 106234"/>
                  <a:gd name="connsiteX16" fmla="*/ 25310 w 94245"/>
                  <a:gd name="connsiteY16" fmla="*/ 2331 h 106234"/>
                  <a:gd name="connsiteX17" fmla="*/ 45957 w 94245"/>
                  <a:gd name="connsiteY17" fmla="*/ 0 h 106234"/>
                  <a:gd name="connsiteX18" fmla="*/ 77261 w 94245"/>
                  <a:gd name="connsiteY18" fmla="*/ 4662 h 106234"/>
                  <a:gd name="connsiteX19" fmla="*/ 88584 w 94245"/>
                  <a:gd name="connsiteY19" fmla="*/ 16651 h 106234"/>
                  <a:gd name="connsiteX20" fmla="*/ 87585 w 94245"/>
                  <a:gd name="connsiteY20" fmla="*/ 20980 h 106234"/>
                  <a:gd name="connsiteX21" fmla="*/ 85587 w 94245"/>
                  <a:gd name="connsiteY21" fmla="*/ 24311 h 106234"/>
                  <a:gd name="connsiteX22" fmla="*/ 83256 w 94245"/>
                  <a:gd name="connsiteY22" fmla="*/ 26642 h 106234"/>
                  <a:gd name="connsiteX23" fmla="*/ 81590 w 94245"/>
                  <a:gd name="connsiteY23" fmla="*/ 27641 h 106234"/>
                  <a:gd name="connsiteX24" fmla="*/ 78260 w 94245"/>
                  <a:gd name="connsiteY24" fmla="*/ 25310 h 106234"/>
                  <a:gd name="connsiteX25" fmla="*/ 71267 w 94245"/>
                  <a:gd name="connsiteY25" fmla="*/ 21979 h 106234"/>
                  <a:gd name="connsiteX26" fmla="*/ 60610 w 94245"/>
                  <a:gd name="connsiteY26" fmla="*/ 18982 h 106234"/>
                  <a:gd name="connsiteX27" fmla="*/ 46290 w 94245"/>
                  <a:gd name="connsiteY27" fmla="*/ 17650 h 106234"/>
                  <a:gd name="connsiteX28" fmla="*/ 23645 w 94245"/>
                  <a:gd name="connsiteY28" fmla="*/ 29639 h 106234"/>
                  <a:gd name="connsiteX29" fmla="*/ 27974 w 94245"/>
                  <a:gd name="connsiteY29" fmla="*/ 37631 h 106234"/>
                  <a:gd name="connsiteX30" fmla="*/ 40296 w 94245"/>
                  <a:gd name="connsiteY30" fmla="*/ 41295 h 106234"/>
                  <a:gd name="connsiteX31" fmla="*/ 60277 w 94245"/>
                  <a:gd name="connsiteY31" fmla="*/ 43959 h 106234"/>
                  <a:gd name="connsiteX32" fmla="*/ 85254 w 94245"/>
                  <a:gd name="connsiteY32" fmla="*/ 52950 h 106234"/>
                  <a:gd name="connsiteX33" fmla="*/ 94245 w 94245"/>
                  <a:gd name="connsiteY33" fmla="*/ 73265 h 106234"/>
                  <a:gd name="connsiteX34" fmla="*/ 82590 w 94245"/>
                  <a:gd name="connsiteY34" fmla="*/ 97242 h 106234"/>
                  <a:gd name="connsiteX35" fmla="*/ 49287 w 94245"/>
                  <a:gd name="connsiteY35" fmla="*/ 106234 h 106234"/>
                  <a:gd name="connsiteX36" fmla="*/ 30305 w 94245"/>
                  <a:gd name="connsiteY36" fmla="*/ 104569 h 106234"/>
                  <a:gd name="connsiteX37" fmla="*/ 15319 w 94245"/>
                  <a:gd name="connsiteY37" fmla="*/ 100906 h 106234"/>
                  <a:gd name="connsiteX38" fmla="*/ 4995 w 94245"/>
                  <a:gd name="connsiteY38" fmla="*/ 96909 h 106234"/>
                  <a:gd name="connsiteX39" fmla="*/ 0 w 94245"/>
                  <a:gd name="connsiteY39" fmla="*/ 93912 h 106234"/>
                  <a:gd name="connsiteX40" fmla="*/ 8659 w 94245"/>
                  <a:gd name="connsiteY40" fmla="*/ 77261 h 106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94245" h="106234">
                    <a:moveTo>
                      <a:pt x="8659" y="77261"/>
                    </a:moveTo>
                    <a:cubicBezTo>
                      <a:pt x="9658" y="77927"/>
                      <a:pt x="11323" y="78926"/>
                      <a:pt x="13654" y="79925"/>
                    </a:cubicBezTo>
                    <a:cubicBezTo>
                      <a:pt x="15985" y="80924"/>
                      <a:pt x="18982" y="81923"/>
                      <a:pt x="22312" y="83256"/>
                    </a:cubicBezTo>
                    <a:cubicBezTo>
                      <a:pt x="25643" y="84255"/>
                      <a:pt x="29639" y="85254"/>
                      <a:pt x="33968" y="86253"/>
                    </a:cubicBezTo>
                    <a:cubicBezTo>
                      <a:pt x="38298" y="86919"/>
                      <a:pt x="43293" y="87585"/>
                      <a:pt x="48288" y="87585"/>
                    </a:cubicBezTo>
                    <a:cubicBezTo>
                      <a:pt x="54949" y="87585"/>
                      <a:pt x="60610" y="86586"/>
                      <a:pt x="64939" y="84921"/>
                    </a:cubicBezTo>
                    <a:cubicBezTo>
                      <a:pt x="69269" y="83256"/>
                      <a:pt x="71267" y="79925"/>
                      <a:pt x="71267" y="75596"/>
                    </a:cubicBezTo>
                    <a:cubicBezTo>
                      <a:pt x="71267" y="71933"/>
                      <a:pt x="69935" y="68936"/>
                      <a:pt x="67270" y="67270"/>
                    </a:cubicBezTo>
                    <a:cubicBezTo>
                      <a:pt x="64606" y="65272"/>
                      <a:pt x="59611" y="63940"/>
                      <a:pt x="52618" y="63274"/>
                    </a:cubicBezTo>
                    <a:lnTo>
                      <a:pt x="37299" y="61609"/>
                    </a:lnTo>
                    <a:cubicBezTo>
                      <a:pt x="31970" y="60943"/>
                      <a:pt x="27308" y="60277"/>
                      <a:pt x="22979" y="58612"/>
                    </a:cubicBezTo>
                    <a:cubicBezTo>
                      <a:pt x="18649" y="57280"/>
                      <a:pt x="14986" y="55282"/>
                      <a:pt x="11656" y="52950"/>
                    </a:cubicBezTo>
                    <a:cubicBezTo>
                      <a:pt x="8659" y="50619"/>
                      <a:pt x="5994" y="47622"/>
                      <a:pt x="4329" y="43959"/>
                    </a:cubicBezTo>
                    <a:cubicBezTo>
                      <a:pt x="2664" y="40296"/>
                      <a:pt x="1665" y="36299"/>
                      <a:pt x="1665" y="31304"/>
                    </a:cubicBezTo>
                    <a:cubicBezTo>
                      <a:pt x="1665" y="26975"/>
                      <a:pt x="2331" y="22979"/>
                      <a:pt x="3996" y="19315"/>
                    </a:cubicBezTo>
                    <a:cubicBezTo>
                      <a:pt x="5661" y="15652"/>
                      <a:pt x="8326" y="12322"/>
                      <a:pt x="11656" y="9325"/>
                    </a:cubicBezTo>
                    <a:cubicBezTo>
                      <a:pt x="15319" y="6327"/>
                      <a:pt x="19648" y="3996"/>
                      <a:pt x="25310" y="2331"/>
                    </a:cubicBezTo>
                    <a:cubicBezTo>
                      <a:pt x="30971" y="666"/>
                      <a:pt x="37631" y="0"/>
                      <a:pt x="45957" y="0"/>
                    </a:cubicBezTo>
                    <a:cubicBezTo>
                      <a:pt x="59611" y="0"/>
                      <a:pt x="69935" y="1665"/>
                      <a:pt x="77261" y="4662"/>
                    </a:cubicBezTo>
                    <a:cubicBezTo>
                      <a:pt x="84588" y="7660"/>
                      <a:pt x="88584" y="11656"/>
                      <a:pt x="88584" y="16651"/>
                    </a:cubicBezTo>
                    <a:cubicBezTo>
                      <a:pt x="88584" y="18316"/>
                      <a:pt x="88251" y="19648"/>
                      <a:pt x="87585" y="20980"/>
                    </a:cubicBezTo>
                    <a:cubicBezTo>
                      <a:pt x="86919" y="22312"/>
                      <a:pt x="86253" y="23312"/>
                      <a:pt x="85587" y="24311"/>
                    </a:cubicBezTo>
                    <a:cubicBezTo>
                      <a:pt x="84921" y="25310"/>
                      <a:pt x="84255" y="25976"/>
                      <a:pt x="83256" y="26642"/>
                    </a:cubicBezTo>
                    <a:cubicBezTo>
                      <a:pt x="82590" y="27308"/>
                      <a:pt x="81923" y="27641"/>
                      <a:pt x="81590" y="27641"/>
                    </a:cubicBezTo>
                    <a:cubicBezTo>
                      <a:pt x="80924" y="26975"/>
                      <a:pt x="79925" y="26309"/>
                      <a:pt x="78260" y="25310"/>
                    </a:cubicBezTo>
                    <a:cubicBezTo>
                      <a:pt x="76595" y="24311"/>
                      <a:pt x="74264" y="22979"/>
                      <a:pt x="71267" y="21979"/>
                    </a:cubicBezTo>
                    <a:cubicBezTo>
                      <a:pt x="68270" y="20980"/>
                      <a:pt x="64606" y="19981"/>
                      <a:pt x="60610" y="18982"/>
                    </a:cubicBezTo>
                    <a:cubicBezTo>
                      <a:pt x="56614" y="17983"/>
                      <a:pt x="51619" y="17650"/>
                      <a:pt x="46290" y="17650"/>
                    </a:cubicBezTo>
                    <a:cubicBezTo>
                      <a:pt x="31304" y="17650"/>
                      <a:pt x="23645" y="21646"/>
                      <a:pt x="23645" y="29639"/>
                    </a:cubicBezTo>
                    <a:cubicBezTo>
                      <a:pt x="23645" y="32969"/>
                      <a:pt x="24977" y="35633"/>
                      <a:pt x="27974" y="37631"/>
                    </a:cubicBezTo>
                    <a:cubicBezTo>
                      <a:pt x="30971" y="39297"/>
                      <a:pt x="34967" y="40629"/>
                      <a:pt x="40296" y="41295"/>
                    </a:cubicBezTo>
                    <a:lnTo>
                      <a:pt x="60277" y="43959"/>
                    </a:lnTo>
                    <a:cubicBezTo>
                      <a:pt x="70934" y="45291"/>
                      <a:pt x="79259" y="48288"/>
                      <a:pt x="85254" y="52950"/>
                    </a:cubicBezTo>
                    <a:cubicBezTo>
                      <a:pt x="91248" y="57613"/>
                      <a:pt x="94245" y="64273"/>
                      <a:pt x="94245" y="73265"/>
                    </a:cubicBezTo>
                    <a:cubicBezTo>
                      <a:pt x="94245" y="83256"/>
                      <a:pt x="90249" y="91248"/>
                      <a:pt x="82590" y="97242"/>
                    </a:cubicBezTo>
                    <a:cubicBezTo>
                      <a:pt x="74930" y="103237"/>
                      <a:pt x="63607" y="106234"/>
                      <a:pt x="49287" y="106234"/>
                    </a:cubicBezTo>
                    <a:cubicBezTo>
                      <a:pt x="42294" y="106234"/>
                      <a:pt x="35966" y="105568"/>
                      <a:pt x="30305" y="104569"/>
                    </a:cubicBezTo>
                    <a:cubicBezTo>
                      <a:pt x="24644" y="103570"/>
                      <a:pt x="19648" y="102238"/>
                      <a:pt x="15319" y="100906"/>
                    </a:cubicBezTo>
                    <a:cubicBezTo>
                      <a:pt x="10990" y="99574"/>
                      <a:pt x="7660" y="98241"/>
                      <a:pt x="4995" y="96909"/>
                    </a:cubicBezTo>
                    <a:cubicBezTo>
                      <a:pt x="2331" y="95577"/>
                      <a:pt x="666" y="94578"/>
                      <a:pt x="0" y="93912"/>
                    </a:cubicBezTo>
                    <a:lnTo>
                      <a:pt x="8659" y="7726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0C4BDCD-A2C8-E65B-759C-DFCD3ED597D5}"/>
                  </a:ext>
                </a:extLst>
              </p:cNvPr>
              <p:cNvSpPr/>
              <p:nvPr/>
            </p:nvSpPr>
            <p:spPr>
              <a:xfrm>
                <a:off x="10520512" y="1202740"/>
                <a:ext cx="66271" cy="130544"/>
              </a:xfrm>
              <a:custGeom>
                <a:avLst/>
                <a:gdLst>
                  <a:gd name="connsiteX0" fmla="*/ 0 w 66271"/>
                  <a:gd name="connsiteY0" fmla="*/ 10324 h 130544"/>
                  <a:gd name="connsiteX1" fmla="*/ 2997 w 66271"/>
                  <a:gd name="connsiteY1" fmla="*/ 2331 h 130544"/>
                  <a:gd name="connsiteX2" fmla="*/ 11656 w 66271"/>
                  <a:gd name="connsiteY2" fmla="*/ 0 h 130544"/>
                  <a:gd name="connsiteX3" fmla="*/ 18316 w 66271"/>
                  <a:gd name="connsiteY3" fmla="*/ 999 h 130544"/>
                  <a:gd name="connsiteX4" fmla="*/ 22313 w 66271"/>
                  <a:gd name="connsiteY4" fmla="*/ 2331 h 130544"/>
                  <a:gd name="connsiteX5" fmla="*/ 22313 w 66271"/>
                  <a:gd name="connsiteY5" fmla="*/ 28307 h 130544"/>
                  <a:gd name="connsiteX6" fmla="*/ 50619 w 66271"/>
                  <a:gd name="connsiteY6" fmla="*/ 28307 h 130544"/>
                  <a:gd name="connsiteX7" fmla="*/ 59611 w 66271"/>
                  <a:gd name="connsiteY7" fmla="*/ 30971 h 130544"/>
                  <a:gd name="connsiteX8" fmla="*/ 62275 w 66271"/>
                  <a:gd name="connsiteY8" fmla="*/ 38964 h 130544"/>
                  <a:gd name="connsiteX9" fmla="*/ 61276 w 66271"/>
                  <a:gd name="connsiteY9" fmla="*/ 45291 h 130544"/>
                  <a:gd name="connsiteX10" fmla="*/ 59611 w 66271"/>
                  <a:gd name="connsiteY10" fmla="*/ 49287 h 130544"/>
                  <a:gd name="connsiteX11" fmla="*/ 22313 w 66271"/>
                  <a:gd name="connsiteY11" fmla="*/ 49287 h 130544"/>
                  <a:gd name="connsiteX12" fmla="*/ 22313 w 66271"/>
                  <a:gd name="connsiteY12" fmla="*/ 93579 h 130544"/>
                  <a:gd name="connsiteX13" fmla="*/ 23645 w 66271"/>
                  <a:gd name="connsiteY13" fmla="*/ 101905 h 130544"/>
                  <a:gd name="connsiteX14" fmla="*/ 27308 w 66271"/>
                  <a:gd name="connsiteY14" fmla="*/ 107233 h 130544"/>
                  <a:gd name="connsiteX15" fmla="*/ 32969 w 66271"/>
                  <a:gd name="connsiteY15" fmla="*/ 109897 h 130544"/>
                  <a:gd name="connsiteX16" fmla="*/ 39630 w 66271"/>
                  <a:gd name="connsiteY16" fmla="*/ 110563 h 130544"/>
                  <a:gd name="connsiteX17" fmla="*/ 50286 w 66271"/>
                  <a:gd name="connsiteY17" fmla="*/ 108898 h 130544"/>
                  <a:gd name="connsiteX18" fmla="*/ 57280 w 66271"/>
                  <a:gd name="connsiteY18" fmla="*/ 105568 h 130544"/>
                  <a:gd name="connsiteX19" fmla="*/ 66272 w 66271"/>
                  <a:gd name="connsiteY19" fmla="*/ 120554 h 130544"/>
                  <a:gd name="connsiteX20" fmla="*/ 61942 w 66271"/>
                  <a:gd name="connsiteY20" fmla="*/ 123551 h 130544"/>
                  <a:gd name="connsiteX21" fmla="*/ 54949 w 66271"/>
                  <a:gd name="connsiteY21" fmla="*/ 126881 h 130544"/>
                  <a:gd name="connsiteX22" fmla="*/ 45957 w 66271"/>
                  <a:gd name="connsiteY22" fmla="*/ 129546 h 130544"/>
                  <a:gd name="connsiteX23" fmla="*/ 34967 w 66271"/>
                  <a:gd name="connsiteY23" fmla="*/ 130545 h 130544"/>
                  <a:gd name="connsiteX24" fmla="*/ 8992 w 66271"/>
                  <a:gd name="connsiteY24" fmla="*/ 121553 h 130544"/>
                  <a:gd name="connsiteX25" fmla="*/ 333 w 66271"/>
                  <a:gd name="connsiteY25" fmla="*/ 97908 h 130544"/>
                  <a:gd name="connsiteX26" fmla="*/ 333 w 66271"/>
                  <a:gd name="connsiteY26" fmla="*/ 10324 h 130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271" h="130544">
                    <a:moveTo>
                      <a:pt x="0" y="10324"/>
                    </a:moveTo>
                    <a:cubicBezTo>
                      <a:pt x="0" y="6660"/>
                      <a:pt x="999" y="3996"/>
                      <a:pt x="2997" y="2331"/>
                    </a:cubicBezTo>
                    <a:cubicBezTo>
                      <a:pt x="4995" y="666"/>
                      <a:pt x="7993" y="0"/>
                      <a:pt x="11656" y="0"/>
                    </a:cubicBezTo>
                    <a:cubicBezTo>
                      <a:pt x="13987" y="0"/>
                      <a:pt x="16318" y="333"/>
                      <a:pt x="18316" y="999"/>
                    </a:cubicBezTo>
                    <a:cubicBezTo>
                      <a:pt x="20314" y="1665"/>
                      <a:pt x="21646" y="1998"/>
                      <a:pt x="22313" y="2331"/>
                    </a:cubicBezTo>
                    <a:lnTo>
                      <a:pt x="22313" y="28307"/>
                    </a:lnTo>
                    <a:lnTo>
                      <a:pt x="50619" y="28307"/>
                    </a:lnTo>
                    <a:cubicBezTo>
                      <a:pt x="54949" y="28307"/>
                      <a:pt x="57946" y="29306"/>
                      <a:pt x="59611" y="30971"/>
                    </a:cubicBezTo>
                    <a:cubicBezTo>
                      <a:pt x="61276" y="32636"/>
                      <a:pt x="62275" y="35300"/>
                      <a:pt x="62275" y="38964"/>
                    </a:cubicBezTo>
                    <a:cubicBezTo>
                      <a:pt x="62275" y="41295"/>
                      <a:pt x="61942" y="43293"/>
                      <a:pt x="61276" y="45291"/>
                    </a:cubicBezTo>
                    <a:cubicBezTo>
                      <a:pt x="60610" y="47289"/>
                      <a:pt x="59944" y="48621"/>
                      <a:pt x="59611" y="49287"/>
                    </a:cubicBezTo>
                    <a:lnTo>
                      <a:pt x="22313" y="49287"/>
                    </a:lnTo>
                    <a:lnTo>
                      <a:pt x="22313" y="93579"/>
                    </a:lnTo>
                    <a:cubicBezTo>
                      <a:pt x="22313" y="96909"/>
                      <a:pt x="22646" y="99907"/>
                      <a:pt x="23645" y="101905"/>
                    </a:cubicBezTo>
                    <a:cubicBezTo>
                      <a:pt x="24644" y="104236"/>
                      <a:pt x="25976" y="105901"/>
                      <a:pt x="27308" y="107233"/>
                    </a:cubicBezTo>
                    <a:cubicBezTo>
                      <a:pt x="28973" y="108565"/>
                      <a:pt x="30971" y="109564"/>
                      <a:pt x="32969" y="109897"/>
                    </a:cubicBezTo>
                    <a:cubicBezTo>
                      <a:pt x="34967" y="110563"/>
                      <a:pt x="37299" y="110563"/>
                      <a:pt x="39630" y="110563"/>
                    </a:cubicBezTo>
                    <a:cubicBezTo>
                      <a:pt x="43293" y="110563"/>
                      <a:pt x="46956" y="109897"/>
                      <a:pt x="50286" y="108898"/>
                    </a:cubicBezTo>
                    <a:cubicBezTo>
                      <a:pt x="53617" y="107566"/>
                      <a:pt x="55948" y="106567"/>
                      <a:pt x="57280" y="105568"/>
                    </a:cubicBezTo>
                    <a:lnTo>
                      <a:pt x="66272" y="120554"/>
                    </a:lnTo>
                    <a:cubicBezTo>
                      <a:pt x="65273" y="121220"/>
                      <a:pt x="63607" y="122219"/>
                      <a:pt x="61942" y="123551"/>
                    </a:cubicBezTo>
                    <a:cubicBezTo>
                      <a:pt x="59944" y="124883"/>
                      <a:pt x="57613" y="125882"/>
                      <a:pt x="54949" y="126881"/>
                    </a:cubicBezTo>
                    <a:cubicBezTo>
                      <a:pt x="52285" y="127880"/>
                      <a:pt x="49287" y="128879"/>
                      <a:pt x="45957" y="129546"/>
                    </a:cubicBezTo>
                    <a:cubicBezTo>
                      <a:pt x="42627" y="130212"/>
                      <a:pt x="38964" y="130545"/>
                      <a:pt x="34967" y="130545"/>
                    </a:cubicBezTo>
                    <a:cubicBezTo>
                      <a:pt x="23645" y="130545"/>
                      <a:pt x="14986" y="127547"/>
                      <a:pt x="8992" y="121553"/>
                    </a:cubicBezTo>
                    <a:cubicBezTo>
                      <a:pt x="2997" y="115559"/>
                      <a:pt x="333" y="107566"/>
                      <a:pt x="333" y="97908"/>
                    </a:cubicBezTo>
                    <a:lnTo>
                      <a:pt x="333" y="1032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B143A14-5E3B-AAA1-F84C-E4C422D703B4}"/>
                  </a:ext>
                </a:extLst>
              </p:cNvPr>
              <p:cNvSpPr/>
              <p:nvPr/>
            </p:nvSpPr>
            <p:spPr>
              <a:xfrm>
                <a:off x="10592778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69 w 93246"/>
                  <a:gd name="connsiteY15" fmla="*/ 29972 h 105567"/>
                  <a:gd name="connsiteX16" fmla="*/ 62275 w 93246"/>
                  <a:gd name="connsiteY16" fmla="*/ 22646 h 105567"/>
                  <a:gd name="connsiteX17" fmla="*/ 52950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1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09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8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8" y="103570"/>
                      <a:pt x="81257" y="103903"/>
                      <a:pt x="77261" y="104236"/>
                    </a:cubicBezTo>
                    <a:cubicBezTo>
                      <a:pt x="73598" y="104569"/>
                      <a:pt x="69268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661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8" y="40296"/>
                      <a:pt x="46623" y="40296"/>
                    </a:cubicBezTo>
                    <a:cubicBezTo>
                      <a:pt x="51618" y="40296"/>
                      <a:pt x="56281" y="40629"/>
                      <a:pt x="60610" y="40629"/>
                    </a:cubicBezTo>
                    <a:cubicBezTo>
                      <a:pt x="64939" y="40962"/>
                      <a:pt x="68269" y="41295"/>
                      <a:pt x="70601" y="41628"/>
                    </a:cubicBezTo>
                    <a:cubicBezTo>
                      <a:pt x="70601" y="36965"/>
                      <a:pt x="69935" y="33302"/>
                      <a:pt x="68269" y="29972"/>
                    </a:cubicBezTo>
                    <a:cubicBezTo>
                      <a:pt x="66937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0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1" y="17317"/>
                      <a:pt x="8991" y="14653"/>
                    </a:cubicBezTo>
                    <a:cubicBezTo>
                      <a:pt x="8991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09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69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8" y="77927"/>
                      <a:pt x="23978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7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1A6D2DA-7615-3DA7-B916-9EDEC669699D}"/>
                  </a:ext>
                </a:extLst>
              </p:cNvPr>
              <p:cNvSpPr/>
              <p:nvPr/>
            </p:nvSpPr>
            <p:spPr>
              <a:xfrm>
                <a:off x="10709668" y="1202740"/>
                <a:ext cx="66271" cy="130544"/>
              </a:xfrm>
              <a:custGeom>
                <a:avLst/>
                <a:gdLst>
                  <a:gd name="connsiteX0" fmla="*/ 0 w 66271"/>
                  <a:gd name="connsiteY0" fmla="*/ 10324 h 130544"/>
                  <a:gd name="connsiteX1" fmla="*/ 2997 w 66271"/>
                  <a:gd name="connsiteY1" fmla="*/ 2331 h 130544"/>
                  <a:gd name="connsiteX2" fmla="*/ 11656 w 66271"/>
                  <a:gd name="connsiteY2" fmla="*/ 0 h 130544"/>
                  <a:gd name="connsiteX3" fmla="*/ 18316 w 66271"/>
                  <a:gd name="connsiteY3" fmla="*/ 999 h 130544"/>
                  <a:gd name="connsiteX4" fmla="*/ 22313 w 66271"/>
                  <a:gd name="connsiteY4" fmla="*/ 2331 h 130544"/>
                  <a:gd name="connsiteX5" fmla="*/ 22313 w 66271"/>
                  <a:gd name="connsiteY5" fmla="*/ 28307 h 130544"/>
                  <a:gd name="connsiteX6" fmla="*/ 50619 w 66271"/>
                  <a:gd name="connsiteY6" fmla="*/ 28307 h 130544"/>
                  <a:gd name="connsiteX7" fmla="*/ 59611 w 66271"/>
                  <a:gd name="connsiteY7" fmla="*/ 30971 h 130544"/>
                  <a:gd name="connsiteX8" fmla="*/ 62275 w 66271"/>
                  <a:gd name="connsiteY8" fmla="*/ 38964 h 130544"/>
                  <a:gd name="connsiteX9" fmla="*/ 61276 w 66271"/>
                  <a:gd name="connsiteY9" fmla="*/ 45291 h 130544"/>
                  <a:gd name="connsiteX10" fmla="*/ 59611 w 66271"/>
                  <a:gd name="connsiteY10" fmla="*/ 49287 h 130544"/>
                  <a:gd name="connsiteX11" fmla="*/ 22313 w 66271"/>
                  <a:gd name="connsiteY11" fmla="*/ 49287 h 130544"/>
                  <a:gd name="connsiteX12" fmla="*/ 22313 w 66271"/>
                  <a:gd name="connsiteY12" fmla="*/ 93579 h 130544"/>
                  <a:gd name="connsiteX13" fmla="*/ 23645 w 66271"/>
                  <a:gd name="connsiteY13" fmla="*/ 101905 h 130544"/>
                  <a:gd name="connsiteX14" fmla="*/ 27308 w 66271"/>
                  <a:gd name="connsiteY14" fmla="*/ 107233 h 130544"/>
                  <a:gd name="connsiteX15" fmla="*/ 32969 w 66271"/>
                  <a:gd name="connsiteY15" fmla="*/ 109897 h 130544"/>
                  <a:gd name="connsiteX16" fmla="*/ 39630 w 66271"/>
                  <a:gd name="connsiteY16" fmla="*/ 110563 h 130544"/>
                  <a:gd name="connsiteX17" fmla="*/ 50286 w 66271"/>
                  <a:gd name="connsiteY17" fmla="*/ 108898 h 130544"/>
                  <a:gd name="connsiteX18" fmla="*/ 57280 w 66271"/>
                  <a:gd name="connsiteY18" fmla="*/ 105568 h 130544"/>
                  <a:gd name="connsiteX19" fmla="*/ 66272 w 66271"/>
                  <a:gd name="connsiteY19" fmla="*/ 120554 h 130544"/>
                  <a:gd name="connsiteX20" fmla="*/ 61942 w 66271"/>
                  <a:gd name="connsiteY20" fmla="*/ 123551 h 130544"/>
                  <a:gd name="connsiteX21" fmla="*/ 54949 w 66271"/>
                  <a:gd name="connsiteY21" fmla="*/ 126881 h 130544"/>
                  <a:gd name="connsiteX22" fmla="*/ 45957 w 66271"/>
                  <a:gd name="connsiteY22" fmla="*/ 129546 h 130544"/>
                  <a:gd name="connsiteX23" fmla="*/ 34967 w 66271"/>
                  <a:gd name="connsiteY23" fmla="*/ 130545 h 130544"/>
                  <a:gd name="connsiteX24" fmla="*/ 8992 w 66271"/>
                  <a:gd name="connsiteY24" fmla="*/ 121553 h 130544"/>
                  <a:gd name="connsiteX25" fmla="*/ 333 w 66271"/>
                  <a:gd name="connsiteY25" fmla="*/ 97908 h 130544"/>
                  <a:gd name="connsiteX26" fmla="*/ 333 w 66271"/>
                  <a:gd name="connsiteY26" fmla="*/ 10324 h 130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271" h="130544">
                    <a:moveTo>
                      <a:pt x="0" y="10324"/>
                    </a:moveTo>
                    <a:cubicBezTo>
                      <a:pt x="0" y="6660"/>
                      <a:pt x="999" y="3996"/>
                      <a:pt x="2997" y="2331"/>
                    </a:cubicBezTo>
                    <a:cubicBezTo>
                      <a:pt x="4995" y="666"/>
                      <a:pt x="7993" y="0"/>
                      <a:pt x="11656" y="0"/>
                    </a:cubicBezTo>
                    <a:cubicBezTo>
                      <a:pt x="13987" y="0"/>
                      <a:pt x="16318" y="333"/>
                      <a:pt x="18316" y="999"/>
                    </a:cubicBezTo>
                    <a:cubicBezTo>
                      <a:pt x="20314" y="1665"/>
                      <a:pt x="21646" y="1998"/>
                      <a:pt x="22313" y="2331"/>
                    </a:cubicBezTo>
                    <a:lnTo>
                      <a:pt x="22313" y="28307"/>
                    </a:lnTo>
                    <a:lnTo>
                      <a:pt x="50619" y="28307"/>
                    </a:lnTo>
                    <a:cubicBezTo>
                      <a:pt x="54949" y="28307"/>
                      <a:pt x="57946" y="29306"/>
                      <a:pt x="59611" y="30971"/>
                    </a:cubicBezTo>
                    <a:cubicBezTo>
                      <a:pt x="61276" y="32636"/>
                      <a:pt x="62275" y="35300"/>
                      <a:pt x="62275" y="38964"/>
                    </a:cubicBezTo>
                    <a:cubicBezTo>
                      <a:pt x="62275" y="41295"/>
                      <a:pt x="61942" y="43293"/>
                      <a:pt x="61276" y="45291"/>
                    </a:cubicBezTo>
                    <a:cubicBezTo>
                      <a:pt x="60610" y="47289"/>
                      <a:pt x="59944" y="48621"/>
                      <a:pt x="59611" y="49287"/>
                    </a:cubicBezTo>
                    <a:lnTo>
                      <a:pt x="22313" y="49287"/>
                    </a:lnTo>
                    <a:lnTo>
                      <a:pt x="22313" y="93579"/>
                    </a:lnTo>
                    <a:cubicBezTo>
                      <a:pt x="22313" y="96909"/>
                      <a:pt x="22646" y="99907"/>
                      <a:pt x="23645" y="101905"/>
                    </a:cubicBezTo>
                    <a:cubicBezTo>
                      <a:pt x="24644" y="104236"/>
                      <a:pt x="25976" y="105901"/>
                      <a:pt x="27308" y="107233"/>
                    </a:cubicBezTo>
                    <a:cubicBezTo>
                      <a:pt x="28973" y="108565"/>
                      <a:pt x="30971" y="109564"/>
                      <a:pt x="32969" y="109897"/>
                    </a:cubicBezTo>
                    <a:cubicBezTo>
                      <a:pt x="34967" y="110563"/>
                      <a:pt x="37299" y="110563"/>
                      <a:pt x="39630" y="110563"/>
                    </a:cubicBezTo>
                    <a:cubicBezTo>
                      <a:pt x="43293" y="110563"/>
                      <a:pt x="46956" y="109897"/>
                      <a:pt x="50286" y="108898"/>
                    </a:cubicBezTo>
                    <a:cubicBezTo>
                      <a:pt x="53617" y="107566"/>
                      <a:pt x="55948" y="106567"/>
                      <a:pt x="57280" y="105568"/>
                    </a:cubicBezTo>
                    <a:lnTo>
                      <a:pt x="66272" y="120554"/>
                    </a:lnTo>
                    <a:cubicBezTo>
                      <a:pt x="65273" y="121220"/>
                      <a:pt x="63607" y="122219"/>
                      <a:pt x="61942" y="123551"/>
                    </a:cubicBezTo>
                    <a:cubicBezTo>
                      <a:pt x="59944" y="124883"/>
                      <a:pt x="57613" y="125882"/>
                      <a:pt x="54949" y="126881"/>
                    </a:cubicBezTo>
                    <a:cubicBezTo>
                      <a:pt x="52284" y="127880"/>
                      <a:pt x="49287" y="128879"/>
                      <a:pt x="45957" y="129546"/>
                    </a:cubicBezTo>
                    <a:cubicBezTo>
                      <a:pt x="42627" y="130212"/>
                      <a:pt x="38964" y="130545"/>
                      <a:pt x="34967" y="130545"/>
                    </a:cubicBezTo>
                    <a:cubicBezTo>
                      <a:pt x="23645" y="130545"/>
                      <a:pt x="14986" y="127547"/>
                      <a:pt x="8992" y="121553"/>
                    </a:cubicBezTo>
                    <a:cubicBezTo>
                      <a:pt x="2997" y="115559"/>
                      <a:pt x="333" y="107566"/>
                      <a:pt x="333" y="97908"/>
                    </a:cubicBezTo>
                    <a:lnTo>
                      <a:pt x="333" y="1032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B414EAC-BDC8-173C-EEAB-8D8EB40D81AC}"/>
                  </a:ext>
                </a:extLst>
              </p:cNvPr>
              <p:cNvSpPr/>
              <p:nvPr/>
            </p:nvSpPr>
            <p:spPr>
              <a:xfrm>
                <a:off x="10778937" y="1227717"/>
                <a:ext cx="94245" cy="105567"/>
              </a:xfrm>
              <a:custGeom>
                <a:avLst/>
                <a:gdLst>
                  <a:gd name="connsiteX0" fmla="*/ 91248 w 94245"/>
                  <a:gd name="connsiteY0" fmla="*/ 95577 h 105567"/>
                  <a:gd name="connsiteX1" fmla="*/ 86253 w 94245"/>
                  <a:gd name="connsiteY1" fmla="*/ 98241 h 105567"/>
                  <a:gd name="connsiteX2" fmla="*/ 77927 w 94245"/>
                  <a:gd name="connsiteY2" fmla="*/ 101572 h 105567"/>
                  <a:gd name="connsiteX3" fmla="*/ 66604 w 94245"/>
                  <a:gd name="connsiteY3" fmla="*/ 104236 h 105567"/>
                  <a:gd name="connsiteX4" fmla="*/ 52284 w 94245"/>
                  <a:gd name="connsiteY4" fmla="*/ 105568 h 105567"/>
                  <a:gd name="connsiteX5" fmla="*/ 31970 w 94245"/>
                  <a:gd name="connsiteY5" fmla="*/ 102238 h 105567"/>
                  <a:gd name="connsiteX6" fmla="*/ 15319 w 94245"/>
                  <a:gd name="connsiteY6" fmla="*/ 92247 h 105567"/>
                  <a:gd name="connsiteX7" fmla="*/ 3996 w 94245"/>
                  <a:gd name="connsiteY7" fmla="*/ 75929 h 105567"/>
                  <a:gd name="connsiteX8" fmla="*/ 0 w 94245"/>
                  <a:gd name="connsiteY8" fmla="*/ 53617 h 105567"/>
                  <a:gd name="connsiteX9" fmla="*/ 3996 w 94245"/>
                  <a:gd name="connsiteY9" fmla="*/ 31970 h 105567"/>
                  <a:gd name="connsiteX10" fmla="*/ 14986 w 94245"/>
                  <a:gd name="connsiteY10" fmla="*/ 14986 h 105567"/>
                  <a:gd name="connsiteX11" fmla="*/ 31637 w 94245"/>
                  <a:gd name="connsiteY11" fmla="*/ 3996 h 105567"/>
                  <a:gd name="connsiteX12" fmla="*/ 52618 w 94245"/>
                  <a:gd name="connsiteY12" fmla="*/ 0 h 105567"/>
                  <a:gd name="connsiteX13" fmla="*/ 70601 w 94245"/>
                  <a:gd name="connsiteY13" fmla="*/ 2664 h 105567"/>
                  <a:gd name="connsiteX14" fmla="*/ 83589 w 94245"/>
                  <a:gd name="connsiteY14" fmla="*/ 9991 h 105567"/>
                  <a:gd name="connsiteX15" fmla="*/ 91581 w 94245"/>
                  <a:gd name="connsiteY15" fmla="*/ 20314 h 105567"/>
                  <a:gd name="connsiteX16" fmla="*/ 94245 w 94245"/>
                  <a:gd name="connsiteY16" fmla="*/ 32969 h 105567"/>
                  <a:gd name="connsiteX17" fmla="*/ 91581 w 94245"/>
                  <a:gd name="connsiteY17" fmla="*/ 45624 h 105567"/>
                  <a:gd name="connsiteX18" fmla="*/ 82590 w 94245"/>
                  <a:gd name="connsiteY18" fmla="*/ 55282 h 105567"/>
                  <a:gd name="connsiteX19" fmla="*/ 65272 w 94245"/>
                  <a:gd name="connsiteY19" fmla="*/ 61609 h 105567"/>
                  <a:gd name="connsiteX20" fmla="*/ 37632 w 94245"/>
                  <a:gd name="connsiteY20" fmla="*/ 63940 h 105567"/>
                  <a:gd name="connsiteX21" fmla="*/ 30305 w 94245"/>
                  <a:gd name="connsiteY21" fmla="*/ 63940 h 105567"/>
                  <a:gd name="connsiteX22" fmla="*/ 22979 w 94245"/>
                  <a:gd name="connsiteY22" fmla="*/ 63607 h 105567"/>
                  <a:gd name="connsiteX23" fmla="*/ 32636 w 94245"/>
                  <a:gd name="connsiteY23" fmla="*/ 79925 h 105567"/>
                  <a:gd name="connsiteX24" fmla="*/ 55615 w 94245"/>
                  <a:gd name="connsiteY24" fmla="*/ 86253 h 105567"/>
                  <a:gd name="connsiteX25" fmla="*/ 64939 w 94245"/>
                  <a:gd name="connsiteY25" fmla="*/ 85587 h 105567"/>
                  <a:gd name="connsiteX26" fmla="*/ 72599 w 94245"/>
                  <a:gd name="connsiteY26" fmla="*/ 83589 h 105567"/>
                  <a:gd name="connsiteX27" fmla="*/ 78593 w 94245"/>
                  <a:gd name="connsiteY27" fmla="*/ 81257 h 105567"/>
                  <a:gd name="connsiteX28" fmla="*/ 82256 w 94245"/>
                  <a:gd name="connsiteY28" fmla="*/ 79592 h 105567"/>
                  <a:gd name="connsiteX29" fmla="*/ 91248 w 94245"/>
                  <a:gd name="connsiteY29" fmla="*/ 95577 h 105567"/>
                  <a:gd name="connsiteX30" fmla="*/ 22979 w 94245"/>
                  <a:gd name="connsiteY30" fmla="*/ 48621 h 105567"/>
                  <a:gd name="connsiteX31" fmla="*/ 31637 w 94245"/>
                  <a:gd name="connsiteY31" fmla="*/ 48954 h 105567"/>
                  <a:gd name="connsiteX32" fmla="*/ 39963 w 94245"/>
                  <a:gd name="connsiteY32" fmla="*/ 48954 h 105567"/>
                  <a:gd name="connsiteX33" fmla="*/ 57280 w 94245"/>
                  <a:gd name="connsiteY33" fmla="*/ 47622 h 105567"/>
                  <a:gd name="connsiteX34" fmla="*/ 67603 w 94245"/>
                  <a:gd name="connsiteY34" fmla="*/ 43959 h 105567"/>
                  <a:gd name="connsiteX35" fmla="*/ 72599 w 94245"/>
                  <a:gd name="connsiteY35" fmla="*/ 38964 h 105567"/>
                  <a:gd name="connsiteX36" fmla="*/ 73931 w 94245"/>
                  <a:gd name="connsiteY36" fmla="*/ 33302 h 105567"/>
                  <a:gd name="connsiteX37" fmla="*/ 67937 w 94245"/>
                  <a:gd name="connsiteY37" fmla="*/ 21979 h 105567"/>
                  <a:gd name="connsiteX38" fmla="*/ 53283 w 94245"/>
                  <a:gd name="connsiteY38" fmla="*/ 18316 h 105567"/>
                  <a:gd name="connsiteX39" fmla="*/ 40629 w 94245"/>
                  <a:gd name="connsiteY39" fmla="*/ 20980 h 105567"/>
                  <a:gd name="connsiteX40" fmla="*/ 31637 w 94245"/>
                  <a:gd name="connsiteY40" fmla="*/ 27974 h 105567"/>
                  <a:gd name="connsiteX41" fmla="*/ 25976 w 94245"/>
                  <a:gd name="connsiteY41" fmla="*/ 37964 h 105567"/>
                  <a:gd name="connsiteX42" fmla="*/ 22979 w 94245"/>
                  <a:gd name="connsiteY42" fmla="*/ 48621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4245" h="105567">
                    <a:moveTo>
                      <a:pt x="91248" y="95577"/>
                    </a:moveTo>
                    <a:cubicBezTo>
                      <a:pt x="90249" y="96243"/>
                      <a:pt x="88584" y="97242"/>
                      <a:pt x="86253" y="98241"/>
                    </a:cubicBezTo>
                    <a:cubicBezTo>
                      <a:pt x="83922" y="99574"/>
                      <a:pt x="81257" y="100573"/>
                      <a:pt x="77927" y="101572"/>
                    </a:cubicBezTo>
                    <a:cubicBezTo>
                      <a:pt x="74597" y="102571"/>
                      <a:pt x="70934" y="103570"/>
                      <a:pt x="66604" y="104236"/>
                    </a:cubicBezTo>
                    <a:cubicBezTo>
                      <a:pt x="62275" y="104902"/>
                      <a:pt x="57613" y="105568"/>
                      <a:pt x="52284" y="105568"/>
                    </a:cubicBezTo>
                    <a:cubicBezTo>
                      <a:pt x="44958" y="105568"/>
                      <a:pt x="38298" y="104569"/>
                      <a:pt x="31970" y="102238"/>
                    </a:cubicBezTo>
                    <a:cubicBezTo>
                      <a:pt x="25643" y="99907"/>
                      <a:pt x="20314" y="96576"/>
                      <a:pt x="15319" y="92247"/>
                    </a:cubicBezTo>
                    <a:cubicBezTo>
                      <a:pt x="10657" y="87918"/>
                      <a:pt x="6993" y="82256"/>
                      <a:pt x="3996" y="75929"/>
                    </a:cubicBezTo>
                    <a:cubicBezTo>
                      <a:pt x="1332" y="69602"/>
                      <a:pt x="0" y="61942"/>
                      <a:pt x="0" y="53617"/>
                    </a:cubicBezTo>
                    <a:cubicBezTo>
                      <a:pt x="0" y="45624"/>
                      <a:pt x="1332" y="38298"/>
                      <a:pt x="3996" y="31970"/>
                    </a:cubicBezTo>
                    <a:cubicBezTo>
                      <a:pt x="6661" y="25310"/>
                      <a:pt x="10324" y="19648"/>
                      <a:pt x="14986" y="14986"/>
                    </a:cubicBezTo>
                    <a:cubicBezTo>
                      <a:pt x="19648" y="10324"/>
                      <a:pt x="25310" y="6660"/>
                      <a:pt x="31637" y="3996"/>
                    </a:cubicBezTo>
                    <a:cubicBezTo>
                      <a:pt x="37964" y="1332"/>
                      <a:pt x="44958" y="0"/>
                      <a:pt x="52618" y="0"/>
                    </a:cubicBezTo>
                    <a:cubicBezTo>
                      <a:pt x="59278" y="0"/>
                      <a:pt x="65272" y="999"/>
                      <a:pt x="70601" y="2664"/>
                    </a:cubicBezTo>
                    <a:cubicBezTo>
                      <a:pt x="75929" y="4329"/>
                      <a:pt x="80258" y="6993"/>
                      <a:pt x="83589" y="9991"/>
                    </a:cubicBezTo>
                    <a:cubicBezTo>
                      <a:pt x="87252" y="12988"/>
                      <a:pt x="89916" y="16318"/>
                      <a:pt x="91581" y="20314"/>
                    </a:cubicBezTo>
                    <a:cubicBezTo>
                      <a:pt x="93246" y="24311"/>
                      <a:pt x="94245" y="28640"/>
                      <a:pt x="94245" y="32969"/>
                    </a:cubicBezTo>
                    <a:cubicBezTo>
                      <a:pt x="94245" y="37631"/>
                      <a:pt x="93246" y="41961"/>
                      <a:pt x="91581" y="45624"/>
                    </a:cubicBezTo>
                    <a:cubicBezTo>
                      <a:pt x="89916" y="49287"/>
                      <a:pt x="86919" y="52617"/>
                      <a:pt x="82590" y="55282"/>
                    </a:cubicBezTo>
                    <a:cubicBezTo>
                      <a:pt x="78260" y="57946"/>
                      <a:pt x="72599" y="60277"/>
                      <a:pt x="65272" y="61609"/>
                    </a:cubicBezTo>
                    <a:cubicBezTo>
                      <a:pt x="57946" y="63274"/>
                      <a:pt x="48954" y="63940"/>
                      <a:pt x="37632" y="63940"/>
                    </a:cubicBezTo>
                    <a:cubicBezTo>
                      <a:pt x="34967" y="63940"/>
                      <a:pt x="32636" y="63940"/>
                      <a:pt x="30305" y="63940"/>
                    </a:cubicBezTo>
                    <a:cubicBezTo>
                      <a:pt x="27974" y="63940"/>
                      <a:pt x="25643" y="63940"/>
                      <a:pt x="22979" y="63607"/>
                    </a:cubicBezTo>
                    <a:cubicBezTo>
                      <a:pt x="23978" y="70268"/>
                      <a:pt x="27308" y="75929"/>
                      <a:pt x="32636" y="79925"/>
                    </a:cubicBezTo>
                    <a:cubicBezTo>
                      <a:pt x="37964" y="84255"/>
                      <a:pt x="45624" y="86253"/>
                      <a:pt x="55615" y="86253"/>
                    </a:cubicBezTo>
                    <a:cubicBezTo>
                      <a:pt x="58945" y="86253"/>
                      <a:pt x="61942" y="85920"/>
                      <a:pt x="64939" y="85587"/>
                    </a:cubicBezTo>
                    <a:cubicBezTo>
                      <a:pt x="67937" y="84921"/>
                      <a:pt x="70268" y="84255"/>
                      <a:pt x="72599" y="83589"/>
                    </a:cubicBezTo>
                    <a:cubicBezTo>
                      <a:pt x="74930" y="82922"/>
                      <a:pt x="76928" y="81923"/>
                      <a:pt x="78593" y="81257"/>
                    </a:cubicBezTo>
                    <a:cubicBezTo>
                      <a:pt x="80258" y="80591"/>
                      <a:pt x="81257" y="79925"/>
                      <a:pt x="82256" y="79592"/>
                    </a:cubicBezTo>
                    <a:lnTo>
                      <a:pt x="91248" y="95577"/>
                    </a:lnTo>
                    <a:close/>
                    <a:moveTo>
                      <a:pt x="22979" y="48621"/>
                    </a:moveTo>
                    <a:cubicBezTo>
                      <a:pt x="25976" y="48621"/>
                      <a:pt x="28973" y="48954"/>
                      <a:pt x="31637" y="48954"/>
                    </a:cubicBezTo>
                    <a:cubicBezTo>
                      <a:pt x="34301" y="48954"/>
                      <a:pt x="36965" y="48954"/>
                      <a:pt x="39963" y="48954"/>
                    </a:cubicBezTo>
                    <a:cubicBezTo>
                      <a:pt x="46956" y="48954"/>
                      <a:pt x="52951" y="48621"/>
                      <a:pt x="57280" y="47622"/>
                    </a:cubicBezTo>
                    <a:cubicBezTo>
                      <a:pt x="61609" y="46623"/>
                      <a:pt x="65272" y="45624"/>
                      <a:pt x="67603" y="43959"/>
                    </a:cubicBezTo>
                    <a:cubicBezTo>
                      <a:pt x="69935" y="42627"/>
                      <a:pt x="71600" y="40962"/>
                      <a:pt x="72599" y="38964"/>
                    </a:cubicBezTo>
                    <a:cubicBezTo>
                      <a:pt x="73265" y="36965"/>
                      <a:pt x="73931" y="35300"/>
                      <a:pt x="73931" y="33302"/>
                    </a:cubicBezTo>
                    <a:cubicBezTo>
                      <a:pt x="73931" y="28307"/>
                      <a:pt x="71933" y="24644"/>
                      <a:pt x="67937" y="21979"/>
                    </a:cubicBezTo>
                    <a:cubicBezTo>
                      <a:pt x="63940" y="19315"/>
                      <a:pt x="58945" y="18316"/>
                      <a:pt x="53283" y="18316"/>
                    </a:cubicBezTo>
                    <a:cubicBezTo>
                      <a:pt x="48621" y="18316"/>
                      <a:pt x="44292" y="19315"/>
                      <a:pt x="40629" y="20980"/>
                    </a:cubicBezTo>
                    <a:cubicBezTo>
                      <a:pt x="36965" y="22646"/>
                      <a:pt x="33968" y="24977"/>
                      <a:pt x="31637" y="27974"/>
                    </a:cubicBezTo>
                    <a:cubicBezTo>
                      <a:pt x="29306" y="30971"/>
                      <a:pt x="27308" y="33968"/>
                      <a:pt x="25976" y="37964"/>
                    </a:cubicBezTo>
                    <a:cubicBezTo>
                      <a:pt x="23978" y="40962"/>
                      <a:pt x="22979" y="44625"/>
                      <a:pt x="22979" y="48621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078A884-7229-4052-DA86-EFE168A5DAEE}"/>
                  </a:ext>
                </a:extLst>
              </p:cNvPr>
              <p:cNvSpPr/>
              <p:nvPr/>
            </p:nvSpPr>
            <p:spPr>
              <a:xfrm>
                <a:off x="10936124" y="1190751"/>
                <a:ext cx="118222" cy="143532"/>
              </a:xfrm>
              <a:custGeom>
                <a:avLst/>
                <a:gdLst>
                  <a:gd name="connsiteX0" fmla="*/ 118223 w 118222"/>
                  <a:gd name="connsiteY0" fmla="*/ 130878 h 143532"/>
                  <a:gd name="connsiteX1" fmla="*/ 112229 w 118222"/>
                  <a:gd name="connsiteY1" fmla="*/ 134541 h 143532"/>
                  <a:gd name="connsiteX2" fmla="*/ 102571 w 118222"/>
                  <a:gd name="connsiteY2" fmla="*/ 138870 h 143532"/>
                  <a:gd name="connsiteX3" fmla="*/ 88917 w 118222"/>
                  <a:gd name="connsiteY3" fmla="*/ 142200 h 143532"/>
                  <a:gd name="connsiteX4" fmla="*/ 71267 w 118222"/>
                  <a:gd name="connsiteY4" fmla="*/ 143532 h 143532"/>
                  <a:gd name="connsiteX5" fmla="*/ 43959 w 118222"/>
                  <a:gd name="connsiteY5" fmla="*/ 138870 h 143532"/>
                  <a:gd name="connsiteX6" fmla="*/ 21313 w 118222"/>
                  <a:gd name="connsiteY6" fmla="*/ 125216 h 143532"/>
                  <a:gd name="connsiteX7" fmla="*/ 5661 w 118222"/>
                  <a:gd name="connsiteY7" fmla="*/ 102904 h 143532"/>
                  <a:gd name="connsiteX8" fmla="*/ 0 w 118222"/>
                  <a:gd name="connsiteY8" fmla="*/ 72266 h 143532"/>
                  <a:gd name="connsiteX9" fmla="*/ 5661 w 118222"/>
                  <a:gd name="connsiteY9" fmla="*/ 41628 h 143532"/>
                  <a:gd name="connsiteX10" fmla="*/ 20980 w 118222"/>
                  <a:gd name="connsiteY10" fmla="*/ 18982 h 143532"/>
                  <a:gd name="connsiteX11" fmla="*/ 43293 w 118222"/>
                  <a:gd name="connsiteY11" fmla="*/ 4995 h 143532"/>
                  <a:gd name="connsiteX12" fmla="*/ 70601 w 118222"/>
                  <a:gd name="connsiteY12" fmla="*/ 0 h 143532"/>
                  <a:gd name="connsiteX13" fmla="*/ 93579 w 118222"/>
                  <a:gd name="connsiteY13" fmla="*/ 2331 h 143532"/>
                  <a:gd name="connsiteX14" fmla="*/ 107566 w 118222"/>
                  <a:gd name="connsiteY14" fmla="*/ 8326 h 143532"/>
                  <a:gd name="connsiteX15" fmla="*/ 114892 w 118222"/>
                  <a:gd name="connsiteY15" fmla="*/ 15652 h 143532"/>
                  <a:gd name="connsiteX16" fmla="*/ 116891 w 118222"/>
                  <a:gd name="connsiteY16" fmla="*/ 21646 h 143532"/>
                  <a:gd name="connsiteX17" fmla="*/ 115892 w 118222"/>
                  <a:gd name="connsiteY17" fmla="*/ 26642 h 143532"/>
                  <a:gd name="connsiteX18" fmla="*/ 113228 w 118222"/>
                  <a:gd name="connsiteY18" fmla="*/ 30971 h 143532"/>
                  <a:gd name="connsiteX19" fmla="*/ 110230 w 118222"/>
                  <a:gd name="connsiteY19" fmla="*/ 34301 h 143532"/>
                  <a:gd name="connsiteX20" fmla="*/ 107566 w 118222"/>
                  <a:gd name="connsiteY20" fmla="*/ 36299 h 143532"/>
                  <a:gd name="connsiteX21" fmla="*/ 102238 w 118222"/>
                  <a:gd name="connsiteY21" fmla="*/ 31637 h 143532"/>
                  <a:gd name="connsiteX22" fmla="*/ 94245 w 118222"/>
                  <a:gd name="connsiteY22" fmla="*/ 26975 h 143532"/>
                  <a:gd name="connsiteX23" fmla="*/ 83589 w 118222"/>
                  <a:gd name="connsiteY23" fmla="*/ 23312 h 143532"/>
                  <a:gd name="connsiteX24" fmla="*/ 70934 w 118222"/>
                  <a:gd name="connsiteY24" fmla="*/ 21979 h 143532"/>
                  <a:gd name="connsiteX25" fmla="*/ 52284 w 118222"/>
                  <a:gd name="connsiteY25" fmla="*/ 25310 h 143532"/>
                  <a:gd name="connsiteX26" fmla="*/ 37631 w 118222"/>
                  <a:gd name="connsiteY26" fmla="*/ 35300 h 143532"/>
                  <a:gd name="connsiteX27" fmla="*/ 27641 w 118222"/>
                  <a:gd name="connsiteY27" fmla="*/ 51285 h 143532"/>
                  <a:gd name="connsiteX28" fmla="*/ 23978 w 118222"/>
                  <a:gd name="connsiteY28" fmla="*/ 72599 h 143532"/>
                  <a:gd name="connsiteX29" fmla="*/ 27641 w 118222"/>
                  <a:gd name="connsiteY29" fmla="*/ 93912 h 143532"/>
                  <a:gd name="connsiteX30" fmla="*/ 37964 w 118222"/>
                  <a:gd name="connsiteY30" fmla="*/ 109564 h 143532"/>
                  <a:gd name="connsiteX31" fmla="*/ 53617 w 118222"/>
                  <a:gd name="connsiteY31" fmla="*/ 118889 h 143532"/>
                  <a:gd name="connsiteX32" fmla="*/ 72932 w 118222"/>
                  <a:gd name="connsiteY32" fmla="*/ 122219 h 143532"/>
                  <a:gd name="connsiteX33" fmla="*/ 93912 w 118222"/>
                  <a:gd name="connsiteY33" fmla="*/ 118889 h 143532"/>
                  <a:gd name="connsiteX34" fmla="*/ 106900 w 118222"/>
                  <a:gd name="connsiteY34" fmla="*/ 112895 h 143532"/>
                  <a:gd name="connsiteX35" fmla="*/ 118223 w 118222"/>
                  <a:gd name="connsiteY35" fmla="*/ 130878 h 143532"/>
                  <a:gd name="connsiteX36" fmla="*/ 118223 w 118222"/>
                  <a:gd name="connsiteY36" fmla="*/ 130878 h 14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222" h="143532">
                    <a:moveTo>
                      <a:pt x="118223" y="130878"/>
                    </a:moveTo>
                    <a:cubicBezTo>
                      <a:pt x="116891" y="131877"/>
                      <a:pt x="114892" y="133209"/>
                      <a:pt x="112229" y="134541"/>
                    </a:cubicBezTo>
                    <a:cubicBezTo>
                      <a:pt x="109564" y="135873"/>
                      <a:pt x="106567" y="137538"/>
                      <a:pt x="102571" y="138870"/>
                    </a:cubicBezTo>
                    <a:cubicBezTo>
                      <a:pt x="98908" y="140202"/>
                      <a:pt x="94245" y="141201"/>
                      <a:pt x="88917" y="142200"/>
                    </a:cubicBezTo>
                    <a:cubicBezTo>
                      <a:pt x="83589" y="143200"/>
                      <a:pt x="77927" y="143532"/>
                      <a:pt x="71267" y="143532"/>
                    </a:cubicBezTo>
                    <a:cubicBezTo>
                      <a:pt x="61609" y="143532"/>
                      <a:pt x="52618" y="141867"/>
                      <a:pt x="43959" y="138870"/>
                    </a:cubicBezTo>
                    <a:cubicBezTo>
                      <a:pt x="35300" y="135873"/>
                      <a:pt x="27974" y="131211"/>
                      <a:pt x="21313" y="125216"/>
                    </a:cubicBezTo>
                    <a:cubicBezTo>
                      <a:pt x="14653" y="119222"/>
                      <a:pt x="9658" y="111895"/>
                      <a:pt x="5661" y="102904"/>
                    </a:cubicBezTo>
                    <a:cubicBezTo>
                      <a:pt x="1998" y="93912"/>
                      <a:pt x="0" y="83922"/>
                      <a:pt x="0" y="72266"/>
                    </a:cubicBezTo>
                    <a:cubicBezTo>
                      <a:pt x="0" y="60943"/>
                      <a:pt x="1998" y="50619"/>
                      <a:pt x="5661" y="41628"/>
                    </a:cubicBezTo>
                    <a:cubicBezTo>
                      <a:pt x="9325" y="32636"/>
                      <a:pt x="14320" y="24977"/>
                      <a:pt x="20980" y="18982"/>
                    </a:cubicBezTo>
                    <a:cubicBezTo>
                      <a:pt x="27308" y="12655"/>
                      <a:pt x="34967" y="7993"/>
                      <a:pt x="43293" y="4995"/>
                    </a:cubicBezTo>
                    <a:cubicBezTo>
                      <a:pt x="51951" y="1665"/>
                      <a:pt x="60943" y="0"/>
                      <a:pt x="70601" y="0"/>
                    </a:cubicBezTo>
                    <a:cubicBezTo>
                      <a:pt x="79925" y="0"/>
                      <a:pt x="87585" y="666"/>
                      <a:pt x="93579" y="2331"/>
                    </a:cubicBezTo>
                    <a:cubicBezTo>
                      <a:pt x="99574" y="3996"/>
                      <a:pt x="104236" y="5994"/>
                      <a:pt x="107566" y="8326"/>
                    </a:cubicBezTo>
                    <a:cubicBezTo>
                      <a:pt x="110896" y="10657"/>
                      <a:pt x="113561" y="12988"/>
                      <a:pt x="114892" y="15652"/>
                    </a:cubicBezTo>
                    <a:cubicBezTo>
                      <a:pt x="116225" y="17983"/>
                      <a:pt x="116891" y="19981"/>
                      <a:pt x="116891" y="21646"/>
                    </a:cubicBezTo>
                    <a:cubicBezTo>
                      <a:pt x="116891" y="23312"/>
                      <a:pt x="116558" y="24977"/>
                      <a:pt x="115892" y="26642"/>
                    </a:cubicBezTo>
                    <a:cubicBezTo>
                      <a:pt x="115226" y="28307"/>
                      <a:pt x="114227" y="29639"/>
                      <a:pt x="113228" y="30971"/>
                    </a:cubicBezTo>
                    <a:cubicBezTo>
                      <a:pt x="112229" y="32303"/>
                      <a:pt x="111229" y="33302"/>
                      <a:pt x="110230" y="34301"/>
                    </a:cubicBezTo>
                    <a:cubicBezTo>
                      <a:pt x="109231" y="35300"/>
                      <a:pt x="108232" y="35966"/>
                      <a:pt x="107566" y="36299"/>
                    </a:cubicBezTo>
                    <a:cubicBezTo>
                      <a:pt x="106234" y="34967"/>
                      <a:pt x="104569" y="33302"/>
                      <a:pt x="102238" y="31637"/>
                    </a:cubicBezTo>
                    <a:cubicBezTo>
                      <a:pt x="99907" y="29972"/>
                      <a:pt x="97242" y="28307"/>
                      <a:pt x="94245" y="26975"/>
                    </a:cubicBezTo>
                    <a:cubicBezTo>
                      <a:pt x="91248" y="25643"/>
                      <a:pt x="87585" y="24311"/>
                      <a:pt x="83589" y="23312"/>
                    </a:cubicBezTo>
                    <a:cubicBezTo>
                      <a:pt x="79592" y="22312"/>
                      <a:pt x="75596" y="21979"/>
                      <a:pt x="70934" y="21979"/>
                    </a:cubicBezTo>
                    <a:cubicBezTo>
                      <a:pt x="64273" y="21979"/>
                      <a:pt x="58279" y="22979"/>
                      <a:pt x="52284" y="25310"/>
                    </a:cubicBezTo>
                    <a:cubicBezTo>
                      <a:pt x="46623" y="27641"/>
                      <a:pt x="41628" y="30971"/>
                      <a:pt x="37631" y="35300"/>
                    </a:cubicBezTo>
                    <a:cubicBezTo>
                      <a:pt x="33635" y="39630"/>
                      <a:pt x="30305" y="44958"/>
                      <a:pt x="27641" y="51285"/>
                    </a:cubicBezTo>
                    <a:cubicBezTo>
                      <a:pt x="25310" y="57613"/>
                      <a:pt x="23978" y="64606"/>
                      <a:pt x="23978" y="72599"/>
                    </a:cubicBezTo>
                    <a:cubicBezTo>
                      <a:pt x="23978" y="80591"/>
                      <a:pt x="25310" y="87918"/>
                      <a:pt x="27641" y="93912"/>
                    </a:cubicBezTo>
                    <a:cubicBezTo>
                      <a:pt x="30305" y="100240"/>
                      <a:pt x="33635" y="105235"/>
                      <a:pt x="37964" y="109564"/>
                    </a:cubicBezTo>
                    <a:cubicBezTo>
                      <a:pt x="42294" y="113894"/>
                      <a:pt x="47622" y="116891"/>
                      <a:pt x="53617" y="118889"/>
                    </a:cubicBezTo>
                    <a:cubicBezTo>
                      <a:pt x="59611" y="120887"/>
                      <a:pt x="65938" y="122219"/>
                      <a:pt x="72932" y="122219"/>
                    </a:cubicBezTo>
                    <a:cubicBezTo>
                      <a:pt x="81257" y="122219"/>
                      <a:pt x="88251" y="121220"/>
                      <a:pt x="93912" y="118889"/>
                    </a:cubicBezTo>
                    <a:cubicBezTo>
                      <a:pt x="99907" y="116891"/>
                      <a:pt x="104236" y="114893"/>
                      <a:pt x="106900" y="112895"/>
                    </a:cubicBezTo>
                    <a:lnTo>
                      <a:pt x="118223" y="130878"/>
                    </a:lnTo>
                    <a:lnTo>
                      <a:pt x="118223" y="13087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1ECFE47-5980-6B16-8CC5-5CDAD677E4F0}"/>
                  </a:ext>
                </a:extLst>
              </p:cNvPr>
              <p:cNvSpPr/>
              <p:nvPr/>
            </p:nvSpPr>
            <p:spPr>
              <a:xfrm>
                <a:off x="11063338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70 w 93246"/>
                  <a:gd name="connsiteY15" fmla="*/ 29972 h 105567"/>
                  <a:gd name="connsiteX16" fmla="*/ 62275 w 93246"/>
                  <a:gd name="connsiteY16" fmla="*/ 22646 h 105567"/>
                  <a:gd name="connsiteX17" fmla="*/ 52951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2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10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8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8" y="103570"/>
                      <a:pt x="81257" y="103903"/>
                      <a:pt x="77261" y="104236"/>
                    </a:cubicBezTo>
                    <a:cubicBezTo>
                      <a:pt x="73598" y="104569"/>
                      <a:pt x="69269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661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8" y="40296"/>
                      <a:pt x="46623" y="40296"/>
                    </a:cubicBezTo>
                    <a:cubicBezTo>
                      <a:pt x="51619" y="40296"/>
                      <a:pt x="56281" y="40629"/>
                      <a:pt x="60610" y="40629"/>
                    </a:cubicBezTo>
                    <a:cubicBezTo>
                      <a:pt x="64939" y="40962"/>
                      <a:pt x="68270" y="41295"/>
                      <a:pt x="70601" y="41628"/>
                    </a:cubicBezTo>
                    <a:cubicBezTo>
                      <a:pt x="70601" y="36965"/>
                      <a:pt x="69935" y="33302"/>
                      <a:pt x="68270" y="29972"/>
                    </a:cubicBezTo>
                    <a:cubicBezTo>
                      <a:pt x="66938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1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2" y="17317"/>
                      <a:pt x="8992" y="14653"/>
                    </a:cubicBezTo>
                    <a:cubicBezTo>
                      <a:pt x="8992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10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70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9" y="77927"/>
                      <a:pt x="23978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7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453ED54-EE76-100A-4F64-159A28430D49}"/>
                  </a:ext>
                </a:extLst>
              </p:cNvPr>
              <p:cNvSpPr/>
              <p:nvPr/>
            </p:nvSpPr>
            <p:spPr>
              <a:xfrm>
                <a:off x="11178897" y="1228383"/>
                <a:ext cx="69268" cy="102570"/>
              </a:xfrm>
              <a:custGeom>
                <a:avLst/>
                <a:gdLst>
                  <a:gd name="connsiteX0" fmla="*/ 333 w 69268"/>
                  <a:gd name="connsiteY0" fmla="*/ 38298 h 102570"/>
                  <a:gd name="connsiteX1" fmla="*/ 11323 w 69268"/>
                  <a:gd name="connsiteY1" fmla="*/ 9991 h 102570"/>
                  <a:gd name="connsiteX2" fmla="*/ 41628 w 69268"/>
                  <a:gd name="connsiteY2" fmla="*/ 0 h 102570"/>
                  <a:gd name="connsiteX3" fmla="*/ 61609 w 69268"/>
                  <a:gd name="connsiteY3" fmla="*/ 3330 h 102570"/>
                  <a:gd name="connsiteX4" fmla="*/ 69269 w 69268"/>
                  <a:gd name="connsiteY4" fmla="*/ 13987 h 102570"/>
                  <a:gd name="connsiteX5" fmla="*/ 67270 w 69268"/>
                  <a:gd name="connsiteY5" fmla="*/ 20647 h 102570"/>
                  <a:gd name="connsiteX6" fmla="*/ 64273 w 69268"/>
                  <a:gd name="connsiteY6" fmla="*/ 24644 h 102570"/>
                  <a:gd name="connsiteX7" fmla="*/ 55948 w 69268"/>
                  <a:gd name="connsiteY7" fmla="*/ 21646 h 102570"/>
                  <a:gd name="connsiteX8" fmla="*/ 44958 w 69268"/>
                  <a:gd name="connsiteY8" fmla="*/ 20314 h 102570"/>
                  <a:gd name="connsiteX9" fmla="*/ 22312 w 69268"/>
                  <a:gd name="connsiteY9" fmla="*/ 44958 h 102570"/>
                  <a:gd name="connsiteX10" fmla="*/ 22312 w 69268"/>
                  <a:gd name="connsiteY10" fmla="*/ 102571 h 102570"/>
                  <a:gd name="connsiteX11" fmla="*/ 0 w 69268"/>
                  <a:gd name="connsiteY11" fmla="*/ 102571 h 102570"/>
                  <a:gd name="connsiteX12" fmla="*/ 0 w 69268"/>
                  <a:gd name="connsiteY12" fmla="*/ 38298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68" h="102570">
                    <a:moveTo>
                      <a:pt x="333" y="38298"/>
                    </a:moveTo>
                    <a:cubicBezTo>
                      <a:pt x="333" y="25976"/>
                      <a:pt x="3996" y="16651"/>
                      <a:pt x="11323" y="9991"/>
                    </a:cubicBezTo>
                    <a:cubicBezTo>
                      <a:pt x="18649" y="3330"/>
                      <a:pt x="28640" y="0"/>
                      <a:pt x="41628" y="0"/>
                    </a:cubicBezTo>
                    <a:cubicBezTo>
                      <a:pt x="49953" y="0"/>
                      <a:pt x="56614" y="999"/>
                      <a:pt x="61609" y="3330"/>
                    </a:cubicBezTo>
                    <a:cubicBezTo>
                      <a:pt x="66604" y="5661"/>
                      <a:pt x="69269" y="9325"/>
                      <a:pt x="69269" y="13987"/>
                    </a:cubicBezTo>
                    <a:cubicBezTo>
                      <a:pt x="69269" y="16318"/>
                      <a:pt x="68602" y="18316"/>
                      <a:pt x="67270" y="20647"/>
                    </a:cubicBezTo>
                    <a:cubicBezTo>
                      <a:pt x="65938" y="22645"/>
                      <a:pt x="64939" y="23978"/>
                      <a:pt x="64273" y="24644"/>
                    </a:cubicBezTo>
                    <a:cubicBezTo>
                      <a:pt x="61942" y="23645"/>
                      <a:pt x="59278" y="22645"/>
                      <a:pt x="55948" y="21646"/>
                    </a:cubicBezTo>
                    <a:cubicBezTo>
                      <a:pt x="52618" y="20647"/>
                      <a:pt x="48954" y="20314"/>
                      <a:pt x="44958" y="20314"/>
                    </a:cubicBezTo>
                    <a:cubicBezTo>
                      <a:pt x="29639" y="20314"/>
                      <a:pt x="22312" y="28640"/>
                      <a:pt x="22312" y="44958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3829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660B02A-93CF-64B0-A391-7C5EEDA0ECFB}"/>
                  </a:ext>
                </a:extLst>
              </p:cNvPr>
              <p:cNvSpPr/>
              <p:nvPr/>
            </p:nvSpPr>
            <p:spPr>
              <a:xfrm>
                <a:off x="11254160" y="1227717"/>
                <a:ext cx="94245" cy="105567"/>
              </a:xfrm>
              <a:custGeom>
                <a:avLst/>
                <a:gdLst>
                  <a:gd name="connsiteX0" fmla="*/ 91248 w 94245"/>
                  <a:gd name="connsiteY0" fmla="*/ 95577 h 105567"/>
                  <a:gd name="connsiteX1" fmla="*/ 86253 w 94245"/>
                  <a:gd name="connsiteY1" fmla="*/ 98241 h 105567"/>
                  <a:gd name="connsiteX2" fmla="*/ 77927 w 94245"/>
                  <a:gd name="connsiteY2" fmla="*/ 101572 h 105567"/>
                  <a:gd name="connsiteX3" fmla="*/ 66604 w 94245"/>
                  <a:gd name="connsiteY3" fmla="*/ 104236 h 105567"/>
                  <a:gd name="connsiteX4" fmla="*/ 52284 w 94245"/>
                  <a:gd name="connsiteY4" fmla="*/ 105568 h 105567"/>
                  <a:gd name="connsiteX5" fmla="*/ 31970 w 94245"/>
                  <a:gd name="connsiteY5" fmla="*/ 102238 h 105567"/>
                  <a:gd name="connsiteX6" fmla="*/ 15319 w 94245"/>
                  <a:gd name="connsiteY6" fmla="*/ 92247 h 105567"/>
                  <a:gd name="connsiteX7" fmla="*/ 3996 w 94245"/>
                  <a:gd name="connsiteY7" fmla="*/ 75929 h 105567"/>
                  <a:gd name="connsiteX8" fmla="*/ 0 w 94245"/>
                  <a:gd name="connsiteY8" fmla="*/ 53617 h 105567"/>
                  <a:gd name="connsiteX9" fmla="*/ 3996 w 94245"/>
                  <a:gd name="connsiteY9" fmla="*/ 31970 h 105567"/>
                  <a:gd name="connsiteX10" fmla="*/ 14986 w 94245"/>
                  <a:gd name="connsiteY10" fmla="*/ 14986 h 105567"/>
                  <a:gd name="connsiteX11" fmla="*/ 31637 w 94245"/>
                  <a:gd name="connsiteY11" fmla="*/ 3996 h 105567"/>
                  <a:gd name="connsiteX12" fmla="*/ 52617 w 94245"/>
                  <a:gd name="connsiteY12" fmla="*/ 0 h 105567"/>
                  <a:gd name="connsiteX13" fmla="*/ 70601 w 94245"/>
                  <a:gd name="connsiteY13" fmla="*/ 2664 h 105567"/>
                  <a:gd name="connsiteX14" fmla="*/ 83588 w 94245"/>
                  <a:gd name="connsiteY14" fmla="*/ 9991 h 105567"/>
                  <a:gd name="connsiteX15" fmla="*/ 91581 w 94245"/>
                  <a:gd name="connsiteY15" fmla="*/ 20314 h 105567"/>
                  <a:gd name="connsiteX16" fmla="*/ 94245 w 94245"/>
                  <a:gd name="connsiteY16" fmla="*/ 32969 h 105567"/>
                  <a:gd name="connsiteX17" fmla="*/ 91581 w 94245"/>
                  <a:gd name="connsiteY17" fmla="*/ 45624 h 105567"/>
                  <a:gd name="connsiteX18" fmla="*/ 82589 w 94245"/>
                  <a:gd name="connsiteY18" fmla="*/ 55282 h 105567"/>
                  <a:gd name="connsiteX19" fmla="*/ 65272 w 94245"/>
                  <a:gd name="connsiteY19" fmla="*/ 61609 h 105567"/>
                  <a:gd name="connsiteX20" fmla="*/ 37631 w 94245"/>
                  <a:gd name="connsiteY20" fmla="*/ 63940 h 105567"/>
                  <a:gd name="connsiteX21" fmla="*/ 30305 w 94245"/>
                  <a:gd name="connsiteY21" fmla="*/ 63940 h 105567"/>
                  <a:gd name="connsiteX22" fmla="*/ 22978 w 94245"/>
                  <a:gd name="connsiteY22" fmla="*/ 63607 h 105567"/>
                  <a:gd name="connsiteX23" fmla="*/ 32636 w 94245"/>
                  <a:gd name="connsiteY23" fmla="*/ 79925 h 105567"/>
                  <a:gd name="connsiteX24" fmla="*/ 55615 w 94245"/>
                  <a:gd name="connsiteY24" fmla="*/ 86253 h 105567"/>
                  <a:gd name="connsiteX25" fmla="*/ 64939 w 94245"/>
                  <a:gd name="connsiteY25" fmla="*/ 85587 h 105567"/>
                  <a:gd name="connsiteX26" fmla="*/ 72599 w 94245"/>
                  <a:gd name="connsiteY26" fmla="*/ 83589 h 105567"/>
                  <a:gd name="connsiteX27" fmla="*/ 78593 w 94245"/>
                  <a:gd name="connsiteY27" fmla="*/ 81257 h 105567"/>
                  <a:gd name="connsiteX28" fmla="*/ 82256 w 94245"/>
                  <a:gd name="connsiteY28" fmla="*/ 79592 h 105567"/>
                  <a:gd name="connsiteX29" fmla="*/ 91248 w 94245"/>
                  <a:gd name="connsiteY29" fmla="*/ 95577 h 105567"/>
                  <a:gd name="connsiteX30" fmla="*/ 22978 w 94245"/>
                  <a:gd name="connsiteY30" fmla="*/ 48621 h 105567"/>
                  <a:gd name="connsiteX31" fmla="*/ 31637 w 94245"/>
                  <a:gd name="connsiteY31" fmla="*/ 48954 h 105567"/>
                  <a:gd name="connsiteX32" fmla="*/ 39963 w 94245"/>
                  <a:gd name="connsiteY32" fmla="*/ 48954 h 105567"/>
                  <a:gd name="connsiteX33" fmla="*/ 57280 w 94245"/>
                  <a:gd name="connsiteY33" fmla="*/ 47622 h 105567"/>
                  <a:gd name="connsiteX34" fmla="*/ 67603 w 94245"/>
                  <a:gd name="connsiteY34" fmla="*/ 43959 h 105567"/>
                  <a:gd name="connsiteX35" fmla="*/ 72599 w 94245"/>
                  <a:gd name="connsiteY35" fmla="*/ 38964 h 105567"/>
                  <a:gd name="connsiteX36" fmla="*/ 73931 w 94245"/>
                  <a:gd name="connsiteY36" fmla="*/ 33302 h 105567"/>
                  <a:gd name="connsiteX37" fmla="*/ 67937 w 94245"/>
                  <a:gd name="connsiteY37" fmla="*/ 21979 h 105567"/>
                  <a:gd name="connsiteX38" fmla="*/ 53283 w 94245"/>
                  <a:gd name="connsiteY38" fmla="*/ 18316 h 105567"/>
                  <a:gd name="connsiteX39" fmla="*/ 40628 w 94245"/>
                  <a:gd name="connsiteY39" fmla="*/ 20980 h 105567"/>
                  <a:gd name="connsiteX40" fmla="*/ 31637 w 94245"/>
                  <a:gd name="connsiteY40" fmla="*/ 27974 h 105567"/>
                  <a:gd name="connsiteX41" fmla="*/ 25976 w 94245"/>
                  <a:gd name="connsiteY41" fmla="*/ 37964 h 105567"/>
                  <a:gd name="connsiteX42" fmla="*/ 22978 w 94245"/>
                  <a:gd name="connsiteY42" fmla="*/ 48621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4245" h="105567">
                    <a:moveTo>
                      <a:pt x="91248" y="95577"/>
                    </a:moveTo>
                    <a:cubicBezTo>
                      <a:pt x="90249" y="96243"/>
                      <a:pt x="88584" y="97242"/>
                      <a:pt x="86253" y="98241"/>
                    </a:cubicBezTo>
                    <a:cubicBezTo>
                      <a:pt x="83921" y="99574"/>
                      <a:pt x="81257" y="100573"/>
                      <a:pt x="77927" y="101572"/>
                    </a:cubicBezTo>
                    <a:cubicBezTo>
                      <a:pt x="74597" y="102571"/>
                      <a:pt x="70934" y="103570"/>
                      <a:pt x="66604" y="104236"/>
                    </a:cubicBezTo>
                    <a:cubicBezTo>
                      <a:pt x="62275" y="104902"/>
                      <a:pt x="57613" y="105568"/>
                      <a:pt x="52284" y="105568"/>
                    </a:cubicBezTo>
                    <a:cubicBezTo>
                      <a:pt x="44958" y="105568"/>
                      <a:pt x="38297" y="104569"/>
                      <a:pt x="31970" y="102238"/>
                    </a:cubicBezTo>
                    <a:cubicBezTo>
                      <a:pt x="25643" y="99907"/>
                      <a:pt x="20314" y="96576"/>
                      <a:pt x="15319" y="92247"/>
                    </a:cubicBezTo>
                    <a:cubicBezTo>
                      <a:pt x="10657" y="87918"/>
                      <a:pt x="6993" y="82256"/>
                      <a:pt x="3996" y="75929"/>
                    </a:cubicBezTo>
                    <a:cubicBezTo>
                      <a:pt x="1332" y="69602"/>
                      <a:pt x="0" y="61942"/>
                      <a:pt x="0" y="53617"/>
                    </a:cubicBezTo>
                    <a:cubicBezTo>
                      <a:pt x="0" y="45624"/>
                      <a:pt x="1332" y="38298"/>
                      <a:pt x="3996" y="31970"/>
                    </a:cubicBezTo>
                    <a:cubicBezTo>
                      <a:pt x="6660" y="25310"/>
                      <a:pt x="10324" y="19648"/>
                      <a:pt x="14986" y="14986"/>
                    </a:cubicBezTo>
                    <a:cubicBezTo>
                      <a:pt x="19648" y="10324"/>
                      <a:pt x="25309" y="6660"/>
                      <a:pt x="31637" y="3996"/>
                    </a:cubicBezTo>
                    <a:cubicBezTo>
                      <a:pt x="37964" y="1332"/>
                      <a:pt x="44958" y="0"/>
                      <a:pt x="52617" y="0"/>
                    </a:cubicBezTo>
                    <a:cubicBezTo>
                      <a:pt x="59278" y="0"/>
                      <a:pt x="65272" y="999"/>
                      <a:pt x="70601" y="2664"/>
                    </a:cubicBezTo>
                    <a:cubicBezTo>
                      <a:pt x="75929" y="4329"/>
                      <a:pt x="80258" y="6993"/>
                      <a:pt x="83588" y="9991"/>
                    </a:cubicBezTo>
                    <a:cubicBezTo>
                      <a:pt x="87252" y="12988"/>
                      <a:pt x="89916" y="16318"/>
                      <a:pt x="91581" y="20314"/>
                    </a:cubicBezTo>
                    <a:cubicBezTo>
                      <a:pt x="93246" y="24311"/>
                      <a:pt x="94245" y="28640"/>
                      <a:pt x="94245" y="32969"/>
                    </a:cubicBezTo>
                    <a:cubicBezTo>
                      <a:pt x="94245" y="37631"/>
                      <a:pt x="93246" y="41961"/>
                      <a:pt x="91581" y="45624"/>
                    </a:cubicBezTo>
                    <a:cubicBezTo>
                      <a:pt x="89916" y="49287"/>
                      <a:pt x="86919" y="52617"/>
                      <a:pt x="82589" y="55282"/>
                    </a:cubicBezTo>
                    <a:cubicBezTo>
                      <a:pt x="78260" y="57946"/>
                      <a:pt x="72599" y="60277"/>
                      <a:pt x="65272" y="61609"/>
                    </a:cubicBezTo>
                    <a:cubicBezTo>
                      <a:pt x="57946" y="63274"/>
                      <a:pt x="48954" y="63940"/>
                      <a:pt x="37631" y="63940"/>
                    </a:cubicBezTo>
                    <a:cubicBezTo>
                      <a:pt x="34967" y="63940"/>
                      <a:pt x="32636" y="63940"/>
                      <a:pt x="30305" y="63940"/>
                    </a:cubicBezTo>
                    <a:cubicBezTo>
                      <a:pt x="27974" y="63940"/>
                      <a:pt x="25643" y="63940"/>
                      <a:pt x="22978" y="63607"/>
                    </a:cubicBezTo>
                    <a:cubicBezTo>
                      <a:pt x="23977" y="70268"/>
                      <a:pt x="27308" y="75929"/>
                      <a:pt x="32636" y="79925"/>
                    </a:cubicBezTo>
                    <a:cubicBezTo>
                      <a:pt x="37964" y="84255"/>
                      <a:pt x="45624" y="86253"/>
                      <a:pt x="55615" y="86253"/>
                    </a:cubicBezTo>
                    <a:cubicBezTo>
                      <a:pt x="58945" y="86253"/>
                      <a:pt x="61942" y="85920"/>
                      <a:pt x="64939" y="85587"/>
                    </a:cubicBezTo>
                    <a:cubicBezTo>
                      <a:pt x="67937" y="84921"/>
                      <a:pt x="70268" y="84255"/>
                      <a:pt x="72599" y="83589"/>
                    </a:cubicBezTo>
                    <a:cubicBezTo>
                      <a:pt x="74930" y="82922"/>
                      <a:pt x="76928" y="81923"/>
                      <a:pt x="78593" y="81257"/>
                    </a:cubicBezTo>
                    <a:cubicBezTo>
                      <a:pt x="80258" y="80591"/>
                      <a:pt x="81257" y="79925"/>
                      <a:pt x="82256" y="79592"/>
                    </a:cubicBezTo>
                    <a:lnTo>
                      <a:pt x="91248" y="95577"/>
                    </a:lnTo>
                    <a:close/>
                    <a:moveTo>
                      <a:pt x="22978" y="48621"/>
                    </a:moveTo>
                    <a:cubicBezTo>
                      <a:pt x="25976" y="48621"/>
                      <a:pt x="28973" y="48954"/>
                      <a:pt x="31637" y="48954"/>
                    </a:cubicBezTo>
                    <a:cubicBezTo>
                      <a:pt x="34301" y="48954"/>
                      <a:pt x="36965" y="48954"/>
                      <a:pt x="39963" y="48954"/>
                    </a:cubicBezTo>
                    <a:cubicBezTo>
                      <a:pt x="46956" y="48954"/>
                      <a:pt x="52950" y="48621"/>
                      <a:pt x="57280" y="47622"/>
                    </a:cubicBezTo>
                    <a:cubicBezTo>
                      <a:pt x="61609" y="46623"/>
                      <a:pt x="65272" y="45624"/>
                      <a:pt x="67603" y="43959"/>
                    </a:cubicBezTo>
                    <a:cubicBezTo>
                      <a:pt x="69935" y="42627"/>
                      <a:pt x="71600" y="40962"/>
                      <a:pt x="72599" y="38964"/>
                    </a:cubicBezTo>
                    <a:cubicBezTo>
                      <a:pt x="73265" y="36965"/>
                      <a:pt x="73931" y="35300"/>
                      <a:pt x="73931" y="33302"/>
                    </a:cubicBezTo>
                    <a:cubicBezTo>
                      <a:pt x="73931" y="28307"/>
                      <a:pt x="71933" y="24644"/>
                      <a:pt x="67937" y="21979"/>
                    </a:cubicBezTo>
                    <a:cubicBezTo>
                      <a:pt x="63940" y="19315"/>
                      <a:pt x="58945" y="18316"/>
                      <a:pt x="53283" y="18316"/>
                    </a:cubicBezTo>
                    <a:cubicBezTo>
                      <a:pt x="48621" y="18316"/>
                      <a:pt x="44292" y="19315"/>
                      <a:pt x="40628" y="20980"/>
                    </a:cubicBezTo>
                    <a:cubicBezTo>
                      <a:pt x="36965" y="22646"/>
                      <a:pt x="33968" y="24977"/>
                      <a:pt x="31637" y="27974"/>
                    </a:cubicBezTo>
                    <a:cubicBezTo>
                      <a:pt x="29306" y="30971"/>
                      <a:pt x="27308" y="33968"/>
                      <a:pt x="25976" y="37964"/>
                    </a:cubicBezTo>
                    <a:cubicBezTo>
                      <a:pt x="23645" y="40962"/>
                      <a:pt x="22978" y="44625"/>
                      <a:pt x="22978" y="48621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4EA254-678A-2D98-F5E3-55AE1DA7C30E}"/>
                </a:ext>
              </a:extLst>
            </p:cNvPr>
            <p:cNvSpPr/>
            <p:nvPr/>
          </p:nvSpPr>
          <p:spPr>
            <a:xfrm>
              <a:off x="8576330" y="787462"/>
              <a:ext cx="396962" cy="343012"/>
            </a:xfrm>
            <a:custGeom>
              <a:avLst/>
              <a:gdLst>
                <a:gd name="connsiteX0" fmla="*/ 271080 w 396962"/>
                <a:gd name="connsiteY0" fmla="*/ 343013 h 343012"/>
                <a:gd name="connsiteX1" fmla="*/ 396962 w 396962"/>
                <a:gd name="connsiteY1" fmla="*/ 343013 h 343012"/>
                <a:gd name="connsiteX2" fmla="*/ 198148 w 396962"/>
                <a:gd name="connsiteY2" fmla="*/ 162515 h 343012"/>
                <a:gd name="connsiteX3" fmla="*/ 382309 w 396962"/>
                <a:gd name="connsiteY3" fmla="*/ 333 h 343012"/>
                <a:gd name="connsiteX4" fmla="*/ 263420 w 396962"/>
                <a:gd name="connsiteY4" fmla="*/ 333 h 343012"/>
                <a:gd name="connsiteX5" fmla="*/ 98242 w 396962"/>
                <a:gd name="connsiteY5" fmla="*/ 152191 h 343012"/>
                <a:gd name="connsiteX6" fmla="*/ 98242 w 396962"/>
                <a:gd name="connsiteY6" fmla="*/ 0 h 343012"/>
                <a:gd name="connsiteX7" fmla="*/ 0 w 396962"/>
                <a:gd name="connsiteY7" fmla="*/ 0 h 343012"/>
                <a:gd name="connsiteX8" fmla="*/ 0 w 396962"/>
                <a:gd name="connsiteY8" fmla="*/ 343013 h 343012"/>
                <a:gd name="connsiteX9" fmla="*/ 98242 w 396962"/>
                <a:gd name="connsiteY9" fmla="*/ 343013 h 343012"/>
                <a:gd name="connsiteX10" fmla="*/ 98242 w 396962"/>
                <a:gd name="connsiteY10" fmla="*/ 181497 h 343012"/>
                <a:gd name="connsiteX11" fmla="*/ 271080 w 396962"/>
                <a:gd name="connsiteY11" fmla="*/ 343013 h 34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6962" h="343012">
                  <a:moveTo>
                    <a:pt x="271080" y="343013"/>
                  </a:moveTo>
                  <a:lnTo>
                    <a:pt x="396962" y="343013"/>
                  </a:lnTo>
                  <a:lnTo>
                    <a:pt x="198148" y="162515"/>
                  </a:lnTo>
                  <a:lnTo>
                    <a:pt x="382309" y="333"/>
                  </a:lnTo>
                  <a:lnTo>
                    <a:pt x="263420" y="333"/>
                  </a:lnTo>
                  <a:lnTo>
                    <a:pt x="98242" y="152191"/>
                  </a:lnTo>
                  <a:lnTo>
                    <a:pt x="98242" y="0"/>
                  </a:lnTo>
                  <a:lnTo>
                    <a:pt x="0" y="0"/>
                  </a:lnTo>
                  <a:lnTo>
                    <a:pt x="0" y="343013"/>
                  </a:lnTo>
                  <a:lnTo>
                    <a:pt x="98242" y="343013"/>
                  </a:lnTo>
                  <a:lnTo>
                    <a:pt x="98242" y="181497"/>
                  </a:lnTo>
                  <a:lnTo>
                    <a:pt x="271080" y="343013"/>
                  </a:lnTo>
                  <a:close/>
                </a:path>
              </a:pathLst>
            </a:custGeom>
            <a:solidFill>
              <a:srgbClr val="F2F2F3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4EBF115-11BD-9630-F868-067A0AC3D729}"/>
                </a:ext>
              </a:extLst>
            </p:cNvPr>
            <p:cNvSpPr/>
            <p:nvPr/>
          </p:nvSpPr>
          <p:spPr>
            <a:xfrm>
              <a:off x="9106168" y="788461"/>
              <a:ext cx="452243" cy="343678"/>
            </a:xfrm>
            <a:custGeom>
              <a:avLst/>
              <a:gdLst>
                <a:gd name="connsiteX0" fmla="*/ 0 w 452243"/>
                <a:gd name="connsiteY0" fmla="*/ 171839 h 343678"/>
                <a:gd name="connsiteX1" fmla="*/ 226122 w 452243"/>
                <a:gd name="connsiteY1" fmla="*/ 0 h 343678"/>
                <a:gd name="connsiteX2" fmla="*/ 452244 w 452243"/>
                <a:gd name="connsiteY2" fmla="*/ 171839 h 343678"/>
                <a:gd name="connsiteX3" fmla="*/ 226122 w 452243"/>
                <a:gd name="connsiteY3" fmla="*/ 343679 h 343678"/>
                <a:gd name="connsiteX4" fmla="*/ 0 w 452243"/>
                <a:gd name="connsiteY4" fmla="*/ 171839 h 343678"/>
                <a:gd name="connsiteX5" fmla="*/ 351338 w 452243"/>
                <a:gd name="connsiteY5" fmla="*/ 171173 h 343678"/>
                <a:gd name="connsiteX6" fmla="*/ 226122 w 452243"/>
                <a:gd name="connsiteY6" fmla="*/ 41295 h 343678"/>
                <a:gd name="connsiteX7" fmla="*/ 100240 w 452243"/>
                <a:gd name="connsiteY7" fmla="*/ 171173 h 343678"/>
                <a:gd name="connsiteX8" fmla="*/ 226122 w 452243"/>
                <a:gd name="connsiteY8" fmla="*/ 302384 h 343678"/>
                <a:gd name="connsiteX9" fmla="*/ 351338 w 452243"/>
                <a:gd name="connsiteY9" fmla="*/ 171173 h 34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243" h="343678">
                  <a:moveTo>
                    <a:pt x="0" y="171839"/>
                  </a:moveTo>
                  <a:cubicBezTo>
                    <a:pt x="0" y="70268"/>
                    <a:pt x="34634" y="0"/>
                    <a:pt x="226122" y="0"/>
                  </a:cubicBezTo>
                  <a:cubicBezTo>
                    <a:pt x="417943" y="0"/>
                    <a:pt x="452244" y="70268"/>
                    <a:pt x="452244" y="171839"/>
                  </a:cubicBezTo>
                  <a:cubicBezTo>
                    <a:pt x="452244" y="272745"/>
                    <a:pt x="417943" y="343679"/>
                    <a:pt x="226122" y="343679"/>
                  </a:cubicBezTo>
                  <a:cubicBezTo>
                    <a:pt x="34967" y="343679"/>
                    <a:pt x="0" y="272745"/>
                    <a:pt x="0" y="171839"/>
                  </a:cubicBezTo>
                  <a:close/>
                  <a:moveTo>
                    <a:pt x="351338" y="171173"/>
                  </a:moveTo>
                  <a:cubicBezTo>
                    <a:pt x="351338" y="91914"/>
                    <a:pt x="338683" y="41295"/>
                    <a:pt x="226122" y="41295"/>
                  </a:cubicBezTo>
                  <a:cubicBezTo>
                    <a:pt x="114227" y="41295"/>
                    <a:pt x="100240" y="91581"/>
                    <a:pt x="100240" y="171173"/>
                  </a:cubicBezTo>
                  <a:cubicBezTo>
                    <a:pt x="100240" y="251432"/>
                    <a:pt x="113894" y="302384"/>
                    <a:pt x="226122" y="302384"/>
                  </a:cubicBezTo>
                  <a:cubicBezTo>
                    <a:pt x="338683" y="302384"/>
                    <a:pt x="351338" y="251765"/>
                    <a:pt x="351338" y="171173"/>
                  </a:cubicBezTo>
                  <a:close/>
                </a:path>
              </a:pathLst>
            </a:custGeom>
            <a:solidFill>
              <a:srgbClr val="F2F2F3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4" name="Graphic 14">
              <a:extLst>
                <a:ext uri="{FF2B5EF4-FFF2-40B4-BE49-F238E27FC236}">
                  <a16:creationId xmlns:a16="http://schemas.microsoft.com/office/drawing/2014/main" id="{6BEDB5C6-E0D7-BF09-C420-8DB6F56C3443}"/>
                </a:ext>
              </a:extLst>
            </p:cNvPr>
            <p:cNvGrpSpPr/>
            <p:nvPr/>
          </p:nvGrpSpPr>
          <p:grpSpPr>
            <a:xfrm>
              <a:off x="9728586" y="787795"/>
              <a:ext cx="1655119" cy="345015"/>
              <a:chOff x="9728586" y="787795"/>
              <a:chExt cx="1655119" cy="345015"/>
            </a:xfrm>
            <a:solidFill>
              <a:srgbClr val="F2F2F3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80B3300-5D0A-AAA6-0F0D-CA8B7D1C3ED6}"/>
                  </a:ext>
                </a:extLst>
              </p:cNvPr>
              <p:cNvSpPr/>
              <p:nvPr/>
            </p:nvSpPr>
            <p:spPr>
              <a:xfrm>
                <a:off x="10269414" y="787800"/>
                <a:ext cx="267081" cy="345010"/>
              </a:xfrm>
              <a:custGeom>
                <a:avLst/>
                <a:gdLst>
                  <a:gd name="connsiteX0" fmla="*/ 116225 w 267083"/>
                  <a:gd name="connsiteY0" fmla="*/ 277740 h 345010"/>
                  <a:gd name="connsiteX1" fmla="*/ 85587 w 267083"/>
                  <a:gd name="connsiteY1" fmla="*/ 222126 h 345010"/>
                  <a:gd name="connsiteX2" fmla="*/ 85587 w 267083"/>
                  <a:gd name="connsiteY2" fmla="*/ 0 h 345010"/>
                  <a:gd name="connsiteX3" fmla="*/ 0 w 267083"/>
                  <a:gd name="connsiteY3" fmla="*/ 0 h 345010"/>
                  <a:gd name="connsiteX4" fmla="*/ 0 w 267083"/>
                  <a:gd name="connsiteY4" fmla="*/ 222126 h 345010"/>
                  <a:gd name="connsiteX5" fmla="*/ 75929 w 267083"/>
                  <a:gd name="connsiteY5" fmla="*/ 327361 h 345010"/>
                  <a:gd name="connsiteX6" fmla="*/ 194818 w 267083"/>
                  <a:gd name="connsiteY6" fmla="*/ 345011 h 345010"/>
                  <a:gd name="connsiteX7" fmla="*/ 267084 w 267083"/>
                  <a:gd name="connsiteY7" fmla="*/ 345011 h 345010"/>
                  <a:gd name="connsiteX8" fmla="*/ 267084 w 267083"/>
                  <a:gd name="connsiteY8" fmla="*/ 292393 h 345010"/>
                  <a:gd name="connsiteX9" fmla="*/ 193153 w 267083"/>
                  <a:gd name="connsiteY9" fmla="*/ 292393 h 345010"/>
                  <a:gd name="connsiteX10" fmla="*/ 116225 w 267083"/>
                  <a:gd name="connsiteY10" fmla="*/ 277740 h 34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7083" h="345010">
                    <a:moveTo>
                      <a:pt x="116225" y="277740"/>
                    </a:moveTo>
                    <a:cubicBezTo>
                      <a:pt x="89250" y="262421"/>
                      <a:pt x="85587" y="241108"/>
                      <a:pt x="85587" y="222126"/>
                    </a:cubicBezTo>
                    <a:lnTo>
                      <a:pt x="85587" y="0"/>
                    </a:lnTo>
                    <a:lnTo>
                      <a:pt x="0" y="0"/>
                    </a:lnTo>
                    <a:lnTo>
                      <a:pt x="0" y="222126"/>
                    </a:lnTo>
                    <a:cubicBezTo>
                      <a:pt x="0" y="240442"/>
                      <a:pt x="0" y="296057"/>
                      <a:pt x="75929" y="327361"/>
                    </a:cubicBezTo>
                    <a:cubicBezTo>
                      <a:pt x="113560" y="343013"/>
                      <a:pt x="155188" y="345011"/>
                      <a:pt x="194818" y="345011"/>
                    </a:cubicBezTo>
                    <a:lnTo>
                      <a:pt x="267084" y="345011"/>
                    </a:lnTo>
                    <a:lnTo>
                      <a:pt x="267084" y="292393"/>
                    </a:lnTo>
                    <a:lnTo>
                      <a:pt x="193153" y="292393"/>
                    </a:lnTo>
                    <a:cubicBezTo>
                      <a:pt x="171506" y="292393"/>
                      <a:pt x="141201" y="292393"/>
                      <a:pt x="116225" y="277740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BFE3BB7-E533-D495-2EDC-9243E94375D9}"/>
                  </a:ext>
                </a:extLst>
              </p:cNvPr>
              <p:cNvSpPr/>
              <p:nvPr/>
            </p:nvSpPr>
            <p:spPr>
              <a:xfrm>
                <a:off x="10724655" y="787795"/>
                <a:ext cx="85253" cy="345010"/>
              </a:xfrm>
              <a:custGeom>
                <a:avLst/>
                <a:gdLst>
                  <a:gd name="connsiteX0" fmla="*/ 0 w 85253"/>
                  <a:gd name="connsiteY0" fmla="*/ 0 h 345010"/>
                  <a:gd name="connsiteX1" fmla="*/ 85254 w 85253"/>
                  <a:gd name="connsiteY1" fmla="*/ 0 h 345010"/>
                  <a:gd name="connsiteX2" fmla="*/ 85254 w 85253"/>
                  <a:gd name="connsiteY2" fmla="*/ 345011 h 345010"/>
                  <a:gd name="connsiteX3" fmla="*/ 0 w 85253"/>
                  <a:gd name="connsiteY3" fmla="*/ 345011 h 34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253" h="345010">
                    <a:moveTo>
                      <a:pt x="0" y="0"/>
                    </a:moveTo>
                    <a:lnTo>
                      <a:pt x="85254" y="0"/>
                    </a:lnTo>
                    <a:lnTo>
                      <a:pt x="85254" y="345011"/>
                    </a:lnTo>
                    <a:lnTo>
                      <a:pt x="0" y="34501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F440EFF-F7CF-1EDF-FFE5-863A04FE5E17}"/>
                  </a:ext>
                </a:extLst>
              </p:cNvPr>
              <p:cNvSpPr/>
              <p:nvPr/>
            </p:nvSpPr>
            <p:spPr>
              <a:xfrm>
                <a:off x="11019379" y="787795"/>
                <a:ext cx="364326" cy="344677"/>
              </a:xfrm>
              <a:custGeom>
                <a:avLst/>
                <a:gdLst>
                  <a:gd name="connsiteX0" fmla="*/ 333355 w 364326"/>
                  <a:gd name="connsiteY0" fmla="*/ 196816 h 344677"/>
                  <a:gd name="connsiteX1" fmla="*/ 202811 w 364326"/>
                  <a:gd name="connsiteY1" fmla="*/ 143199 h 344677"/>
                  <a:gd name="connsiteX2" fmla="*/ 196150 w 364326"/>
                  <a:gd name="connsiteY2" fmla="*/ 141201 h 344677"/>
                  <a:gd name="connsiteX3" fmla="*/ 99907 w 364326"/>
                  <a:gd name="connsiteY3" fmla="*/ 104236 h 344677"/>
                  <a:gd name="connsiteX4" fmla="*/ 89250 w 364326"/>
                  <a:gd name="connsiteY4" fmla="*/ 82922 h 344677"/>
                  <a:gd name="connsiteX5" fmla="*/ 95577 w 364326"/>
                  <a:gd name="connsiteY5" fmla="*/ 68936 h 344677"/>
                  <a:gd name="connsiteX6" fmla="*/ 165179 w 364326"/>
                  <a:gd name="connsiteY6" fmla="*/ 52951 h 344677"/>
                  <a:gd name="connsiteX7" fmla="*/ 339682 w 364326"/>
                  <a:gd name="connsiteY7" fmla="*/ 52951 h 344677"/>
                  <a:gd name="connsiteX8" fmla="*/ 339682 w 364326"/>
                  <a:gd name="connsiteY8" fmla="*/ 0 h 344677"/>
                  <a:gd name="connsiteX9" fmla="*/ 169841 w 364326"/>
                  <a:gd name="connsiteY9" fmla="*/ 0 h 344677"/>
                  <a:gd name="connsiteX10" fmla="*/ 26642 w 364326"/>
                  <a:gd name="connsiteY10" fmla="*/ 37965 h 344677"/>
                  <a:gd name="connsiteX11" fmla="*/ 3996 w 364326"/>
                  <a:gd name="connsiteY11" fmla="*/ 87585 h 344677"/>
                  <a:gd name="connsiteX12" fmla="*/ 32303 w 364326"/>
                  <a:gd name="connsiteY12" fmla="*/ 140202 h 344677"/>
                  <a:gd name="connsiteX13" fmla="*/ 164180 w 364326"/>
                  <a:gd name="connsiteY13" fmla="*/ 193819 h 344677"/>
                  <a:gd name="connsiteX14" fmla="*/ 170840 w 364326"/>
                  <a:gd name="connsiteY14" fmla="*/ 195817 h 344677"/>
                  <a:gd name="connsiteX15" fmla="*/ 278740 w 364326"/>
                  <a:gd name="connsiteY15" fmla="*/ 257426 h 344677"/>
                  <a:gd name="connsiteX16" fmla="*/ 184827 w 364326"/>
                  <a:gd name="connsiteY16" fmla="*/ 292060 h 344677"/>
                  <a:gd name="connsiteX17" fmla="*/ 0 w 364326"/>
                  <a:gd name="connsiteY17" fmla="*/ 292060 h 344677"/>
                  <a:gd name="connsiteX18" fmla="*/ 0 w 364326"/>
                  <a:gd name="connsiteY18" fmla="*/ 344678 h 344677"/>
                  <a:gd name="connsiteX19" fmla="*/ 191821 w 364326"/>
                  <a:gd name="connsiteY19" fmla="*/ 344678 h 344677"/>
                  <a:gd name="connsiteX20" fmla="*/ 342347 w 364326"/>
                  <a:gd name="connsiteY20" fmla="*/ 302384 h 344677"/>
                  <a:gd name="connsiteX21" fmla="*/ 364326 w 364326"/>
                  <a:gd name="connsiteY21" fmla="*/ 252764 h 344677"/>
                  <a:gd name="connsiteX22" fmla="*/ 333355 w 364326"/>
                  <a:gd name="connsiteY22" fmla="*/ 196816 h 344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4326" h="344677">
                    <a:moveTo>
                      <a:pt x="333355" y="196816"/>
                    </a:moveTo>
                    <a:cubicBezTo>
                      <a:pt x="303383" y="172505"/>
                      <a:pt x="249767" y="156853"/>
                      <a:pt x="202811" y="143199"/>
                    </a:cubicBezTo>
                    <a:lnTo>
                      <a:pt x="196150" y="141201"/>
                    </a:lnTo>
                    <a:cubicBezTo>
                      <a:pt x="135207" y="123551"/>
                      <a:pt x="111895" y="114560"/>
                      <a:pt x="99907" y="104236"/>
                    </a:cubicBezTo>
                    <a:cubicBezTo>
                      <a:pt x="92913" y="98575"/>
                      <a:pt x="89250" y="90915"/>
                      <a:pt x="89250" y="82922"/>
                    </a:cubicBezTo>
                    <a:cubicBezTo>
                      <a:pt x="89250" y="77594"/>
                      <a:pt x="91248" y="72932"/>
                      <a:pt x="95577" y="68936"/>
                    </a:cubicBezTo>
                    <a:cubicBezTo>
                      <a:pt x="110896" y="52951"/>
                      <a:pt x="137205" y="52951"/>
                      <a:pt x="165179" y="52951"/>
                    </a:cubicBezTo>
                    <a:lnTo>
                      <a:pt x="339682" y="52951"/>
                    </a:lnTo>
                    <a:lnTo>
                      <a:pt x="339682" y="0"/>
                    </a:lnTo>
                    <a:lnTo>
                      <a:pt x="169841" y="0"/>
                    </a:lnTo>
                    <a:cubicBezTo>
                      <a:pt x="119888" y="0"/>
                      <a:pt x="63607" y="4662"/>
                      <a:pt x="26642" y="37965"/>
                    </a:cubicBezTo>
                    <a:cubicBezTo>
                      <a:pt x="11656" y="51285"/>
                      <a:pt x="3996" y="68603"/>
                      <a:pt x="3996" y="87585"/>
                    </a:cubicBezTo>
                    <a:cubicBezTo>
                      <a:pt x="3996" y="105901"/>
                      <a:pt x="13987" y="124883"/>
                      <a:pt x="32303" y="140202"/>
                    </a:cubicBezTo>
                    <a:cubicBezTo>
                      <a:pt x="62275" y="164846"/>
                      <a:pt x="118556" y="180831"/>
                      <a:pt x="164180" y="193819"/>
                    </a:cubicBezTo>
                    <a:lnTo>
                      <a:pt x="170840" y="195817"/>
                    </a:lnTo>
                    <a:cubicBezTo>
                      <a:pt x="233449" y="213800"/>
                      <a:pt x="278740" y="226788"/>
                      <a:pt x="278740" y="257426"/>
                    </a:cubicBezTo>
                    <a:cubicBezTo>
                      <a:pt x="278740" y="286066"/>
                      <a:pt x="227787" y="292060"/>
                      <a:pt x="184827" y="292060"/>
                    </a:cubicBezTo>
                    <a:lnTo>
                      <a:pt x="0" y="292060"/>
                    </a:lnTo>
                    <a:lnTo>
                      <a:pt x="0" y="344678"/>
                    </a:lnTo>
                    <a:lnTo>
                      <a:pt x="191821" y="344678"/>
                    </a:lnTo>
                    <a:cubicBezTo>
                      <a:pt x="244438" y="344678"/>
                      <a:pt x="303716" y="341348"/>
                      <a:pt x="342347" y="302384"/>
                    </a:cubicBezTo>
                    <a:cubicBezTo>
                      <a:pt x="357000" y="288064"/>
                      <a:pt x="364326" y="271413"/>
                      <a:pt x="364326" y="252764"/>
                    </a:cubicBezTo>
                    <a:cubicBezTo>
                      <a:pt x="364326" y="233448"/>
                      <a:pt x="353003" y="212801"/>
                      <a:pt x="333355" y="196816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2825A58-26B0-E40A-9558-8A8B7BA94D19}"/>
                  </a:ext>
                </a:extLst>
              </p:cNvPr>
              <p:cNvSpPr/>
              <p:nvPr/>
            </p:nvSpPr>
            <p:spPr>
              <a:xfrm>
                <a:off x="9728586" y="789127"/>
                <a:ext cx="324030" cy="342346"/>
              </a:xfrm>
              <a:custGeom>
                <a:avLst/>
                <a:gdLst>
                  <a:gd name="connsiteX0" fmla="*/ 193153 w 324030"/>
                  <a:gd name="connsiteY0" fmla="*/ 289729 h 342346"/>
                  <a:gd name="connsiteX1" fmla="*/ 115892 w 324030"/>
                  <a:gd name="connsiteY1" fmla="*/ 275409 h 342346"/>
                  <a:gd name="connsiteX2" fmla="*/ 85254 w 324030"/>
                  <a:gd name="connsiteY2" fmla="*/ 219795 h 342346"/>
                  <a:gd name="connsiteX3" fmla="*/ 85254 w 324030"/>
                  <a:gd name="connsiteY3" fmla="*/ 198148 h 342346"/>
                  <a:gd name="connsiteX4" fmla="*/ 324030 w 324030"/>
                  <a:gd name="connsiteY4" fmla="*/ 198148 h 342346"/>
                  <a:gd name="connsiteX5" fmla="*/ 324030 w 324030"/>
                  <a:gd name="connsiteY5" fmla="*/ 146530 h 342346"/>
                  <a:gd name="connsiteX6" fmla="*/ 85254 w 324030"/>
                  <a:gd name="connsiteY6" fmla="*/ 146530 h 342346"/>
                  <a:gd name="connsiteX7" fmla="*/ 85254 w 324030"/>
                  <a:gd name="connsiteY7" fmla="*/ 122885 h 342346"/>
                  <a:gd name="connsiteX8" fmla="*/ 115892 w 324030"/>
                  <a:gd name="connsiteY8" fmla="*/ 67270 h 342346"/>
                  <a:gd name="connsiteX9" fmla="*/ 193153 w 324030"/>
                  <a:gd name="connsiteY9" fmla="*/ 52951 h 342346"/>
                  <a:gd name="connsiteX10" fmla="*/ 324030 w 324030"/>
                  <a:gd name="connsiteY10" fmla="*/ 52951 h 342346"/>
                  <a:gd name="connsiteX11" fmla="*/ 324030 w 324030"/>
                  <a:gd name="connsiteY11" fmla="*/ 0 h 342346"/>
                  <a:gd name="connsiteX12" fmla="*/ 194818 w 324030"/>
                  <a:gd name="connsiteY12" fmla="*/ 0 h 342346"/>
                  <a:gd name="connsiteX13" fmla="*/ 85254 w 324030"/>
                  <a:gd name="connsiteY13" fmla="*/ 14320 h 342346"/>
                  <a:gd name="connsiteX14" fmla="*/ 75929 w 324030"/>
                  <a:gd name="connsiteY14" fmla="*/ 17650 h 342346"/>
                  <a:gd name="connsiteX15" fmla="*/ 0 w 324030"/>
                  <a:gd name="connsiteY15" fmla="*/ 122885 h 342346"/>
                  <a:gd name="connsiteX16" fmla="*/ 0 w 324030"/>
                  <a:gd name="connsiteY16" fmla="*/ 149860 h 342346"/>
                  <a:gd name="connsiteX17" fmla="*/ 0 w 324030"/>
                  <a:gd name="connsiteY17" fmla="*/ 189823 h 342346"/>
                  <a:gd name="connsiteX18" fmla="*/ 0 w 324030"/>
                  <a:gd name="connsiteY18" fmla="*/ 219462 h 342346"/>
                  <a:gd name="connsiteX19" fmla="*/ 75929 w 324030"/>
                  <a:gd name="connsiteY19" fmla="*/ 324696 h 342346"/>
                  <a:gd name="connsiteX20" fmla="*/ 85254 w 324030"/>
                  <a:gd name="connsiteY20" fmla="*/ 328027 h 342346"/>
                  <a:gd name="connsiteX21" fmla="*/ 194818 w 324030"/>
                  <a:gd name="connsiteY21" fmla="*/ 342347 h 342346"/>
                  <a:gd name="connsiteX22" fmla="*/ 324030 w 324030"/>
                  <a:gd name="connsiteY22" fmla="*/ 342347 h 342346"/>
                  <a:gd name="connsiteX23" fmla="*/ 324030 w 324030"/>
                  <a:gd name="connsiteY23" fmla="*/ 289729 h 342346"/>
                  <a:gd name="connsiteX24" fmla="*/ 193153 w 324030"/>
                  <a:gd name="connsiteY24" fmla="*/ 289729 h 342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4030" h="342346">
                    <a:moveTo>
                      <a:pt x="193153" y="289729"/>
                    </a:moveTo>
                    <a:cubicBezTo>
                      <a:pt x="171173" y="289729"/>
                      <a:pt x="141201" y="289729"/>
                      <a:pt x="115892" y="275409"/>
                    </a:cubicBezTo>
                    <a:cubicBezTo>
                      <a:pt x="88917" y="260090"/>
                      <a:pt x="85254" y="238777"/>
                      <a:pt x="85254" y="219795"/>
                    </a:cubicBezTo>
                    <a:lnTo>
                      <a:pt x="85254" y="198148"/>
                    </a:lnTo>
                    <a:lnTo>
                      <a:pt x="324030" y="198148"/>
                    </a:lnTo>
                    <a:lnTo>
                      <a:pt x="324030" y="146530"/>
                    </a:lnTo>
                    <a:lnTo>
                      <a:pt x="85254" y="146530"/>
                    </a:lnTo>
                    <a:lnTo>
                      <a:pt x="85254" y="122885"/>
                    </a:lnTo>
                    <a:cubicBezTo>
                      <a:pt x="85254" y="103903"/>
                      <a:pt x="88917" y="82589"/>
                      <a:pt x="115892" y="67270"/>
                    </a:cubicBezTo>
                    <a:cubicBezTo>
                      <a:pt x="140868" y="52951"/>
                      <a:pt x="171173" y="52951"/>
                      <a:pt x="193153" y="52951"/>
                    </a:cubicBezTo>
                    <a:lnTo>
                      <a:pt x="324030" y="52951"/>
                    </a:lnTo>
                    <a:lnTo>
                      <a:pt x="324030" y="0"/>
                    </a:lnTo>
                    <a:lnTo>
                      <a:pt x="194818" y="0"/>
                    </a:lnTo>
                    <a:cubicBezTo>
                      <a:pt x="158518" y="0"/>
                      <a:pt x="120554" y="1998"/>
                      <a:pt x="85254" y="14320"/>
                    </a:cubicBezTo>
                    <a:cubicBezTo>
                      <a:pt x="82256" y="15319"/>
                      <a:pt x="78926" y="16318"/>
                      <a:pt x="75929" y="17650"/>
                    </a:cubicBezTo>
                    <a:cubicBezTo>
                      <a:pt x="0" y="48954"/>
                      <a:pt x="0" y="104569"/>
                      <a:pt x="0" y="122885"/>
                    </a:cubicBezTo>
                    <a:lnTo>
                      <a:pt x="0" y="149860"/>
                    </a:lnTo>
                    <a:lnTo>
                      <a:pt x="0" y="189823"/>
                    </a:lnTo>
                    <a:lnTo>
                      <a:pt x="0" y="219462"/>
                    </a:lnTo>
                    <a:cubicBezTo>
                      <a:pt x="0" y="237778"/>
                      <a:pt x="0" y="293392"/>
                      <a:pt x="75929" y="324696"/>
                    </a:cubicBezTo>
                    <a:cubicBezTo>
                      <a:pt x="78926" y="326029"/>
                      <a:pt x="81923" y="327028"/>
                      <a:pt x="85254" y="328027"/>
                    </a:cubicBezTo>
                    <a:cubicBezTo>
                      <a:pt x="120554" y="340349"/>
                      <a:pt x="158518" y="342347"/>
                      <a:pt x="194818" y="342347"/>
                    </a:cubicBezTo>
                    <a:lnTo>
                      <a:pt x="324030" y="342347"/>
                    </a:lnTo>
                    <a:lnTo>
                      <a:pt x="324030" y="289729"/>
                    </a:lnTo>
                    <a:lnTo>
                      <a:pt x="193153" y="28972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5" name="Graphic 14">
              <a:extLst>
                <a:ext uri="{FF2B5EF4-FFF2-40B4-BE49-F238E27FC236}">
                  <a16:creationId xmlns:a16="http://schemas.microsoft.com/office/drawing/2014/main" id="{14F057F0-78D5-E2D7-B228-7AB70E66B5CD}"/>
                </a:ext>
              </a:extLst>
            </p:cNvPr>
            <p:cNvGrpSpPr/>
            <p:nvPr/>
          </p:nvGrpSpPr>
          <p:grpSpPr>
            <a:xfrm>
              <a:off x="7728536" y="771476"/>
              <a:ext cx="569762" cy="376980"/>
              <a:chOff x="7728536" y="771476"/>
              <a:chExt cx="569762" cy="376980"/>
            </a:xfrm>
            <a:solidFill>
              <a:srgbClr val="F2F2F3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318CF1D-6CB1-4772-7197-EA62CCE7AF3F}"/>
                  </a:ext>
                </a:extLst>
              </p:cNvPr>
              <p:cNvSpPr/>
              <p:nvPr/>
            </p:nvSpPr>
            <p:spPr>
              <a:xfrm>
                <a:off x="7728536" y="771476"/>
                <a:ext cx="425188" cy="376980"/>
              </a:xfrm>
              <a:custGeom>
                <a:avLst/>
                <a:gdLst>
                  <a:gd name="connsiteX0" fmla="*/ 331610 w 425188"/>
                  <a:gd name="connsiteY0" fmla="*/ 289729 h 376980"/>
                  <a:gd name="connsiteX1" fmla="*/ 241361 w 425188"/>
                  <a:gd name="connsiteY1" fmla="*/ 340348 h 376980"/>
                  <a:gd name="connsiteX2" fmla="*/ 205061 w 425188"/>
                  <a:gd name="connsiteY2" fmla="*/ 335353 h 376980"/>
                  <a:gd name="connsiteX3" fmla="*/ 37218 w 425188"/>
                  <a:gd name="connsiteY3" fmla="*/ 169508 h 376980"/>
                  <a:gd name="connsiteX4" fmla="*/ 33222 w 425188"/>
                  <a:gd name="connsiteY4" fmla="*/ 161183 h 376980"/>
                  <a:gd name="connsiteX5" fmla="*/ 39883 w 425188"/>
                  <a:gd name="connsiteY5" fmla="*/ 154522 h 376980"/>
                  <a:gd name="connsiteX6" fmla="*/ 296976 w 425188"/>
                  <a:gd name="connsiteY6" fmla="*/ 36299 h 376980"/>
                  <a:gd name="connsiteX7" fmla="*/ 314959 w 425188"/>
                  <a:gd name="connsiteY7" fmla="*/ 32969 h 376980"/>
                  <a:gd name="connsiteX8" fmla="*/ 341600 w 425188"/>
                  <a:gd name="connsiteY8" fmla="*/ 39963 h 376980"/>
                  <a:gd name="connsiteX9" fmla="*/ 400878 w 425188"/>
                  <a:gd name="connsiteY9" fmla="*/ 79592 h 376980"/>
                  <a:gd name="connsiteX10" fmla="*/ 425189 w 425188"/>
                  <a:gd name="connsiteY10" fmla="*/ 55948 h 376980"/>
                  <a:gd name="connsiteX11" fmla="*/ 359584 w 425188"/>
                  <a:gd name="connsiteY11" fmla="*/ 12322 h 376980"/>
                  <a:gd name="connsiteX12" fmla="*/ 314626 w 425188"/>
                  <a:gd name="connsiteY12" fmla="*/ 0 h 376980"/>
                  <a:gd name="connsiteX13" fmla="*/ 282989 w 425188"/>
                  <a:gd name="connsiteY13" fmla="*/ 6327 h 376980"/>
                  <a:gd name="connsiteX14" fmla="*/ 25896 w 425188"/>
                  <a:gd name="connsiteY14" fmla="*/ 124550 h 376980"/>
                  <a:gd name="connsiteX15" fmla="*/ 586 w 425188"/>
                  <a:gd name="connsiteY15" fmla="*/ 155521 h 376980"/>
                  <a:gd name="connsiteX16" fmla="*/ 13907 w 425188"/>
                  <a:gd name="connsiteY16" fmla="*/ 193486 h 376980"/>
                  <a:gd name="connsiteX17" fmla="*/ 181750 w 425188"/>
                  <a:gd name="connsiteY17" fmla="*/ 359331 h 376980"/>
                  <a:gd name="connsiteX18" fmla="*/ 227374 w 425188"/>
                  <a:gd name="connsiteY18" fmla="*/ 376981 h 376980"/>
                  <a:gd name="connsiteX19" fmla="*/ 257679 w 425188"/>
                  <a:gd name="connsiteY19" fmla="*/ 369321 h 376980"/>
                  <a:gd name="connsiteX20" fmla="*/ 357586 w 425188"/>
                  <a:gd name="connsiteY20" fmla="*/ 313374 h 376980"/>
                  <a:gd name="connsiteX21" fmla="*/ 331610 w 425188"/>
                  <a:gd name="connsiteY21" fmla="*/ 289729 h 37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25188" h="376980">
                    <a:moveTo>
                      <a:pt x="331610" y="289729"/>
                    </a:moveTo>
                    <a:lnTo>
                      <a:pt x="241361" y="340348"/>
                    </a:lnTo>
                    <a:cubicBezTo>
                      <a:pt x="231370" y="346010"/>
                      <a:pt x="213387" y="343679"/>
                      <a:pt x="205061" y="335353"/>
                    </a:cubicBezTo>
                    <a:lnTo>
                      <a:pt x="37218" y="169508"/>
                    </a:lnTo>
                    <a:cubicBezTo>
                      <a:pt x="35553" y="167843"/>
                      <a:pt x="32556" y="164513"/>
                      <a:pt x="33222" y="161183"/>
                    </a:cubicBezTo>
                    <a:cubicBezTo>
                      <a:pt x="33888" y="157852"/>
                      <a:pt x="37551" y="155521"/>
                      <a:pt x="39883" y="154522"/>
                    </a:cubicBezTo>
                    <a:lnTo>
                      <a:pt x="296976" y="36299"/>
                    </a:lnTo>
                    <a:cubicBezTo>
                      <a:pt x="301638" y="34301"/>
                      <a:pt x="307965" y="32969"/>
                      <a:pt x="314959" y="32969"/>
                    </a:cubicBezTo>
                    <a:cubicBezTo>
                      <a:pt x="325282" y="32969"/>
                      <a:pt x="334940" y="35633"/>
                      <a:pt x="341600" y="39963"/>
                    </a:cubicBezTo>
                    <a:lnTo>
                      <a:pt x="400878" y="79592"/>
                    </a:lnTo>
                    <a:cubicBezTo>
                      <a:pt x="410203" y="72266"/>
                      <a:pt x="418196" y="64273"/>
                      <a:pt x="425189" y="55948"/>
                    </a:cubicBezTo>
                    <a:lnTo>
                      <a:pt x="359584" y="12322"/>
                    </a:lnTo>
                    <a:cubicBezTo>
                      <a:pt x="347595" y="4329"/>
                      <a:pt x="331610" y="0"/>
                      <a:pt x="314626" y="0"/>
                    </a:cubicBezTo>
                    <a:cubicBezTo>
                      <a:pt x="302970" y="0"/>
                      <a:pt x="291980" y="1998"/>
                      <a:pt x="282989" y="6327"/>
                    </a:cubicBezTo>
                    <a:lnTo>
                      <a:pt x="25896" y="124550"/>
                    </a:lnTo>
                    <a:cubicBezTo>
                      <a:pt x="12242" y="130878"/>
                      <a:pt x="2917" y="142200"/>
                      <a:pt x="586" y="155521"/>
                    </a:cubicBezTo>
                    <a:cubicBezTo>
                      <a:pt x="-1745" y="168842"/>
                      <a:pt x="2917" y="182829"/>
                      <a:pt x="13907" y="193486"/>
                    </a:cubicBezTo>
                    <a:lnTo>
                      <a:pt x="181750" y="359331"/>
                    </a:lnTo>
                    <a:cubicBezTo>
                      <a:pt x="193073" y="370320"/>
                      <a:pt x="210057" y="376981"/>
                      <a:pt x="227374" y="376981"/>
                    </a:cubicBezTo>
                    <a:cubicBezTo>
                      <a:pt x="238364" y="376981"/>
                      <a:pt x="248687" y="374317"/>
                      <a:pt x="257679" y="369321"/>
                    </a:cubicBezTo>
                    <a:lnTo>
                      <a:pt x="357586" y="313374"/>
                    </a:lnTo>
                    <a:cubicBezTo>
                      <a:pt x="349593" y="305381"/>
                      <a:pt x="340934" y="297389"/>
                      <a:pt x="331610" y="289729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C55974B-6654-27B3-6B70-DCEC9985F140}"/>
                  </a:ext>
                </a:extLst>
              </p:cNvPr>
              <p:cNvSpPr/>
              <p:nvPr/>
            </p:nvSpPr>
            <p:spPr>
              <a:xfrm>
                <a:off x="8189691" y="893030"/>
                <a:ext cx="108606" cy="114892"/>
              </a:xfrm>
              <a:custGeom>
                <a:avLst/>
                <a:gdLst>
                  <a:gd name="connsiteX0" fmla="*/ 70268 w 108606"/>
                  <a:gd name="connsiteY0" fmla="*/ 45291 h 114892"/>
                  <a:gd name="connsiteX1" fmla="*/ 75263 w 108606"/>
                  <a:gd name="connsiteY1" fmla="*/ 50952 h 114892"/>
                  <a:gd name="connsiteX2" fmla="*/ 69935 w 108606"/>
                  <a:gd name="connsiteY2" fmla="*/ 56281 h 114892"/>
                  <a:gd name="connsiteX3" fmla="*/ 0 w 108606"/>
                  <a:gd name="connsiteY3" fmla="*/ 95244 h 114892"/>
                  <a:gd name="connsiteX4" fmla="*/ 32969 w 108606"/>
                  <a:gd name="connsiteY4" fmla="*/ 114893 h 114892"/>
                  <a:gd name="connsiteX5" fmla="*/ 86253 w 108606"/>
                  <a:gd name="connsiteY5" fmla="*/ 85254 h 114892"/>
                  <a:gd name="connsiteX6" fmla="*/ 108565 w 108606"/>
                  <a:gd name="connsiteY6" fmla="*/ 51951 h 114892"/>
                  <a:gd name="connsiteX7" fmla="*/ 88917 w 108606"/>
                  <a:gd name="connsiteY7" fmla="*/ 17317 h 114892"/>
                  <a:gd name="connsiteX8" fmla="*/ 62941 w 108606"/>
                  <a:gd name="connsiteY8" fmla="*/ 0 h 114892"/>
                  <a:gd name="connsiteX9" fmla="*/ 30638 w 108606"/>
                  <a:gd name="connsiteY9" fmla="*/ 18316 h 114892"/>
                  <a:gd name="connsiteX10" fmla="*/ 70268 w 108606"/>
                  <a:gd name="connsiteY10" fmla="*/ 45291 h 11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606" h="114892">
                    <a:moveTo>
                      <a:pt x="70268" y="45291"/>
                    </a:moveTo>
                    <a:cubicBezTo>
                      <a:pt x="73598" y="47622"/>
                      <a:pt x="75263" y="49953"/>
                      <a:pt x="75263" y="50952"/>
                    </a:cubicBezTo>
                    <a:cubicBezTo>
                      <a:pt x="75263" y="52284"/>
                      <a:pt x="73598" y="54283"/>
                      <a:pt x="69935" y="56281"/>
                    </a:cubicBezTo>
                    <a:lnTo>
                      <a:pt x="0" y="95244"/>
                    </a:lnTo>
                    <a:cubicBezTo>
                      <a:pt x="11656" y="100906"/>
                      <a:pt x="22645" y="107566"/>
                      <a:pt x="32969" y="114893"/>
                    </a:cubicBezTo>
                    <a:lnTo>
                      <a:pt x="86253" y="85254"/>
                    </a:lnTo>
                    <a:cubicBezTo>
                      <a:pt x="99907" y="77594"/>
                      <a:pt x="108232" y="65605"/>
                      <a:pt x="108565" y="51951"/>
                    </a:cubicBezTo>
                    <a:cubicBezTo>
                      <a:pt x="109231" y="38631"/>
                      <a:pt x="101905" y="25976"/>
                      <a:pt x="88917" y="17317"/>
                    </a:cubicBezTo>
                    <a:lnTo>
                      <a:pt x="62941" y="0"/>
                    </a:lnTo>
                    <a:cubicBezTo>
                      <a:pt x="52617" y="7660"/>
                      <a:pt x="41628" y="13654"/>
                      <a:pt x="30638" y="18316"/>
                    </a:cubicBezTo>
                    <a:lnTo>
                      <a:pt x="70268" y="4529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276C97-D890-5FC7-5181-721344DAE994}"/>
                </a:ext>
              </a:extLst>
            </p:cNvPr>
            <p:cNvSpPr/>
            <p:nvPr/>
          </p:nvSpPr>
          <p:spPr>
            <a:xfrm>
              <a:off x="8082791" y="711200"/>
              <a:ext cx="214093" cy="193604"/>
            </a:xfrm>
            <a:custGeom>
              <a:avLst/>
              <a:gdLst>
                <a:gd name="connsiteX0" fmla="*/ 0 w 214093"/>
                <a:gd name="connsiteY0" fmla="*/ 193153 h 193604"/>
                <a:gd name="connsiteX1" fmla="*/ 213800 w 214093"/>
                <a:gd name="connsiteY1" fmla="*/ 0 h 193604"/>
                <a:gd name="connsiteX2" fmla="*/ 140868 w 214093"/>
                <a:gd name="connsiteY2" fmla="*/ 999 h 193604"/>
                <a:gd name="connsiteX3" fmla="*/ 0 w 214093"/>
                <a:gd name="connsiteY3" fmla="*/ 193153 h 19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093" h="193604">
                  <a:moveTo>
                    <a:pt x="0" y="193153"/>
                  </a:moveTo>
                  <a:cubicBezTo>
                    <a:pt x="64606" y="193819"/>
                    <a:pt x="221793" y="208472"/>
                    <a:pt x="213800" y="0"/>
                  </a:cubicBezTo>
                  <a:lnTo>
                    <a:pt x="140868" y="999"/>
                  </a:lnTo>
                  <a:cubicBezTo>
                    <a:pt x="140868" y="-666"/>
                    <a:pt x="143532" y="147862"/>
                    <a:pt x="0" y="193153"/>
                  </a:cubicBezTo>
                  <a:close/>
                </a:path>
              </a:pathLst>
            </a:custGeom>
            <a:solidFill>
              <a:srgbClr val="FAC649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7261E88-872A-C043-B7DD-1935C192E4F8}"/>
                </a:ext>
              </a:extLst>
            </p:cNvPr>
            <p:cNvSpPr/>
            <p:nvPr/>
          </p:nvSpPr>
          <p:spPr>
            <a:xfrm>
              <a:off x="7980553" y="985056"/>
              <a:ext cx="309988" cy="273964"/>
            </a:xfrm>
            <a:custGeom>
              <a:avLst/>
              <a:gdLst>
                <a:gd name="connsiteX0" fmla="*/ 0 w 309988"/>
                <a:gd name="connsiteY0" fmla="*/ 4217 h 273964"/>
                <a:gd name="connsiteX1" fmla="*/ 309377 w 309988"/>
                <a:gd name="connsiteY1" fmla="*/ 273964 h 273964"/>
                <a:gd name="connsiteX2" fmla="*/ 194818 w 309988"/>
                <a:gd name="connsiteY2" fmla="*/ 272299 h 273964"/>
                <a:gd name="connsiteX3" fmla="*/ 0 w 309988"/>
                <a:gd name="connsiteY3" fmla="*/ 4217 h 27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988" h="273964">
                  <a:moveTo>
                    <a:pt x="0" y="4217"/>
                  </a:moveTo>
                  <a:cubicBezTo>
                    <a:pt x="34967" y="1219"/>
                    <a:pt x="325029" y="-46736"/>
                    <a:pt x="309377" y="273964"/>
                  </a:cubicBezTo>
                  <a:lnTo>
                    <a:pt x="194818" y="272299"/>
                  </a:lnTo>
                  <a:cubicBezTo>
                    <a:pt x="194818" y="272299"/>
                    <a:pt x="213800" y="83143"/>
                    <a:pt x="0" y="4217"/>
                  </a:cubicBezTo>
                  <a:close/>
                </a:path>
              </a:pathLst>
            </a:custGeom>
            <a:solidFill>
              <a:srgbClr val="FAC649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00426856-C79D-2338-BD6D-A8C69A8466C8}"/>
              </a:ext>
            </a:extLst>
          </p:cNvPr>
          <p:cNvCxnSpPr>
            <a:cxnSpLocks/>
          </p:cNvCxnSpPr>
          <p:nvPr userDrawn="1"/>
        </p:nvCxnSpPr>
        <p:spPr>
          <a:xfrm flipH="1">
            <a:off x="339848" y="6543227"/>
            <a:ext cx="10329501" cy="0"/>
          </a:xfrm>
          <a:prstGeom prst="line">
            <a:avLst/>
          </a:prstGeom>
          <a:ln w="1905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space réservé du texte 47">
            <a:extLst>
              <a:ext uri="{FF2B5EF4-FFF2-40B4-BE49-F238E27FC236}">
                <a16:creationId xmlns:a16="http://schemas.microsoft.com/office/drawing/2014/main" id="{BB4C4AFC-BD44-76AC-86D2-FFB5CBCCEA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7474" y="3207657"/>
            <a:ext cx="3452812" cy="1133019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>
                <a:solidFill>
                  <a:schemeClr val="tx1"/>
                </a:solidFill>
                <a:latin typeface="Futura Std Medium" panose="020B0502020204020303" pitchFamily="34" charset="77"/>
              </a:defRPr>
            </a:lvl1pPr>
          </a:lstStyle>
          <a:p>
            <a:pPr lvl="0"/>
            <a:r>
              <a:rPr lang="fr-FR"/>
              <a:t>Nom de l’intervenant</a:t>
            </a:r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760DD0F6-6ED2-82F8-AC5B-2083B4FB60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7AA87F2D-6B76-21A7-9FF5-886929DA4444}"/>
              </a:ext>
            </a:extLst>
          </p:cNvPr>
          <p:cNvCxnSpPr>
            <a:cxnSpLocks/>
          </p:cNvCxnSpPr>
          <p:nvPr userDrawn="1"/>
        </p:nvCxnSpPr>
        <p:spPr>
          <a:xfrm>
            <a:off x="2913880" y="2061787"/>
            <a:ext cx="0" cy="725978"/>
          </a:xfrm>
          <a:prstGeom prst="line">
            <a:avLst/>
          </a:prstGeom>
          <a:ln w="508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B394A442-69BE-5EAD-EE1C-6603B2DCBECE}"/>
              </a:ext>
            </a:extLst>
          </p:cNvPr>
          <p:cNvCxnSpPr>
            <a:cxnSpLocks/>
          </p:cNvCxnSpPr>
          <p:nvPr userDrawn="1"/>
        </p:nvCxnSpPr>
        <p:spPr>
          <a:xfrm>
            <a:off x="2913880" y="4760569"/>
            <a:ext cx="0" cy="725978"/>
          </a:xfrm>
          <a:prstGeom prst="line">
            <a:avLst/>
          </a:prstGeom>
          <a:ln w="508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space réservé du numéro de diapositive 7">
            <a:extLst>
              <a:ext uri="{FF2B5EF4-FFF2-40B4-BE49-F238E27FC236}">
                <a16:creationId xmlns:a16="http://schemas.microsoft.com/office/drawing/2014/main" id="{8DA1CD01-CF68-F842-0495-9ACA321C5F2D}"/>
              </a:ext>
            </a:extLst>
          </p:cNvPr>
          <p:cNvSpPr txBox="1">
            <a:spLocks/>
          </p:cNvSpPr>
          <p:nvPr userDrawn="1"/>
        </p:nvSpPr>
        <p:spPr>
          <a:xfrm>
            <a:off x="11372913" y="268693"/>
            <a:ext cx="581737" cy="342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Co Headline" panose="020B0603060202020204" pitchFamily="34" charset="0"/>
                <a:ea typeface="+mn-ea"/>
                <a:cs typeface="Co Headline" panose="020B060306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72FD09-1C36-EC48-8EF0-4323CF1A1505}" type="slidenum">
              <a:rPr lang="fr-FR" sz="1100" b="0" smtClean="0">
                <a:solidFill>
                  <a:schemeClr val="bg1"/>
                </a:solidFill>
              </a:rPr>
              <a:pPr/>
              <a:t>‹N°›</a:t>
            </a:fld>
            <a:endParaRPr lang="fr-FR" sz="1200" b="0">
              <a:solidFill>
                <a:schemeClr val="bg1"/>
              </a:solidFill>
            </a:endParaRPr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CD5A90BB-7F57-4ECB-D145-8DA1A5437D64}"/>
              </a:ext>
            </a:extLst>
          </p:cNvPr>
          <p:cNvCxnSpPr/>
          <p:nvPr userDrawn="1"/>
        </p:nvCxnSpPr>
        <p:spPr>
          <a:xfrm>
            <a:off x="11624317" y="360218"/>
            <a:ext cx="0" cy="164154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9B69A9A0-92F9-30BF-1D94-52A6AED2FD4F}"/>
              </a:ext>
            </a:extLst>
          </p:cNvPr>
          <p:cNvSpPr txBox="1"/>
          <p:nvPr userDrawn="1"/>
        </p:nvSpPr>
        <p:spPr>
          <a:xfrm>
            <a:off x="9543224" y="308167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err="1">
                <a:solidFill>
                  <a:schemeClr val="bg1"/>
                </a:solidFill>
                <a:latin typeface="Futura Std Book" panose="020B0502020204020303" pitchFamily="34" charset="77"/>
              </a:rPr>
              <a:t>Confidential</a:t>
            </a:r>
            <a:endParaRPr lang="fr-FR" sz="1100">
              <a:solidFill>
                <a:schemeClr val="bg1"/>
              </a:solidFill>
              <a:latin typeface="Futura Std Book" panose="020B0502020204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452895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 + cadres bleus icô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DF43DF7E-0752-B6A8-757C-C817E2300376}"/>
              </a:ext>
            </a:extLst>
          </p:cNvPr>
          <p:cNvGrpSpPr/>
          <p:nvPr userDrawn="1"/>
        </p:nvGrpSpPr>
        <p:grpSpPr>
          <a:xfrm>
            <a:off x="857805" y="1570038"/>
            <a:ext cx="10476389" cy="4398200"/>
            <a:chOff x="795129" y="1529441"/>
            <a:chExt cx="10476389" cy="4577946"/>
          </a:xfrm>
          <a:solidFill>
            <a:schemeClr val="tx1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E3208F1-4B7B-6F5F-F6E5-0F8771F3F7D1}"/>
                </a:ext>
              </a:extLst>
            </p:cNvPr>
            <p:cNvSpPr/>
            <p:nvPr userDrawn="1"/>
          </p:nvSpPr>
          <p:spPr>
            <a:xfrm>
              <a:off x="795129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8E3299-A386-4DEE-6952-2E8AD68E6C5E}"/>
                </a:ext>
              </a:extLst>
            </p:cNvPr>
            <p:cNvSpPr/>
            <p:nvPr userDrawn="1"/>
          </p:nvSpPr>
          <p:spPr>
            <a:xfrm>
              <a:off x="4520972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268BFA-2E99-16B4-5885-959D98C40352}"/>
                </a:ext>
              </a:extLst>
            </p:cNvPr>
            <p:cNvSpPr/>
            <p:nvPr userDrawn="1"/>
          </p:nvSpPr>
          <p:spPr>
            <a:xfrm>
              <a:off x="8246815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7EFFB3B-1CE2-887F-A20F-9032FEA17C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3475" y="2524539"/>
            <a:ext cx="2484438" cy="319998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21302CCB-62AB-FB4A-75E9-A1E48BA0FA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0710" y="2524539"/>
            <a:ext cx="2484438" cy="319998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ADF7CDA0-7A22-CFF6-3E3F-6BF7DD3723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7823" y="2524539"/>
            <a:ext cx="2484438" cy="319998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6EF1627-1BB3-F316-E053-F27DDA28CA2C}"/>
              </a:ext>
            </a:extLst>
          </p:cNvPr>
          <p:cNvSpPr/>
          <p:nvPr userDrawn="1"/>
        </p:nvSpPr>
        <p:spPr>
          <a:xfrm>
            <a:off x="1833443" y="1133475"/>
            <a:ext cx="1073426" cy="1073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C65962F-7B22-EF1B-FE3E-7967673FDFF5}"/>
              </a:ext>
            </a:extLst>
          </p:cNvPr>
          <p:cNvSpPr/>
          <p:nvPr userDrawn="1"/>
        </p:nvSpPr>
        <p:spPr>
          <a:xfrm>
            <a:off x="5556216" y="1133475"/>
            <a:ext cx="1073426" cy="1073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370BB30-2A2D-D5B7-9CFD-E04A941383F6}"/>
              </a:ext>
            </a:extLst>
          </p:cNvPr>
          <p:cNvSpPr/>
          <p:nvPr userDrawn="1"/>
        </p:nvSpPr>
        <p:spPr>
          <a:xfrm>
            <a:off x="9278989" y="1133475"/>
            <a:ext cx="1073426" cy="1073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0A914612-F876-E460-42FC-92EF908BE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70559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 + cadres jaunes icô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DF43DF7E-0752-B6A8-757C-C817E2300376}"/>
              </a:ext>
            </a:extLst>
          </p:cNvPr>
          <p:cNvGrpSpPr/>
          <p:nvPr userDrawn="1"/>
        </p:nvGrpSpPr>
        <p:grpSpPr>
          <a:xfrm>
            <a:off x="857805" y="1570038"/>
            <a:ext cx="10476389" cy="4398200"/>
            <a:chOff x="795129" y="1529441"/>
            <a:chExt cx="10476389" cy="4577946"/>
          </a:xfrm>
          <a:solidFill>
            <a:schemeClr val="bg1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E3208F1-4B7B-6F5F-F6E5-0F8771F3F7D1}"/>
                </a:ext>
              </a:extLst>
            </p:cNvPr>
            <p:cNvSpPr/>
            <p:nvPr userDrawn="1"/>
          </p:nvSpPr>
          <p:spPr>
            <a:xfrm>
              <a:off x="795129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8E3299-A386-4DEE-6952-2E8AD68E6C5E}"/>
                </a:ext>
              </a:extLst>
            </p:cNvPr>
            <p:cNvSpPr/>
            <p:nvPr userDrawn="1"/>
          </p:nvSpPr>
          <p:spPr>
            <a:xfrm>
              <a:off x="4520972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268BFA-2E99-16B4-5885-959D98C40352}"/>
                </a:ext>
              </a:extLst>
            </p:cNvPr>
            <p:cNvSpPr/>
            <p:nvPr userDrawn="1"/>
          </p:nvSpPr>
          <p:spPr>
            <a:xfrm>
              <a:off x="8246815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7EFFB3B-1CE2-887F-A20F-9032FEA17C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3475" y="2524539"/>
            <a:ext cx="2484438" cy="319998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21302CCB-62AB-FB4A-75E9-A1E48BA0FA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0710" y="2524539"/>
            <a:ext cx="2484438" cy="319998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ADF7CDA0-7A22-CFF6-3E3F-6BF7DD3723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7823" y="2524539"/>
            <a:ext cx="2484438" cy="319998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6EF1627-1BB3-F316-E053-F27DDA28CA2C}"/>
              </a:ext>
            </a:extLst>
          </p:cNvPr>
          <p:cNvSpPr/>
          <p:nvPr userDrawn="1"/>
        </p:nvSpPr>
        <p:spPr>
          <a:xfrm>
            <a:off x="1833443" y="1133475"/>
            <a:ext cx="1073426" cy="10734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C65962F-7B22-EF1B-FE3E-7967673FDFF5}"/>
              </a:ext>
            </a:extLst>
          </p:cNvPr>
          <p:cNvSpPr/>
          <p:nvPr userDrawn="1"/>
        </p:nvSpPr>
        <p:spPr>
          <a:xfrm>
            <a:off x="5556216" y="1133475"/>
            <a:ext cx="1073426" cy="10734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370BB30-2A2D-D5B7-9CFD-E04A941383F6}"/>
              </a:ext>
            </a:extLst>
          </p:cNvPr>
          <p:cNvSpPr/>
          <p:nvPr userDrawn="1"/>
        </p:nvSpPr>
        <p:spPr>
          <a:xfrm>
            <a:off x="9278989" y="1133475"/>
            <a:ext cx="1073426" cy="10734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825330B-3CA6-1EAA-80C3-9E40AD802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60683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 + cadres bleus numé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DF43DF7E-0752-B6A8-757C-C817E2300376}"/>
              </a:ext>
            </a:extLst>
          </p:cNvPr>
          <p:cNvGrpSpPr/>
          <p:nvPr userDrawn="1"/>
        </p:nvGrpSpPr>
        <p:grpSpPr>
          <a:xfrm>
            <a:off x="857805" y="1390293"/>
            <a:ext cx="10476389" cy="4577946"/>
            <a:chOff x="795129" y="1529441"/>
            <a:chExt cx="10476389" cy="4577946"/>
          </a:xfrm>
          <a:solidFill>
            <a:schemeClr val="tx1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E3208F1-4B7B-6F5F-F6E5-0F8771F3F7D1}"/>
                </a:ext>
              </a:extLst>
            </p:cNvPr>
            <p:cNvSpPr/>
            <p:nvPr userDrawn="1"/>
          </p:nvSpPr>
          <p:spPr>
            <a:xfrm>
              <a:off x="795129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8E3299-A386-4DEE-6952-2E8AD68E6C5E}"/>
                </a:ext>
              </a:extLst>
            </p:cNvPr>
            <p:cNvSpPr/>
            <p:nvPr userDrawn="1"/>
          </p:nvSpPr>
          <p:spPr>
            <a:xfrm>
              <a:off x="4520972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268BFA-2E99-16B4-5885-959D98C40352}"/>
                </a:ext>
              </a:extLst>
            </p:cNvPr>
            <p:cNvSpPr/>
            <p:nvPr userDrawn="1"/>
          </p:nvSpPr>
          <p:spPr>
            <a:xfrm>
              <a:off x="8246815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7EFFB3B-1CE2-887F-A20F-9032FEA17C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3475" y="2365513"/>
            <a:ext cx="2484438" cy="3359012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</a:defRPr>
            </a:lvl1pPr>
            <a:lvl2pPr marL="457200" indent="0" algn="just">
              <a:buNone/>
              <a:defRPr sz="1800">
                <a:solidFill>
                  <a:schemeClr val="bg1"/>
                </a:solidFill>
              </a:defRPr>
            </a:lvl2pPr>
            <a:lvl3pPr marL="914400" indent="0" algn="just">
              <a:buNone/>
              <a:defRPr sz="1600">
                <a:solidFill>
                  <a:schemeClr val="bg1"/>
                </a:solidFill>
              </a:defRPr>
            </a:lvl3pPr>
            <a:lvl4pPr marL="1371600" indent="0" algn="just">
              <a:buNone/>
              <a:defRPr sz="1400">
                <a:solidFill>
                  <a:schemeClr val="bg1"/>
                </a:solidFill>
              </a:defRPr>
            </a:lvl4pPr>
            <a:lvl5pPr marL="1828800" indent="0" algn="just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21302CCB-62AB-FB4A-75E9-A1E48BA0FA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0710" y="2365513"/>
            <a:ext cx="2484438" cy="3359012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</a:defRPr>
            </a:lvl1pPr>
            <a:lvl2pPr marL="457200" indent="0" algn="just">
              <a:buNone/>
              <a:defRPr sz="1800">
                <a:solidFill>
                  <a:schemeClr val="bg1"/>
                </a:solidFill>
              </a:defRPr>
            </a:lvl2pPr>
            <a:lvl3pPr marL="914400" indent="0" algn="just">
              <a:buNone/>
              <a:defRPr sz="1600">
                <a:solidFill>
                  <a:schemeClr val="bg1"/>
                </a:solidFill>
              </a:defRPr>
            </a:lvl3pPr>
            <a:lvl4pPr marL="1371600" indent="0" algn="just">
              <a:buNone/>
              <a:defRPr sz="1400">
                <a:solidFill>
                  <a:schemeClr val="bg1"/>
                </a:solidFill>
              </a:defRPr>
            </a:lvl4pPr>
            <a:lvl5pPr marL="1828800" indent="0" algn="just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ADF7CDA0-7A22-CFF6-3E3F-6BF7DD3723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7823" y="2365513"/>
            <a:ext cx="2484438" cy="3359012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</a:defRPr>
            </a:lvl1pPr>
            <a:lvl2pPr marL="457200" indent="0" algn="just">
              <a:buNone/>
              <a:defRPr sz="1800">
                <a:solidFill>
                  <a:schemeClr val="bg1"/>
                </a:solidFill>
              </a:defRPr>
            </a:lvl2pPr>
            <a:lvl3pPr marL="914400" indent="0" algn="just">
              <a:buNone/>
              <a:defRPr sz="1600">
                <a:solidFill>
                  <a:schemeClr val="bg1"/>
                </a:solidFill>
              </a:defRPr>
            </a:lvl3pPr>
            <a:lvl4pPr marL="1371600" indent="0" algn="just">
              <a:buNone/>
              <a:defRPr sz="1400">
                <a:solidFill>
                  <a:schemeClr val="bg1"/>
                </a:solidFill>
              </a:defRPr>
            </a:lvl4pPr>
            <a:lvl5pPr marL="1828800" indent="0" algn="just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A2DF62C-3379-F7A7-AFE6-F400276348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3474" y="1530626"/>
            <a:ext cx="874229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19050">
                  <a:solidFill>
                    <a:schemeClr val="bg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08C092B-3A3F-9517-AFF3-9B158625F8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5580" y="1530626"/>
            <a:ext cx="971371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19050">
                  <a:solidFill>
                    <a:schemeClr val="bg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47684591-91F1-2C45-0CDF-0B6A1A5137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52191" y="1530626"/>
            <a:ext cx="1644232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19050">
                  <a:solidFill>
                    <a:schemeClr val="bg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B490AEF-3C2B-9956-E521-285E996D54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87450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 + cadres jaunes numé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DF43DF7E-0752-B6A8-757C-C817E2300376}"/>
              </a:ext>
            </a:extLst>
          </p:cNvPr>
          <p:cNvGrpSpPr/>
          <p:nvPr userDrawn="1"/>
        </p:nvGrpSpPr>
        <p:grpSpPr>
          <a:xfrm>
            <a:off x="857805" y="1390293"/>
            <a:ext cx="10476389" cy="4577946"/>
            <a:chOff x="795129" y="1529441"/>
            <a:chExt cx="10476389" cy="4577946"/>
          </a:xfrm>
          <a:solidFill>
            <a:schemeClr val="bg1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E3208F1-4B7B-6F5F-F6E5-0F8771F3F7D1}"/>
                </a:ext>
              </a:extLst>
            </p:cNvPr>
            <p:cNvSpPr/>
            <p:nvPr userDrawn="1"/>
          </p:nvSpPr>
          <p:spPr>
            <a:xfrm>
              <a:off x="795129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8E3299-A386-4DEE-6952-2E8AD68E6C5E}"/>
                </a:ext>
              </a:extLst>
            </p:cNvPr>
            <p:cNvSpPr/>
            <p:nvPr userDrawn="1"/>
          </p:nvSpPr>
          <p:spPr>
            <a:xfrm>
              <a:off x="4520972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268BFA-2E99-16B4-5885-959D98C40352}"/>
                </a:ext>
              </a:extLst>
            </p:cNvPr>
            <p:cNvSpPr/>
            <p:nvPr userDrawn="1"/>
          </p:nvSpPr>
          <p:spPr>
            <a:xfrm>
              <a:off x="8246815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7EFFB3B-1CE2-887F-A20F-9032FEA17C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3475" y="2365513"/>
            <a:ext cx="2484438" cy="3359012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tx1"/>
                </a:solidFill>
              </a:defRPr>
            </a:lvl1pPr>
            <a:lvl2pPr marL="457200" indent="0" algn="just">
              <a:buNone/>
              <a:defRPr sz="1800">
                <a:solidFill>
                  <a:schemeClr val="tx1"/>
                </a:solidFill>
              </a:defRPr>
            </a:lvl2pPr>
            <a:lvl3pPr marL="914400" indent="0" algn="just">
              <a:buNone/>
              <a:defRPr sz="1600">
                <a:solidFill>
                  <a:schemeClr val="tx1"/>
                </a:solidFill>
              </a:defRPr>
            </a:lvl3pPr>
            <a:lvl4pPr marL="1371600" indent="0" algn="just">
              <a:buNone/>
              <a:defRPr sz="1400">
                <a:solidFill>
                  <a:schemeClr val="tx1"/>
                </a:solidFill>
              </a:defRPr>
            </a:lvl4pPr>
            <a:lvl5pPr marL="1828800" indent="0" algn="just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21302CCB-62AB-FB4A-75E9-A1E48BA0FA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0710" y="2365513"/>
            <a:ext cx="2484438" cy="3359012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tx1"/>
                </a:solidFill>
              </a:defRPr>
            </a:lvl1pPr>
            <a:lvl2pPr marL="457200" indent="0" algn="just">
              <a:buNone/>
              <a:defRPr sz="1800">
                <a:solidFill>
                  <a:schemeClr val="tx1"/>
                </a:solidFill>
              </a:defRPr>
            </a:lvl2pPr>
            <a:lvl3pPr marL="914400" indent="0" algn="just">
              <a:buNone/>
              <a:defRPr sz="1600">
                <a:solidFill>
                  <a:schemeClr val="tx1"/>
                </a:solidFill>
              </a:defRPr>
            </a:lvl3pPr>
            <a:lvl4pPr marL="1371600" indent="0" algn="just">
              <a:buNone/>
              <a:defRPr sz="1400">
                <a:solidFill>
                  <a:schemeClr val="tx1"/>
                </a:solidFill>
              </a:defRPr>
            </a:lvl4pPr>
            <a:lvl5pPr marL="1828800" indent="0" algn="just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ADF7CDA0-7A22-CFF6-3E3F-6BF7DD3723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7823" y="2365513"/>
            <a:ext cx="2484438" cy="3359012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tx1"/>
                </a:solidFill>
              </a:defRPr>
            </a:lvl1pPr>
            <a:lvl2pPr marL="457200" indent="0" algn="just">
              <a:buNone/>
              <a:defRPr sz="1800">
                <a:solidFill>
                  <a:schemeClr val="tx1"/>
                </a:solidFill>
              </a:defRPr>
            </a:lvl2pPr>
            <a:lvl3pPr marL="914400" indent="0" algn="just">
              <a:buNone/>
              <a:defRPr sz="1600">
                <a:solidFill>
                  <a:schemeClr val="tx1"/>
                </a:solidFill>
              </a:defRPr>
            </a:lvl3pPr>
            <a:lvl4pPr marL="1371600" indent="0" algn="just">
              <a:buNone/>
              <a:defRPr sz="1400">
                <a:solidFill>
                  <a:schemeClr val="tx1"/>
                </a:solidFill>
              </a:defRPr>
            </a:lvl4pPr>
            <a:lvl5pPr marL="1828800" indent="0" algn="just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A2DF62C-3379-F7A7-AFE6-F400276348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3474" y="1530626"/>
            <a:ext cx="874229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19050"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08C092B-3A3F-9517-AFF3-9B158625F8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5580" y="1530626"/>
            <a:ext cx="971371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19050"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47684591-91F1-2C45-0CDF-0B6A1A5137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52191" y="1530626"/>
            <a:ext cx="1644232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19050"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0A3D2CC-F7D1-16B4-7061-37E2705085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35423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e contenus + cadres bleus numé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3208F1-4B7B-6F5F-F6E5-0F8771F3F7D1}"/>
              </a:ext>
            </a:extLst>
          </p:cNvPr>
          <p:cNvSpPr/>
          <p:nvPr userDrawn="1"/>
        </p:nvSpPr>
        <p:spPr>
          <a:xfrm>
            <a:off x="420575" y="1390293"/>
            <a:ext cx="2484438" cy="4577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674366-2F48-B8DD-B0C3-38CD2EB55794}"/>
              </a:ext>
            </a:extLst>
          </p:cNvPr>
          <p:cNvSpPr/>
          <p:nvPr userDrawn="1"/>
        </p:nvSpPr>
        <p:spPr>
          <a:xfrm>
            <a:off x="3376046" y="1390293"/>
            <a:ext cx="2484438" cy="4577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D19068-0A6A-80EA-E403-E5CC5F880454}"/>
              </a:ext>
            </a:extLst>
          </p:cNvPr>
          <p:cNvSpPr/>
          <p:nvPr userDrawn="1"/>
        </p:nvSpPr>
        <p:spPr>
          <a:xfrm>
            <a:off x="6331517" y="1390293"/>
            <a:ext cx="2484438" cy="4577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CC4033-8AB4-2C2C-4FEF-A4C9675E5DA1}"/>
              </a:ext>
            </a:extLst>
          </p:cNvPr>
          <p:cNvSpPr/>
          <p:nvPr userDrawn="1"/>
        </p:nvSpPr>
        <p:spPr>
          <a:xfrm>
            <a:off x="9286988" y="1390293"/>
            <a:ext cx="2484438" cy="4577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7EFFB3B-1CE2-887F-A20F-9032FEA17C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0984" y="2365513"/>
            <a:ext cx="2043620" cy="335901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A2DF62C-3379-F7A7-AFE6-F400276348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244" y="1530626"/>
            <a:ext cx="874229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bg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872DBCE6-9258-6B8C-EFB0-FABF42AF2C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6456" y="2365513"/>
            <a:ext cx="2043620" cy="335901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6581731E-B659-714B-8F43-F94EC4D63E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1716" y="1530626"/>
            <a:ext cx="1198884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bg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25" name="Espace réservé du texte 15">
            <a:extLst>
              <a:ext uri="{FF2B5EF4-FFF2-40B4-BE49-F238E27FC236}">
                <a16:creationId xmlns:a16="http://schemas.microsoft.com/office/drawing/2014/main" id="{246EDC7D-ECA6-15F5-A736-1ABE2BDA7A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5599" y="2365513"/>
            <a:ext cx="2043620" cy="335901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3E1A8752-A3DB-B885-0C2C-1EEBBD420C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0859" y="1530626"/>
            <a:ext cx="1619918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bg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27" name="Espace réservé du texte 15">
            <a:extLst>
              <a:ext uri="{FF2B5EF4-FFF2-40B4-BE49-F238E27FC236}">
                <a16:creationId xmlns:a16="http://schemas.microsoft.com/office/drawing/2014/main" id="{2E7530D1-7776-AE5D-7F50-6CF60F956F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23727" y="2365513"/>
            <a:ext cx="2043620" cy="335901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13F8C3AC-CA63-BA41-4BAD-8E6AB528CB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28987" y="1530626"/>
            <a:ext cx="1443813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bg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497EDF4-357B-B379-5ED8-8824D5BD49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33985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e contenus + cadres jaunes numé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EE67B9DE-07E1-8EC2-1D88-70110C375DC5}"/>
              </a:ext>
            </a:extLst>
          </p:cNvPr>
          <p:cNvGrpSpPr/>
          <p:nvPr userDrawn="1"/>
        </p:nvGrpSpPr>
        <p:grpSpPr>
          <a:xfrm>
            <a:off x="420575" y="1390293"/>
            <a:ext cx="11350851" cy="4577946"/>
            <a:chOff x="420575" y="1390293"/>
            <a:chExt cx="11350851" cy="4577946"/>
          </a:xfrm>
          <a:solidFill>
            <a:schemeClr val="bg1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E3208F1-4B7B-6F5F-F6E5-0F8771F3F7D1}"/>
                </a:ext>
              </a:extLst>
            </p:cNvPr>
            <p:cNvSpPr/>
            <p:nvPr userDrawn="1"/>
          </p:nvSpPr>
          <p:spPr>
            <a:xfrm>
              <a:off x="420575" y="1390293"/>
              <a:ext cx="2484438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2674366-2F48-B8DD-B0C3-38CD2EB55794}"/>
                </a:ext>
              </a:extLst>
            </p:cNvPr>
            <p:cNvSpPr/>
            <p:nvPr userDrawn="1"/>
          </p:nvSpPr>
          <p:spPr>
            <a:xfrm>
              <a:off x="3376046" y="1390293"/>
              <a:ext cx="2484438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7D19068-0A6A-80EA-E403-E5CC5F880454}"/>
                </a:ext>
              </a:extLst>
            </p:cNvPr>
            <p:cNvSpPr/>
            <p:nvPr userDrawn="1"/>
          </p:nvSpPr>
          <p:spPr>
            <a:xfrm>
              <a:off x="6331517" y="1390293"/>
              <a:ext cx="2484438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BCC4033-8AB4-2C2C-4FEF-A4C9675E5DA1}"/>
                </a:ext>
              </a:extLst>
            </p:cNvPr>
            <p:cNvSpPr/>
            <p:nvPr userDrawn="1"/>
          </p:nvSpPr>
          <p:spPr>
            <a:xfrm>
              <a:off x="9286988" y="1390293"/>
              <a:ext cx="2484438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7EFFB3B-1CE2-887F-A20F-9032FEA17C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0984" y="2365513"/>
            <a:ext cx="2043620" cy="335901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100">
                <a:solidFill>
                  <a:schemeClr val="tx1"/>
                </a:solidFill>
              </a:defRPr>
            </a:lvl4pPr>
            <a:lvl5pPr marL="182880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A2DF62C-3379-F7A7-AFE6-F400276348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244" y="1530626"/>
            <a:ext cx="874229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872DBCE6-9258-6B8C-EFB0-FABF42AF2C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6456" y="2365513"/>
            <a:ext cx="2043620" cy="335901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100">
                <a:solidFill>
                  <a:schemeClr val="tx1"/>
                </a:solidFill>
              </a:defRPr>
            </a:lvl4pPr>
            <a:lvl5pPr marL="182880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6581731E-B659-714B-8F43-F94EC4D63E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1716" y="1530626"/>
            <a:ext cx="1198884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25" name="Espace réservé du texte 15">
            <a:extLst>
              <a:ext uri="{FF2B5EF4-FFF2-40B4-BE49-F238E27FC236}">
                <a16:creationId xmlns:a16="http://schemas.microsoft.com/office/drawing/2014/main" id="{246EDC7D-ECA6-15F5-A736-1ABE2BDA7A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5599" y="2365513"/>
            <a:ext cx="2043620" cy="335901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100">
                <a:solidFill>
                  <a:schemeClr val="tx1"/>
                </a:solidFill>
              </a:defRPr>
            </a:lvl4pPr>
            <a:lvl5pPr marL="182880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3E1A8752-A3DB-B885-0C2C-1EEBBD420C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0859" y="1530626"/>
            <a:ext cx="1619918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27" name="Espace réservé du texte 15">
            <a:extLst>
              <a:ext uri="{FF2B5EF4-FFF2-40B4-BE49-F238E27FC236}">
                <a16:creationId xmlns:a16="http://schemas.microsoft.com/office/drawing/2014/main" id="{2E7530D1-7776-AE5D-7F50-6CF60F956F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23727" y="2365513"/>
            <a:ext cx="2043620" cy="335901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100">
                <a:solidFill>
                  <a:schemeClr val="tx1"/>
                </a:solidFill>
              </a:defRPr>
            </a:lvl4pPr>
            <a:lvl5pPr marL="182880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13F8C3AC-CA63-BA41-4BAD-8E6AB528CB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28987" y="1530626"/>
            <a:ext cx="1443813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6E08D4C5-7819-9DD0-5ABC-10DB21A062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25646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117A81-8D6A-E525-401A-A52613DD5FE6}"/>
              </a:ext>
            </a:extLst>
          </p:cNvPr>
          <p:cNvSpPr/>
          <p:nvPr userDrawn="1"/>
        </p:nvSpPr>
        <p:spPr>
          <a:xfrm>
            <a:off x="8975725" y="0"/>
            <a:ext cx="32162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1D7B6-2F3E-7CC3-3461-7187E5A126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2480" y="1642745"/>
            <a:ext cx="5473520" cy="435133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98CEBF36-BB19-993B-381F-385D0372A8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9984" y="1643064"/>
            <a:ext cx="4680697" cy="4351020"/>
          </a:xfrm>
        </p:spPr>
        <p:txBody>
          <a:bodyPr/>
          <a:lstStyle/>
          <a:p>
            <a:endParaRPr lang="fr-FR"/>
          </a:p>
        </p:txBody>
      </p:sp>
      <p:grpSp>
        <p:nvGrpSpPr>
          <p:cNvPr id="9" name="Graphic 14">
            <a:extLst>
              <a:ext uri="{FF2B5EF4-FFF2-40B4-BE49-F238E27FC236}">
                <a16:creationId xmlns:a16="http://schemas.microsoft.com/office/drawing/2014/main" id="{A4C6D7D2-5827-F483-9C40-CDF6E6A58438}"/>
              </a:ext>
            </a:extLst>
          </p:cNvPr>
          <p:cNvGrpSpPr/>
          <p:nvPr userDrawn="1"/>
        </p:nvGrpSpPr>
        <p:grpSpPr>
          <a:xfrm>
            <a:off x="10758488" y="6382369"/>
            <a:ext cx="1093664" cy="197692"/>
            <a:chOff x="7728536" y="711200"/>
            <a:chExt cx="3655169" cy="660715"/>
          </a:xfrm>
        </p:grpSpPr>
        <p:grpSp>
          <p:nvGrpSpPr>
            <p:cNvPr id="10" name="Graphic 14">
              <a:extLst>
                <a:ext uri="{FF2B5EF4-FFF2-40B4-BE49-F238E27FC236}">
                  <a16:creationId xmlns:a16="http://schemas.microsoft.com/office/drawing/2014/main" id="{F153796B-ACDE-731B-3C7B-5BE92ECCA482}"/>
                </a:ext>
              </a:extLst>
            </p:cNvPr>
            <p:cNvGrpSpPr/>
            <p:nvPr/>
          </p:nvGrpSpPr>
          <p:grpSpPr>
            <a:xfrm>
              <a:off x="9039563" y="1184091"/>
              <a:ext cx="2308841" cy="187824"/>
              <a:chOff x="9039563" y="1184091"/>
              <a:chExt cx="2308841" cy="187824"/>
            </a:xfrm>
            <a:solidFill>
              <a:srgbClr val="F2F2F3"/>
            </a:solidFill>
          </p:grpSpPr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id="{3D3FF9C7-1FD0-AB10-DC43-7F7FB6FE6976}"/>
                  </a:ext>
                </a:extLst>
              </p:cNvPr>
              <p:cNvSpPr/>
              <p:nvPr/>
            </p:nvSpPr>
            <p:spPr>
              <a:xfrm>
                <a:off x="9039563" y="1191084"/>
                <a:ext cx="140202" cy="140535"/>
              </a:xfrm>
              <a:custGeom>
                <a:avLst/>
                <a:gdLst>
                  <a:gd name="connsiteX0" fmla="*/ 0 w 140202"/>
                  <a:gd name="connsiteY0" fmla="*/ 139869 h 140535"/>
                  <a:gd name="connsiteX1" fmla="*/ 10990 w 140202"/>
                  <a:gd name="connsiteY1" fmla="*/ 111229 h 140535"/>
                  <a:gd name="connsiteX2" fmla="*/ 23645 w 140202"/>
                  <a:gd name="connsiteY2" fmla="*/ 79592 h 140535"/>
                  <a:gd name="connsiteX3" fmla="*/ 37299 w 140202"/>
                  <a:gd name="connsiteY3" fmla="*/ 46623 h 140535"/>
                  <a:gd name="connsiteX4" fmla="*/ 51285 w 140202"/>
                  <a:gd name="connsiteY4" fmla="*/ 13987 h 140535"/>
                  <a:gd name="connsiteX5" fmla="*/ 59278 w 140202"/>
                  <a:gd name="connsiteY5" fmla="*/ 2997 h 140535"/>
                  <a:gd name="connsiteX6" fmla="*/ 70601 w 140202"/>
                  <a:gd name="connsiteY6" fmla="*/ 0 h 140535"/>
                  <a:gd name="connsiteX7" fmla="*/ 75596 w 140202"/>
                  <a:gd name="connsiteY7" fmla="*/ 666 h 140535"/>
                  <a:gd name="connsiteX8" fmla="*/ 79925 w 140202"/>
                  <a:gd name="connsiteY8" fmla="*/ 1998 h 140535"/>
                  <a:gd name="connsiteX9" fmla="*/ 82923 w 140202"/>
                  <a:gd name="connsiteY9" fmla="*/ 3330 h 140535"/>
                  <a:gd name="connsiteX10" fmla="*/ 84255 w 140202"/>
                  <a:gd name="connsiteY10" fmla="*/ 4329 h 140535"/>
                  <a:gd name="connsiteX11" fmla="*/ 92247 w 140202"/>
                  <a:gd name="connsiteY11" fmla="*/ 20980 h 140535"/>
                  <a:gd name="connsiteX12" fmla="*/ 102904 w 140202"/>
                  <a:gd name="connsiteY12" fmla="*/ 45624 h 140535"/>
                  <a:gd name="connsiteX13" fmla="*/ 114560 w 140202"/>
                  <a:gd name="connsiteY13" fmla="*/ 73931 h 140535"/>
                  <a:gd name="connsiteX14" fmla="*/ 125882 w 140202"/>
                  <a:gd name="connsiteY14" fmla="*/ 101905 h 140535"/>
                  <a:gd name="connsiteX15" fmla="*/ 134874 w 140202"/>
                  <a:gd name="connsiteY15" fmla="*/ 125549 h 140535"/>
                  <a:gd name="connsiteX16" fmla="*/ 140202 w 140202"/>
                  <a:gd name="connsiteY16" fmla="*/ 140202 h 140535"/>
                  <a:gd name="connsiteX17" fmla="*/ 114560 w 140202"/>
                  <a:gd name="connsiteY17" fmla="*/ 140202 h 140535"/>
                  <a:gd name="connsiteX18" fmla="*/ 111895 w 140202"/>
                  <a:gd name="connsiteY18" fmla="*/ 133542 h 140535"/>
                  <a:gd name="connsiteX19" fmla="*/ 108565 w 140202"/>
                  <a:gd name="connsiteY19" fmla="*/ 124217 h 140535"/>
                  <a:gd name="connsiteX20" fmla="*/ 104902 w 140202"/>
                  <a:gd name="connsiteY20" fmla="*/ 113894 h 140535"/>
                  <a:gd name="connsiteX21" fmla="*/ 101239 w 140202"/>
                  <a:gd name="connsiteY21" fmla="*/ 104902 h 140535"/>
                  <a:gd name="connsiteX22" fmla="*/ 35966 w 140202"/>
                  <a:gd name="connsiteY22" fmla="*/ 104902 h 140535"/>
                  <a:gd name="connsiteX23" fmla="*/ 28307 w 140202"/>
                  <a:gd name="connsiteY23" fmla="*/ 125216 h 140535"/>
                  <a:gd name="connsiteX24" fmla="*/ 22646 w 140202"/>
                  <a:gd name="connsiteY24" fmla="*/ 140535 h 140535"/>
                  <a:gd name="connsiteX25" fmla="*/ 0 w 140202"/>
                  <a:gd name="connsiteY25" fmla="*/ 140535 h 140535"/>
                  <a:gd name="connsiteX26" fmla="*/ 93912 w 140202"/>
                  <a:gd name="connsiteY26" fmla="*/ 83256 h 140535"/>
                  <a:gd name="connsiteX27" fmla="*/ 87585 w 140202"/>
                  <a:gd name="connsiteY27" fmla="*/ 66937 h 140535"/>
                  <a:gd name="connsiteX28" fmla="*/ 80591 w 140202"/>
                  <a:gd name="connsiteY28" fmla="*/ 49620 h 140535"/>
                  <a:gd name="connsiteX29" fmla="*/ 74264 w 140202"/>
                  <a:gd name="connsiteY29" fmla="*/ 34301 h 140535"/>
                  <a:gd name="connsiteX30" fmla="*/ 69602 w 140202"/>
                  <a:gd name="connsiteY30" fmla="*/ 23645 h 140535"/>
                  <a:gd name="connsiteX31" fmla="*/ 63940 w 140202"/>
                  <a:gd name="connsiteY31" fmla="*/ 36299 h 140535"/>
                  <a:gd name="connsiteX32" fmla="*/ 57613 w 140202"/>
                  <a:gd name="connsiteY32" fmla="*/ 51285 h 140535"/>
                  <a:gd name="connsiteX33" fmla="*/ 50952 w 140202"/>
                  <a:gd name="connsiteY33" fmla="*/ 67270 h 140535"/>
                  <a:gd name="connsiteX34" fmla="*/ 44625 w 140202"/>
                  <a:gd name="connsiteY34" fmla="*/ 83256 h 140535"/>
                  <a:gd name="connsiteX35" fmla="*/ 93912 w 140202"/>
                  <a:gd name="connsiteY35" fmla="*/ 83256 h 140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0202" h="140535">
                    <a:moveTo>
                      <a:pt x="0" y="139869"/>
                    </a:moveTo>
                    <a:cubicBezTo>
                      <a:pt x="3330" y="130878"/>
                      <a:pt x="6994" y="121553"/>
                      <a:pt x="10990" y="111229"/>
                    </a:cubicBezTo>
                    <a:cubicBezTo>
                      <a:pt x="14986" y="100906"/>
                      <a:pt x="19315" y="90249"/>
                      <a:pt x="23645" y="79592"/>
                    </a:cubicBezTo>
                    <a:cubicBezTo>
                      <a:pt x="27974" y="68936"/>
                      <a:pt x="32636" y="57946"/>
                      <a:pt x="37299" y="46623"/>
                    </a:cubicBezTo>
                    <a:cubicBezTo>
                      <a:pt x="41961" y="35633"/>
                      <a:pt x="46623" y="24644"/>
                      <a:pt x="51285" y="13987"/>
                    </a:cubicBezTo>
                    <a:cubicBezTo>
                      <a:pt x="53617" y="8659"/>
                      <a:pt x="56281" y="4995"/>
                      <a:pt x="59278" y="2997"/>
                    </a:cubicBezTo>
                    <a:cubicBezTo>
                      <a:pt x="62275" y="999"/>
                      <a:pt x="65938" y="0"/>
                      <a:pt x="70601" y="0"/>
                    </a:cubicBezTo>
                    <a:cubicBezTo>
                      <a:pt x="72266" y="0"/>
                      <a:pt x="73931" y="333"/>
                      <a:pt x="75596" y="666"/>
                    </a:cubicBezTo>
                    <a:cubicBezTo>
                      <a:pt x="77261" y="999"/>
                      <a:pt x="78593" y="1665"/>
                      <a:pt x="79925" y="1998"/>
                    </a:cubicBezTo>
                    <a:cubicBezTo>
                      <a:pt x="81257" y="2664"/>
                      <a:pt x="82256" y="2997"/>
                      <a:pt x="82923" y="3330"/>
                    </a:cubicBezTo>
                    <a:cubicBezTo>
                      <a:pt x="83922" y="3663"/>
                      <a:pt x="84255" y="3996"/>
                      <a:pt x="84255" y="4329"/>
                    </a:cubicBezTo>
                    <a:cubicBezTo>
                      <a:pt x="86253" y="7993"/>
                      <a:pt x="88917" y="13654"/>
                      <a:pt x="92247" y="20980"/>
                    </a:cubicBezTo>
                    <a:cubicBezTo>
                      <a:pt x="95577" y="28307"/>
                      <a:pt x="99241" y="36632"/>
                      <a:pt x="102904" y="45624"/>
                    </a:cubicBezTo>
                    <a:cubicBezTo>
                      <a:pt x="106567" y="54616"/>
                      <a:pt x="110563" y="64273"/>
                      <a:pt x="114560" y="73931"/>
                    </a:cubicBezTo>
                    <a:cubicBezTo>
                      <a:pt x="118556" y="83922"/>
                      <a:pt x="122219" y="93246"/>
                      <a:pt x="125882" y="101905"/>
                    </a:cubicBezTo>
                    <a:cubicBezTo>
                      <a:pt x="129213" y="110563"/>
                      <a:pt x="132210" y="118556"/>
                      <a:pt x="134874" y="125549"/>
                    </a:cubicBezTo>
                    <a:cubicBezTo>
                      <a:pt x="137538" y="132543"/>
                      <a:pt x="139203" y="137205"/>
                      <a:pt x="140202" y="140202"/>
                    </a:cubicBezTo>
                    <a:lnTo>
                      <a:pt x="114560" y="140202"/>
                    </a:lnTo>
                    <a:cubicBezTo>
                      <a:pt x="113894" y="138537"/>
                      <a:pt x="113228" y="136206"/>
                      <a:pt x="111895" y="133542"/>
                    </a:cubicBezTo>
                    <a:cubicBezTo>
                      <a:pt x="110896" y="130545"/>
                      <a:pt x="109564" y="127547"/>
                      <a:pt x="108565" y="124217"/>
                    </a:cubicBezTo>
                    <a:cubicBezTo>
                      <a:pt x="107233" y="120887"/>
                      <a:pt x="105901" y="117557"/>
                      <a:pt x="104902" y="113894"/>
                    </a:cubicBezTo>
                    <a:cubicBezTo>
                      <a:pt x="103570" y="110563"/>
                      <a:pt x="102571" y="107233"/>
                      <a:pt x="101239" y="104902"/>
                    </a:cubicBezTo>
                    <a:lnTo>
                      <a:pt x="35966" y="104902"/>
                    </a:lnTo>
                    <a:cubicBezTo>
                      <a:pt x="32969" y="112228"/>
                      <a:pt x="30638" y="118889"/>
                      <a:pt x="28307" y="125216"/>
                    </a:cubicBezTo>
                    <a:cubicBezTo>
                      <a:pt x="25976" y="131544"/>
                      <a:pt x="24311" y="136539"/>
                      <a:pt x="22646" y="140535"/>
                    </a:cubicBezTo>
                    <a:lnTo>
                      <a:pt x="0" y="140535"/>
                    </a:lnTo>
                    <a:close/>
                    <a:moveTo>
                      <a:pt x="93912" y="83256"/>
                    </a:moveTo>
                    <a:cubicBezTo>
                      <a:pt x="92247" y="78260"/>
                      <a:pt x="89916" y="72932"/>
                      <a:pt x="87585" y="66937"/>
                    </a:cubicBezTo>
                    <a:cubicBezTo>
                      <a:pt x="85254" y="60943"/>
                      <a:pt x="82923" y="55282"/>
                      <a:pt x="80591" y="49620"/>
                    </a:cubicBezTo>
                    <a:cubicBezTo>
                      <a:pt x="78260" y="43959"/>
                      <a:pt x="76262" y="38964"/>
                      <a:pt x="74264" y="34301"/>
                    </a:cubicBezTo>
                    <a:cubicBezTo>
                      <a:pt x="72266" y="29639"/>
                      <a:pt x="70601" y="26309"/>
                      <a:pt x="69602" y="23645"/>
                    </a:cubicBezTo>
                    <a:cubicBezTo>
                      <a:pt x="67937" y="27308"/>
                      <a:pt x="65938" y="31637"/>
                      <a:pt x="63940" y="36299"/>
                    </a:cubicBezTo>
                    <a:cubicBezTo>
                      <a:pt x="61942" y="40962"/>
                      <a:pt x="59611" y="45957"/>
                      <a:pt x="57613" y="51285"/>
                    </a:cubicBezTo>
                    <a:cubicBezTo>
                      <a:pt x="55282" y="56614"/>
                      <a:pt x="53284" y="61942"/>
                      <a:pt x="50952" y="67270"/>
                    </a:cubicBezTo>
                    <a:cubicBezTo>
                      <a:pt x="48621" y="72599"/>
                      <a:pt x="46623" y="77927"/>
                      <a:pt x="44625" y="83256"/>
                    </a:cubicBezTo>
                    <a:lnTo>
                      <a:pt x="93912" y="83256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id="{50E4FD0A-9AD6-34B5-85AA-280696CEE816}"/>
                  </a:ext>
                </a:extLst>
              </p:cNvPr>
              <p:cNvSpPr/>
              <p:nvPr/>
            </p:nvSpPr>
            <p:spPr>
              <a:xfrm>
                <a:off x="9188424" y="1184091"/>
                <a:ext cx="105234" cy="149526"/>
              </a:xfrm>
              <a:custGeom>
                <a:avLst/>
                <a:gdLst>
                  <a:gd name="connsiteX0" fmla="*/ 83256 w 105234"/>
                  <a:gd name="connsiteY0" fmla="*/ 10657 h 149526"/>
                  <a:gd name="connsiteX1" fmla="*/ 86253 w 105234"/>
                  <a:gd name="connsiteY1" fmla="*/ 2664 h 149526"/>
                  <a:gd name="connsiteX2" fmla="*/ 94911 w 105234"/>
                  <a:gd name="connsiteY2" fmla="*/ 0 h 149526"/>
                  <a:gd name="connsiteX3" fmla="*/ 101239 w 105234"/>
                  <a:gd name="connsiteY3" fmla="*/ 999 h 149526"/>
                  <a:gd name="connsiteX4" fmla="*/ 105235 w 105234"/>
                  <a:gd name="connsiteY4" fmla="*/ 2331 h 149526"/>
                  <a:gd name="connsiteX5" fmla="*/ 105235 w 105234"/>
                  <a:gd name="connsiteY5" fmla="*/ 91914 h 149526"/>
                  <a:gd name="connsiteX6" fmla="*/ 101239 w 105234"/>
                  <a:gd name="connsiteY6" fmla="*/ 117224 h 149526"/>
                  <a:gd name="connsiteX7" fmla="*/ 90249 w 105234"/>
                  <a:gd name="connsiteY7" fmla="*/ 135207 h 149526"/>
                  <a:gd name="connsiteX8" fmla="*/ 73598 w 105234"/>
                  <a:gd name="connsiteY8" fmla="*/ 145864 h 149526"/>
                  <a:gd name="connsiteX9" fmla="*/ 52617 w 105234"/>
                  <a:gd name="connsiteY9" fmla="*/ 149527 h 149526"/>
                  <a:gd name="connsiteX10" fmla="*/ 31637 w 105234"/>
                  <a:gd name="connsiteY10" fmla="*/ 145531 h 149526"/>
                  <a:gd name="connsiteX11" fmla="*/ 14986 w 105234"/>
                  <a:gd name="connsiteY11" fmla="*/ 134541 h 149526"/>
                  <a:gd name="connsiteX12" fmla="*/ 3996 w 105234"/>
                  <a:gd name="connsiteY12" fmla="*/ 117890 h 149526"/>
                  <a:gd name="connsiteX13" fmla="*/ 0 w 105234"/>
                  <a:gd name="connsiteY13" fmla="*/ 96909 h 149526"/>
                  <a:gd name="connsiteX14" fmla="*/ 3663 w 105234"/>
                  <a:gd name="connsiteY14" fmla="*/ 75596 h 149526"/>
                  <a:gd name="connsiteX15" fmla="*/ 14320 w 105234"/>
                  <a:gd name="connsiteY15" fmla="*/ 58945 h 149526"/>
                  <a:gd name="connsiteX16" fmla="*/ 29972 w 105234"/>
                  <a:gd name="connsiteY16" fmla="*/ 47955 h 149526"/>
                  <a:gd name="connsiteX17" fmla="*/ 49620 w 105234"/>
                  <a:gd name="connsiteY17" fmla="*/ 43959 h 149526"/>
                  <a:gd name="connsiteX18" fmla="*/ 69602 w 105234"/>
                  <a:gd name="connsiteY18" fmla="*/ 48288 h 149526"/>
                  <a:gd name="connsiteX19" fmla="*/ 82923 w 105234"/>
                  <a:gd name="connsiteY19" fmla="*/ 59278 h 149526"/>
                  <a:gd name="connsiteX20" fmla="*/ 82923 w 105234"/>
                  <a:gd name="connsiteY20" fmla="*/ 10657 h 149526"/>
                  <a:gd name="connsiteX21" fmla="*/ 83256 w 105234"/>
                  <a:gd name="connsiteY21" fmla="*/ 96909 h 149526"/>
                  <a:gd name="connsiteX22" fmla="*/ 80924 w 105234"/>
                  <a:gd name="connsiteY22" fmla="*/ 84255 h 149526"/>
                  <a:gd name="connsiteX23" fmla="*/ 74930 w 105234"/>
                  <a:gd name="connsiteY23" fmla="*/ 73931 h 149526"/>
                  <a:gd name="connsiteX24" fmla="*/ 65605 w 105234"/>
                  <a:gd name="connsiteY24" fmla="*/ 66937 h 149526"/>
                  <a:gd name="connsiteX25" fmla="*/ 53283 w 105234"/>
                  <a:gd name="connsiteY25" fmla="*/ 64606 h 149526"/>
                  <a:gd name="connsiteX26" fmla="*/ 40962 w 105234"/>
                  <a:gd name="connsiteY26" fmla="*/ 66937 h 149526"/>
                  <a:gd name="connsiteX27" fmla="*/ 31637 w 105234"/>
                  <a:gd name="connsiteY27" fmla="*/ 73598 h 149526"/>
                  <a:gd name="connsiteX28" fmla="*/ 25643 w 105234"/>
                  <a:gd name="connsiteY28" fmla="*/ 83922 h 149526"/>
                  <a:gd name="connsiteX29" fmla="*/ 23645 w 105234"/>
                  <a:gd name="connsiteY29" fmla="*/ 96909 h 149526"/>
                  <a:gd name="connsiteX30" fmla="*/ 25643 w 105234"/>
                  <a:gd name="connsiteY30" fmla="*/ 109897 h 149526"/>
                  <a:gd name="connsiteX31" fmla="*/ 31637 w 105234"/>
                  <a:gd name="connsiteY31" fmla="*/ 119888 h 149526"/>
                  <a:gd name="connsiteX32" fmla="*/ 40962 w 105234"/>
                  <a:gd name="connsiteY32" fmla="*/ 126548 h 149526"/>
                  <a:gd name="connsiteX33" fmla="*/ 53283 w 105234"/>
                  <a:gd name="connsiteY33" fmla="*/ 128880 h 149526"/>
                  <a:gd name="connsiteX34" fmla="*/ 65605 w 105234"/>
                  <a:gd name="connsiteY34" fmla="*/ 126548 h 149526"/>
                  <a:gd name="connsiteX35" fmla="*/ 74930 w 105234"/>
                  <a:gd name="connsiteY35" fmla="*/ 119888 h 149526"/>
                  <a:gd name="connsiteX36" fmla="*/ 80924 w 105234"/>
                  <a:gd name="connsiteY36" fmla="*/ 109897 h 149526"/>
                  <a:gd name="connsiteX37" fmla="*/ 83256 w 105234"/>
                  <a:gd name="connsiteY37" fmla="*/ 96909 h 14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5234" h="149526">
                    <a:moveTo>
                      <a:pt x="83256" y="10657"/>
                    </a:moveTo>
                    <a:cubicBezTo>
                      <a:pt x="83256" y="6993"/>
                      <a:pt x="84255" y="4329"/>
                      <a:pt x="86253" y="2664"/>
                    </a:cubicBezTo>
                    <a:cubicBezTo>
                      <a:pt x="88251" y="999"/>
                      <a:pt x="91248" y="0"/>
                      <a:pt x="94911" y="0"/>
                    </a:cubicBezTo>
                    <a:cubicBezTo>
                      <a:pt x="97242" y="0"/>
                      <a:pt x="99241" y="333"/>
                      <a:pt x="101239" y="999"/>
                    </a:cubicBezTo>
                    <a:cubicBezTo>
                      <a:pt x="103237" y="1665"/>
                      <a:pt x="104569" y="1998"/>
                      <a:pt x="105235" y="2331"/>
                    </a:cubicBezTo>
                    <a:lnTo>
                      <a:pt x="105235" y="91914"/>
                    </a:lnTo>
                    <a:cubicBezTo>
                      <a:pt x="105235" y="101572"/>
                      <a:pt x="103903" y="109897"/>
                      <a:pt x="101239" y="117224"/>
                    </a:cubicBezTo>
                    <a:cubicBezTo>
                      <a:pt x="98574" y="124550"/>
                      <a:pt x="94911" y="130212"/>
                      <a:pt x="90249" y="135207"/>
                    </a:cubicBezTo>
                    <a:cubicBezTo>
                      <a:pt x="85587" y="139869"/>
                      <a:pt x="79925" y="143533"/>
                      <a:pt x="73598" y="145864"/>
                    </a:cubicBezTo>
                    <a:cubicBezTo>
                      <a:pt x="67270" y="148195"/>
                      <a:pt x="60277" y="149527"/>
                      <a:pt x="52617" y="149527"/>
                    </a:cubicBezTo>
                    <a:cubicBezTo>
                      <a:pt x="44958" y="149527"/>
                      <a:pt x="37964" y="148195"/>
                      <a:pt x="31637" y="145531"/>
                    </a:cubicBezTo>
                    <a:cubicBezTo>
                      <a:pt x="25310" y="142866"/>
                      <a:pt x="19648" y="139203"/>
                      <a:pt x="14986" y="134541"/>
                    </a:cubicBezTo>
                    <a:cubicBezTo>
                      <a:pt x="10324" y="129879"/>
                      <a:pt x="6660" y="124217"/>
                      <a:pt x="3996" y="117890"/>
                    </a:cubicBezTo>
                    <a:cubicBezTo>
                      <a:pt x="1332" y="111229"/>
                      <a:pt x="0" y="104236"/>
                      <a:pt x="0" y="96909"/>
                    </a:cubicBezTo>
                    <a:cubicBezTo>
                      <a:pt x="0" y="89250"/>
                      <a:pt x="1332" y="82256"/>
                      <a:pt x="3663" y="75596"/>
                    </a:cubicBezTo>
                    <a:cubicBezTo>
                      <a:pt x="6327" y="69269"/>
                      <a:pt x="9658" y="63607"/>
                      <a:pt x="14320" y="58945"/>
                    </a:cubicBezTo>
                    <a:cubicBezTo>
                      <a:pt x="18649" y="54283"/>
                      <a:pt x="23978" y="50619"/>
                      <a:pt x="29972" y="47955"/>
                    </a:cubicBezTo>
                    <a:cubicBezTo>
                      <a:pt x="35966" y="45291"/>
                      <a:pt x="42627" y="43959"/>
                      <a:pt x="49620" y="43959"/>
                    </a:cubicBezTo>
                    <a:cubicBezTo>
                      <a:pt x="57280" y="43959"/>
                      <a:pt x="63607" y="45291"/>
                      <a:pt x="69602" y="48288"/>
                    </a:cubicBezTo>
                    <a:cubicBezTo>
                      <a:pt x="75263" y="51285"/>
                      <a:pt x="79925" y="54949"/>
                      <a:pt x="82923" y="59278"/>
                    </a:cubicBezTo>
                    <a:lnTo>
                      <a:pt x="82923" y="10657"/>
                    </a:lnTo>
                    <a:close/>
                    <a:moveTo>
                      <a:pt x="83256" y="96909"/>
                    </a:moveTo>
                    <a:cubicBezTo>
                      <a:pt x="83256" y="92247"/>
                      <a:pt x="82589" y="88251"/>
                      <a:pt x="80924" y="84255"/>
                    </a:cubicBezTo>
                    <a:cubicBezTo>
                      <a:pt x="79592" y="80258"/>
                      <a:pt x="77261" y="76928"/>
                      <a:pt x="74930" y="73931"/>
                    </a:cubicBezTo>
                    <a:cubicBezTo>
                      <a:pt x="72266" y="70934"/>
                      <a:pt x="69269" y="68603"/>
                      <a:pt x="65605" y="66937"/>
                    </a:cubicBezTo>
                    <a:cubicBezTo>
                      <a:pt x="61942" y="65272"/>
                      <a:pt x="57946" y="64606"/>
                      <a:pt x="53283" y="64606"/>
                    </a:cubicBezTo>
                    <a:cubicBezTo>
                      <a:pt x="48621" y="64606"/>
                      <a:pt x="44625" y="65272"/>
                      <a:pt x="40962" y="66937"/>
                    </a:cubicBezTo>
                    <a:cubicBezTo>
                      <a:pt x="37298" y="68603"/>
                      <a:pt x="34301" y="70934"/>
                      <a:pt x="31637" y="73598"/>
                    </a:cubicBezTo>
                    <a:cubicBezTo>
                      <a:pt x="28973" y="76595"/>
                      <a:pt x="26975" y="79925"/>
                      <a:pt x="25643" y="83922"/>
                    </a:cubicBezTo>
                    <a:cubicBezTo>
                      <a:pt x="24311" y="87918"/>
                      <a:pt x="23645" y="92247"/>
                      <a:pt x="23645" y="96909"/>
                    </a:cubicBezTo>
                    <a:cubicBezTo>
                      <a:pt x="23645" y="101572"/>
                      <a:pt x="24311" y="105901"/>
                      <a:pt x="25643" y="109897"/>
                    </a:cubicBezTo>
                    <a:cubicBezTo>
                      <a:pt x="26975" y="113894"/>
                      <a:pt x="28973" y="117224"/>
                      <a:pt x="31637" y="119888"/>
                    </a:cubicBezTo>
                    <a:cubicBezTo>
                      <a:pt x="34301" y="122885"/>
                      <a:pt x="37298" y="124883"/>
                      <a:pt x="40962" y="126548"/>
                    </a:cubicBezTo>
                    <a:cubicBezTo>
                      <a:pt x="44625" y="128213"/>
                      <a:pt x="48621" y="128880"/>
                      <a:pt x="53283" y="128880"/>
                    </a:cubicBezTo>
                    <a:cubicBezTo>
                      <a:pt x="57613" y="128880"/>
                      <a:pt x="61609" y="128213"/>
                      <a:pt x="65605" y="126548"/>
                    </a:cubicBezTo>
                    <a:cubicBezTo>
                      <a:pt x="69269" y="124883"/>
                      <a:pt x="72599" y="122885"/>
                      <a:pt x="74930" y="119888"/>
                    </a:cubicBezTo>
                    <a:cubicBezTo>
                      <a:pt x="77594" y="117224"/>
                      <a:pt x="79592" y="113561"/>
                      <a:pt x="80924" y="109897"/>
                    </a:cubicBezTo>
                    <a:cubicBezTo>
                      <a:pt x="82589" y="105901"/>
                      <a:pt x="83256" y="101572"/>
                      <a:pt x="83256" y="96909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id="{09956F8C-22EF-E563-0C63-CDD49871E8D3}"/>
                  </a:ext>
                </a:extLst>
              </p:cNvPr>
              <p:cNvSpPr/>
              <p:nvPr/>
            </p:nvSpPr>
            <p:spPr>
              <a:xfrm>
                <a:off x="9304649" y="1230714"/>
                <a:ext cx="106900" cy="100239"/>
              </a:xfrm>
              <a:custGeom>
                <a:avLst/>
                <a:gdLst>
                  <a:gd name="connsiteX0" fmla="*/ 40962 w 106900"/>
                  <a:gd name="connsiteY0" fmla="*/ 100240 h 100239"/>
                  <a:gd name="connsiteX1" fmla="*/ 24311 w 106900"/>
                  <a:gd name="connsiteY1" fmla="*/ 67603 h 100239"/>
                  <a:gd name="connsiteX2" fmla="*/ 11323 w 106900"/>
                  <a:gd name="connsiteY2" fmla="*/ 40296 h 100239"/>
                  <a:gd name="connsiteX3" fmla="*/ 2997 w 106900"/>
                  <a:gd name="connsiteY3" fmla="*/ 20314 h 100239"/>
                  <a:gd name="connsiteX4" fmla="*/ 0 w 106900"/>
                  <a:gd name="connsiteY4" fmla="*/ 9991 h 100239"/>
                  <a:gd name="connsiteX5" fmla="*/ 2664 w 106900"/>
                  <a:gd name="connsiteY5" fmla="*/ 2997 h 100239"/>
                  <a:gd name="connsiteX6" fmla="*/ 10990 w 106900"/>
                  <a:gd name="connsiteY6" fmla="*/ 0 h 100239"/>
                  <a:gd name="connsiteX7" fmla="*/ 17650 w 106900"/>
                  <a:gd name="connsiteY7" fmla="*/ 666 h 100239"/>
                  <a:gd name="connsiteX8" fmla="*/ 20647 w 106900"/>
                  <a:gd name="connsiteY8" fmla="*/ 1998 h 100239"/>
                  <a:gd name="connsiteX9" fmla="*/ 28973 w 106900"/>
                  <a:gd name="connsiteY9" fmla="*/ 23645 h 100239"/>
                  <a:gd name="connsiteX10" fmla="*/ 37964 w 106900"/>
                  <a:gd name="connsiteY10" fmla="*/ 44625 h 100239"/>
                  <a:gd name="connsiteX11" fmla="*/ 46290 w 106900"/>
                  <a:gd name="connsiteY11" fmla="*/ 62608 h 100239"/>
                  <a:gd name="connsiteX12" fmla="*/ 52617 w 106900"/>
                  <a:gd name="connsiteY12" fmla="*/ 75929 h 100239"/>
                  <a:gd name="connsiteX13" fmla="*/ 60610 w 106900"/>
                  <a:gd name="connsiteY13" fmla="*/ 58945 h 100239"/>
                  <a:gd name="connsiteX14" fmla="*/ 68936 w 106900"/>
                  <a:gd name="connsiteY14" fmla="*/ 39630 h 100239"/>
                  <a:gd name="connsiteX15" fmla="*/ 76262 w 106900"/>
                  <a:gd name="connsiteY15" fmla="*/ 22312 h 100239"/>
                  <a:gd name="connsiteX16" fmla="*/ 80924 w 106900"/>
                  <a:gd name="connsiteY16" fmla="*/ 10990 h 100239"/>
                  <a:gd name="connsiteX17" fmla="*/ 85587 w 106900"/>
                  <a:gd name="connsiteY17" fmla="*/ 2997 h 100239"/>
                  <a:gd name="connsiteX18" fmla="*/ 94245 w 106900"/>
                  <a:gd name="connsiteY18" fmla="*/ 0 h 100239"/>
                  <a:gd name="connsiteX19" fmla="*/ 103237 w 106900"/>
                  <a:gd name="connsiteY19" fmla="*/ 1998 h 100239"/>
                  <a:gd name="connsiteX20" fmla="*/ 106900 w 106900"/>
                  <a:gd name="connsiteY20" fmla="*/ 4329 h 100239"/>
                  <a:gd name="connsiteX21" fmla="*/ 102904 w 106900"/>
                  <a:gd name="connsiteY21" fmla="*/ 15652 h 100239"/>
                  <a:gd name="connsiteX22" fmla="*/ 96243 w 106900"/>
                  <a:gd name="connsiteY22" fmla="*/ 31970 h 100239"/>
                  <a:gd name="connsiteX23" fmla="*/ 87585 w 106900"/>
                  <a:gd name="connsiteY23" fmla="*/ 50619 h 100239"/>
                  <a:gd name="connsiteX24" fmla="*/ 78593 w 106900"/>
                  <a:gd name="connsiteY24" fmla="*/ 69602 h 100239"/>
                  <a:gd name="connsiteX25" fmla="*/ 70268 w 106900"/>
                  <a:gd name="connsiteY25" fmla="*/ 86919 h 100239"/>
                  <a:gd name="connsiteX26" fmla="*/ 63607 w 106900"/>
                  <a:gd name="connsiteY26" fmla="*/ 99907 h 100239"/>
                  <a:gd name="connsiteX27" fmla="*/ 40962 w 106900"/>
                  <a:gd name="connsiteY27" fmla="*/ 99907 h 100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6900" h="100239">
                    <a:moveTo>
                      <a:pt x="40962" y="100240"/>
                    </a:moveTo>
                    <a:cubicBezTo>
                      <a:pt x="34967" y="88584"/>
                      <a:pt x="29306" y="77927"/>
                      <a:pt x="24311" y="67603"/>
                    </a:cubicBezTo>
                    <a:cubicBezTo>
                      <a:pt x="19315" y="57613"/>
                      <a:pt x="14986" y="48288"/>
                      <a:pt x="11323" y="40296"/>
                    </a:cubicBezTo>
                    <a:cubicBezTo>
                      <a:pt x="7659" y="32303"/>
                      <a:pt x="4995" y="25643"/>
                      <a:pt x="2997" y="20314"/>
                    </a:cubicBezTo>
                    <a:cubicBezTo>
                      <a:pt x="999" y="14986"/>
                      <a:pt x="0" y="11656"/>
                      <a:pt x="0" y="9991"/>
                    </a:cubicBezTo>
                    <a:cubicBezTo>
                      <a:pt x="0" y="7326"/>
                      <a:pt x="999" y="4995"/>
                      <a:pt x="2664" y="2997"/>
                    </a:cubicBezTo>
                    <a:cubicBezTo>
                      <a:pt x="4329" y="999"/>
                      <a:pt x="7326" y="0"/>
                      <a:pt x="10990" y="0"/>
                    </a:cubicBezTo>
                    <a:cubicBezTo>
                      <a:pt x="13654" y="0"/>
                      <a:pt x="15985" y="333"/>
                      <a:pt x="17650" y="666"/>
                    </a:cubicBezTo>
                    <a:cubicBezTo>
                      <a:pt x="19315" y="1332"/>
                      <a:pt x="20314" y="1665"/>
                      <a:pt x="20647" y="1998"/>
                    </a:cubicBezTo>
                    <a:cubicBezTo>
                      <a:pt x="23311" y="9325"/>
                      <a:pt x="25976" y="16318"/>
                      <a:pt x="28973" y="23645"/>
                    </a:cubicBezTo>
                    <a:cubicBezTo>
                      <a:pt x="31970" y="30971"/>
                      <a:pt x="34967" y="37964"/>
                      <a:pt x="37964" y="44625"/>
                    </a:cubicBezTo>
                    <a:cubicBezTo>
                      <a:pt x="40962" y="51285"/>
                      <a:pt x="43626" y="57280"/>
                      <a:pt x="46290" y="62608"/>
                    </a:cubicBezTo>
                    <a:cubicBezTo>
                      <a:pt x="48954" y="67936"/>
                      <a:pt x="50952" y="72266"/>
                      <a:pt x="52617" y="75929"/>
                    </a:cubicBezTo>
                    <a:cubicBezTo>
                      <a:pt x="54949" y="71267"/>
                      <a:pt x="57613" y="65605"/>
                      <a:pt x="60610" y="58945"/>
                    </a:cubicBezTo>
                    <a:cubicBezTo>
                      <a:pt x="63607" y="52284"/>
                      <a:pt x="66271" y="45957"/>
                      <a:pt x="68936" y="39630"/>
                    </a:cubicBezTo>
                    <a:cubicBezTo>
                      <a:pt x="71600" y="33302"/>
                      <a:pt x="73931" y="27308"/>
                      <a:pt x="76262" y="22312"/>
                    </a:cubicBezTo>
                    <a:cubicBezTo>
                      <a:pt x="78260" y="16984"/>
                      <a:pt x="79925" y="13321"/>
                      <a:pt x="80924" y="10990"/>
                    </a:cubicBezTo>
                    <a:cubicBezTo>
                      <a:pt x="82256" y="7659"/>
                      <a:pt x="83921" y="4995"/>
                      <a:pt x="85587" y="2997"/>
                    </a:cubicBezTo>
                    <a:cubicBezTo>
                      <a:pt x="87252" y="999"/>
                      <a:pt x="90249" y="0"/>
                      <a:pt x="94245" y="0"/>
                    </a:cubicBezTo>
                    <a:cubicBezTo>
                      <a:pt x="97908" y="0"/>
                      <a:pt x="100906" y="666"/>
                      <a:pt x="103237" y="1998"/>
                    </a:cubicBezTo>
                    <a:cubicBezTo>
                      <a:pt x="105568" y="3330"/>
                      <a:pt x="106900" y="3996"/>
                      <a:pt x="106900" y="4329"/>
                    </a:cubicBezTo>
                    <a:cubicBezTo>
                      <a:pt x="106234" y="6993"/>
                      <a:pt x="104902" y="10990"/>
                      <a:pt x="102904" y="15652"/>
                    </a:cubicBezTo>
                    <a:cubicBezTo>
                      <a:pt x="100906" y="20647"/>
                      <a:pt x="98907" y="25976"/>
                      <a:pt x="96243" y="31970"/>
                    </a:cubicBezTo>
                    <a:cubicBezTo>
                      <a:pt x="93579" y="37964"/>
                      <a:pt x="90582" y="44292"/>
                      <a:pt x="87585" y="50619"/>
                    </a:cubicBezTo>
                    <a:cubicBezTo>
                      <a:pt x="84587" y="57280"/>
                      <a:pt x="81590" y="63607"/>
                      <a:pt x="78593" y="69602"/>
                    </a:cubicBezTo>
                    <a:cubicBezTo>
                      <a:pt x="75596" y="75929"/>
                      <a:pt x="72932" y="81590"/>
                      <a:pt x="70268" y="86919"/>
                    </a:cubicBezTo>
                    <a:cubicBezTo>
                      <a:pt x="67603" y="92247"/>
                      <a:pt x="65272" y="96576"/>
                      <a:pt x="63607" y="99907"/>
                    </a:cubicBezTo>
                    <a:lnTo>
                      <a:pt x="40962" y="99907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id="{20D5F21A-4FA0-173C-CD61-6FB134BEDFE4}"/>
                  </a:ext>
                </a:extLst>
              </p:cNvPr>
              <p:cNvSpPr/>
              <p:nvPr/>
            </p:nvSpPr>
            <p:spPr>
              <a:xfrm>
                <a:off x="9417543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69 w 93246"/>
                  <a:gd name="connsiteY15" fmla="*/ 29972 h 105567"/>
                  <a:gd name="connsiteX16" fmla="*/ 62275 w 93246"/>
                  <a:gd name="connsiteY16" fmla="*/ 22646 h 105567"/>
                  <a:gd name="connsiteX17" fmla="*/ 52951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2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10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7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7" y="103570"/>
                      <a:pt x="81257" y="103903"/>
                      <a:pt x="77261" y="104236"/>
                    </a:cubicBezTo>
                    <a:cubicBezTo>
                      <a:pt x="73598" y="104569"/>
                      <a:pt x="69269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994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7" y="40296"/>
                      <a:pt x="46623" y="40296"/>
                    </a:cubicBezTo>
                    <a:cubicBezTo>
                      <a:pt x="51618" y="40296"/>
                      <a:pt x="56281" y="40629"/>
                      <a:pt x="60610" y="40629"/>
                    </a:cubicBezTo>
                    <a:cubicBezTo>
                      <a:pt x="64939" y="40962"/>
                      <a:pt x="68269" y="41295"/>
                      <a:pt x="70601" y="41628"/>
                    </a:cubicBezTo>
                    <a:cubicBezTo>
                      <a:pt x="70601" y="36965"/>
                      <a:pt x="69935" y="33302"/>
                      <a:pt x="68269" y="29972"/>
                    </a:cubicBezTo>
                    <a:cubicBezTo>
                      <a:pt x="66937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1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2" y="17317"/>
                      <a:pt x="8992" y="14653"/>
                    </a:cubicBezTo>
                    <a:cubicBezTo>
                      <a:pt x="8992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10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69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8" y="77927"/>
                      <a:pt x="23977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6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id="{D986C50D-0ED6-22DD-F7FA-18D715D112FD}"/>
                  </a:ext>
                </a:extLst>
              </p:cNvPr>
              <p:cNvSpPr/>
              <p:nvPr/>
            </p:nvSpPr>
            <p:spPr>
              <a:xfrm>
                <a:off x="9533435" y="1228383"/>
                <a:ext cx="95244" cy="102570"/>
              </a:xfrm>
              <a:custGeom>
                <a:avLst/>
                <a:gdLst>
                  <a:gd name="connsiteX0" fmla="*/ 0 w 95244"/>
                  <a:gd name="connsiteY0" fmla="*/ 42294 h 102570"/>
                  <a:gd name="connsiteX1" fmla="*/ 3663 w 95244"/>
                  <a:gd name="connsiteY1" fmla="*/ 24644 h 102570"/>
                  <a:gd name="connsiteX2" fmla="*/ 13654 w 95244"/>
                  <a:gd name="connsiteY2" fmla="*/ 11323 h 102570"/>
                  <a:gd name="connsiteX3" fmla="*/ 28640 w 95244"/>
                  <a:gd name="connsiteY3" fmla="*/ 2997 h 102570"/>
                  <a:gd name="connsiteX4" fmla="*/ 47622 w 95244"/>
                  <a:gd name="connsiteY4" fmla="*/ 0 h 102570"/>
                  <a:gd name="connsiteX5" fmla="*/ 66604 w 95244"/>
                  <a:gd name="connsiteY5" fmla="*/ 2997 h 102570"/>
                  <a:gd name="connsiteX6" fmla="*/ 81590 w 95244"/>
                  <a:gd name="connsiteY6" fmla="*/ 11323 h 102570"/>
                  <a:gd name="connsiteX7" fmla="*/ 91581 w 95244"/>
                  <a:gd name="connsiteY7" fmla="*/ 24644 h 102570"/>
                  <a:gd name="connsiteX8" fmla="*/ 95244 w 95244"/>
                  <a:gd name="connsiteY8" fmla="*/ 42294 h 102570"/>
                  <a:gd name="connsiteX9" fmla="*/ 95244 w 95244"/>
                  <a:gd name="connsiteY9" fmla="*/ 102571 h 102570"/>
                  <a:gd name="connsiteX10" fmla="*/ 72932 w 95244"/>
                  <a:gd name="connsiteY10" fmla="*/ 102571 h 102570"/>
                  <a:gd name="connsiteX11" fmla="*/ 72932 w 95244"/>
                  <a:gd name="connsiteY11" fmla="*/ 47955 h 102570"/>
                  <a:gd name="connsiteX12" fmla="*/ 66604 w 95244"/>
                  <a:gd name="connsiteY12" fmla="*/ 27308 h 102570"/>
                  <a:gd name="connsiteX13" fmla="*/ 47622 w 95244"/>
                  <a:gd name="connsiteY13" fmla="*/ 20314 h 102570"/>
                  <a:gd name="connsiteX14" fmla="*/ 28640 w 95244"/>
                  <a:gd name="connsiteY14" fmla="*/ 27308 h 102570"/>
                  <a:gd name="connsiteX15" fmla="*/ 22312 w 95244"/>
                  <a:gd name="connsiteY15" fmla="*/ 47955 h 102570"/>
                  <a:gd name="connsiteX16" fmla="*/ 22312 w 95244"/>
                  <a:gd name="connsiteY16" fmla="*/ 102571 h 102570"/>
                  <a:gd name="connsiteX17" fmla="*/ 0 w 95244"/>
                  <a:gd name="connsiteY17" fmla="*/ 102571 h 102570"/>
                  <a:gd name="connsiteX18" fmla="*/ 0 w 95244"/>
                  <a:gd name="connsiteY18" fmla="*/ 42294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244" h="102570">
                    <a:moveTo>
                      <a:pt x="0" y="42294"/>
                    </a:moveTo>
                    <a:cubicBezTo>
                      <a:pt x="0" y="35633"/>
                      <a:pt x="1332" y="29639"/>
                      <a:pt x="3663" y="24644"/>
                    </a:cubicBezTo>
                    <a:cubicBezTo>
                      <a:pt x="5994" y="19315"/>
                      <a:pt x="9325" y="14986"/>
                      <a:pt x="13654" y="11323"/>
                    </a:cubicBezTo>
                    <a:cubicBezTo>
                      <a:pt x="17983" y="7660"/>
                      <a:pt x="22978" y="4995"/>
                      <a:pt x="28640" y="2997"/>
                    </a:cubicBezTo>
                    <a:cubicBezTo>
                      <a:pt x="34301" y="999"/>
                      <a:pt x="40629" y="0"/>
                      <a:pt x="47622" y="0"/>
                    </a:cubicBezTo>
                    <a:cubicBezTo>
                      <a:pt x="54616" y="0"/>
                      <a:pt x="60943" y="999"/>
                      <a:pt x="66604" y="2997"/>
                    </a:cubicBezTo>
                    <a:cubicBezTo>
                      <a:pt x="72599" y="4995"/>
                      <a:pt x="77594" y="7660"/>
                      <a:pt x="81590" y="11323"/>
                    </a:cubicBezTo>
                    <a:cubicBezTo>
                      <a:pt x="85920" y="14986"/>
                      <a:pt x="88917" y="19315"/>
                      <a:pt x="91581" y="24644"/>
                    </a:cubicBezTo>
                    <a:cubicBezTo>
                      <a:pt x="93912" y="29972"/>
                      <a:pt x="95244" y="35966"/>
                      <a:pt x="95244" y="42294"/>
                    </a:cubicBezTo>
                    <a:lnTo>
                      <a:pt x="95244" y="102571"/>
                    </a:lnTo>
                    <a:lnTo>
                      <a:pt x="72932" y="102571"/>
                    </a:lnTo>
                    <a:lnTo>
                      <a:pt x="72932" y="47955"/>
                    </a:lnTo>
                    <a:cubicBezTo>
                      <a:pt x="72932" y="38964"/>
                      <a:pt x="70934" y="31970"/>
                      <a:pt x="66604" y="27308"/>
                    </a:cubicBezTo>
                    <a:cubicBezTo>
                      <a:pt x="62275" y="22645"/>
                      <a:pt x="55948" y="20314"/>
                      <a:pt x="47622" y="20314"/>
                    </a:cubicBezTo>
                    <a:cubicBezTo>
                      <a:pt x="39297" y="20314"/>
                      <a:pt x="32969" y="22645"/>
                      <a:pt x="28640" y="27308"/>
                    </a:cubicBezTo>
                    <a:cubicBezTo>
                      <a:pt x="24311" y="31970"/>
                      <a:pt x="22312" y="38964"/>
                      <a:pt x="22312" y="47955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4229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id="{B21AAA7C-F9EB-A448-1740-B6E3944D0E44}"/>
                  </a:ext>
                </a:extLst>
              </p:cNvPr>
              <p:cNvSpPr/>
              <p:nvPr/>
            </p:nvSpPr>
            <p:spPr>
              <a:xfrm>
                <a:off x="9647328" y="1228383"/>
                <a:ext cx="88583" cy="105234"/>
              </a:xfrm>
              <a:custGeom>
                <a:avLst/>
                <a:gdLst>
                  <a:gd name="connsiteX0" fmla="*/ 88584 w 88583"/>
                  <a:gd name="connsiteY0" fmla="*/ 95244 h 105234"/>
                  <a:gd name="connsiteX1" fmla="*/ 82923 w 88583"/>
                  <a:gd name="connsiteY1" fmla="*/ 98575 h 105234"/>
                  <a:gd name="connsiteX2" fmla="*/ 75263 w 88583"/>
                  <a:gd name="connsiteY2" fmla="*/ 101905 h 105234"/>
                  <a:gd name="connsiteX3" fmla="*/ 65272 w 88583"/>
                  <a:gd name="connsiteY3" fmla="*/ 104236 h 105234"/>
                  <a:gd name="connsiteX4" fmla="*/ 52618 w 88583"/>
                  <a:gd name="connsiteY4" fmla="*/ 105235 h 105234"/>
                  <a:gd name="connsiteX5" fmla="*/ 32303 w 88583"/>
                  <a:gd name="connsiteY5" fmla="*/ 101905 h 105234"/>
                  <a:gd name="connsiteX6" fmla="*/ 15652 w 88583"/>
                  <a:gd name="connsiteY6" fmla="*/ 91914 h 105234"/>
                  <a:gd name="connsiteX7" fmla="*/ 4329 w 88583"/>
                  <a:gd name="connsiteY7" fmla="*/ 75596 h 105234"/>
                  <a:gd name="connsiteX8" fmla="*/ 0 w 88583"/>
                  <a:gd name="connsiteY8" fmla="*/ 52951 h 105234"/>
                  <a:gd name="connsiteX9" fmla="*/ 3996 w 88583"/>
                  <a:gd name="connsiteY9" fmla="*/ 30305 h 105234"/>
                  <a:gd name="connsiteX10" fmla="*/ 15319 w 88583"/>
                  <a:gd name="connsiteY10" fmla="*/ 13654 h 105234"/>
                  <a:gd name="connsiteX11" fmla="*/ 32303 w 88583"/>
                  <a:gd name="connsiteY11" fmla="*/ 3330 h 105234"/>
                  <a:gd name="connsiteX12" fmla="*/ 53284 w 88583"/>
                  <a:gd name="connsiteY12" fmla="*/ 0 h 105234"/>
                  <a:gd name="connsiteX13" fmla="*/ 69602 w 88583"/>
                  <a:gd name="connsiteY13" fmla="*/ 1665 h 105234"/>
                  <a:gd name="connsiteX14" fmla="*/ 80591 w 88583"/>
                  <a:gd name="connsiteY14" fmla="*/ 5661 h 105234"/>
                  <a:gd name="connsiteX15" fmla="*/ 86586 w 88583"/>
                  <a:gd name="connsiteY15" fmla="*/ 10990 h 105234"/>
                  <a:gd name="connsiteX16" fmla="*/ 88584 w 88583"/>
                  <a:gd name="connsiteY16" fmla="*/ 16984 h 105234"/>
                  <a:gd name="connsiteX17" fmla="*/ 85920 w 88583"/>
                  <a:gd name="connsiteY17" fmla="*/ 24311 h 105234"/>
                  <a:gd name="connsiteX18" fmla="*/ 80924 w 88583"/>
                  <a:gd name="connsiteY18" fmla="*/ 29639 h 105234"/>
                  <a:gd name="connsiteX19" fmla="*/ 70934 w 88583"/>
                  <a:gd name="connsiteY19" fmla="*/ 23312 h 105234"/>
                  <a:gd name="connsiteX20" fmla="*/ 54616 w 88583"/>
                  <a:gd name="connsiteY20" fmla="*/ 20314 h 105234"/>
                  <a:gd name="connsiteX21" fmla="*/ 42294 w 88583"/>
                  <a:gd name="connsiteY21" fmla="*/ 22313 h 105234"/>
                  <a:gd name="connsiteX22" fmla="*/ 32303 w 88583"/>
                  <a:gd name="connsiteY22" fmla="*/ 28307 h 105234"/>
                  <a:gd name="connsiteX23" fmla="*/ 25643 w 88583"/>
                  <a:gd name="connsiteY23" fmla="*/ 38298 h 105234"/>
                  <a:gd name="connsiteX24" fmla="*/ 23312 w 88583"/>
                  <a:gd name="connsiteY24" fmla="*/ 52618 h 105234"/>
                  <a:gd name="connsiteX25" fmla="*/ 25976 w 88583"/>
                  <a:gd name="connsiteY25" fmla="*/ 67603 h 105234"/>
                  <a:gd name="connsiteX26" fmla="*/ 32969 w 88583"/>
                  <a:gd name="connsiteY26" fmla="*/ 77594 h 105234"/>
                  <a:gd name="connsiteX27" fmla="*/ 43293 w 88583"/>
                  <a:gd name="connsiteY27" fmla="*/ 83589 h 105234"/>
                  <a:gd name="connsiteX28" fmla="*/ 55948 w 88583"/>
                  <a:gd name="connsiteY28" fmla="*/ 85587 h 105234"/>
                  <a:gd name="connsiteX29" fmla="*/ 71600 w 88583"/>
                  <a:gd name="connsiteY29" fmla="*/ 82923 h 105234"/>
                  <a:gd name="connsiteX30" fmla="*/ 79592 w 88583"/>
                  <a:gd name="connsiteY30" fmla="*/ 78926 h 105234"/>
                  <a:gd name="connsiteX31" fmla="*/ 88584 w 88583"/>
                  <a:gd name="connsiteY31" fmla="*/ 95244 h 10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8583" h="105234">
                    <a:moveTo>
                      <a:pt x="88584" y="95244"/>
                    </a:moveTo>
                    <a:cubicBezTo>
                      <a:pt x="86919" y="96243"/>
                      <a:pt x="85254" y="97242"/>
                      <a:pt x="82923" y="98575"/>
                    </a:cubicBezTo>
                    <a:cubicBezTo>
                      <a:pt x="80591" y="99574"/>
                      <a:pt x="77927" y="100906"/>
                      <a:pt x="75263" y="101905"/>
                    </a:cubicBezTo>
                    <a:cubicBezTo>
                      <a:pt x="72266" y="102904"/>
                      <a:pt x="68936" y="103570"/>
                      <a:pt x="65272" y="104236"/>
                    </a:cubicBezTo>
                    <a:cubicBezTo>
                      <a:pt x="61609" y="104902"/>
                      <a:pt x="57280" y="105235"/>
                      <a:pt x="52618" y="105235"/>
                    </a:cubicBezTo>
                    <a:cubicBezTo>
                      <a:pt x="45291" y="105235"/>
                      <a:pt x="38631" y="104236"/>
                      <a:pt x="32303" y="101905"/>
                    </a:cubicBezTo>
                    <a:cubicBezTo>
                      <a:pt x="25976" y="99574"/>
                      <a:pt x="20314" y="96243"/>
                      <a:pt x="15652" y="91914"/>
                    </a:cubicBezTo>
                    <a:cubicBezTo>
                      <a:pt x="10990" y="87585"/>
                      <a:pt x="6994" y="81923"/>
                      <a:pt x="4329" y="75596"/>
                    </a:cubicBezTo>
                    <a:cubicBezTo>
                      <a:pt x="1665" y="68936"/>
                      <a:pt x="0" y="61609"/>
                      <a:pt x="0" y="52951"/>
                    </a:cubicBezTo>
                    <a:cubicBezTo>
                      <a:pt x="0" y="44625"/>
                      <a:pt x="1332" y="36965"/>
                      <a:pt x="3996" y="30305"/>
                    </a:cubicBezTo>
                    <a:cubicBezTo>
                      <a:pt x="6660" y="23645"/>
                      <a:pt x="10324" y="17983"/>
                      <a:pt x="15319" y="13654"/>
                    </a:cubicBezTo>
                    <a:cubicBezTo>
                      <a:pt x="19981" y="8992"/>
                      <a:pt x="25643" y="5661"/>
                      <a:pt x="32303" y="3330"/>
                    </a:cubicBezTo>
                    <a:cubicBezTo>
                      <a:pt x="38964" y="999"/>
                      <a:pt x="45957" y="0"/>
                      <a:pt x="53284" y="0"/>
                    </a:cubicBezTo>
                    <a:cubicBezTo>
                      <a:pt x="59611" y="0"/>
                      <a:pt x="64939" y="666"/>
                      <a:pt x="69602" y="1665"/>
                    </a:cubicBezTo>
                    <a:cubicBezTo>
                      <a:pt x="73931" y="2664"/>
                      <a:pt x="77594" y="3996"/>
                      <a:pt x="80591" y="5661"/>
                    </a:cubicBezTo>
                    <a:cubicBezTo>
                      <a:pt x="83256" y="7326"/>
                      <a:pt x="85254" y="8992"/>
                      <a:pt x="86586" y="10990"/>
                    </a:cubicBezTo>
                    <a:cubicBezTo>
                      <a:pt x="87918" y="12988"/>
                      <a:pt x="88584" y="14986"/>
                      <a:pt x="88584" y="16984"/>
                    </a:cubicBezTo>
                    <a:cubicBezTo>
                      <a:pt x="88584" y="19648"/>
                      <a:pt x="87585" y="21979"/>
                      <a:pt x="85920" y="24311"/>
                    </a:cubicBezTo>
                    <a:cubicBezTo>
                      <a:pt x="84255" y="26642"/>
                      <a:pt x="82589" y="28307"/>
                      <a:pt x="80924" y="29639"/>
                    </a:cubicBezTo>
                    <a:cubicBezTo>
                      <a:pt x="78593" y="27308"/>
                      <a:pt x="75263" y="25310"/>
                      <a:pt x="70934" y="23312"/>
                    </a:cubicBezTo>
                    <a:cubicBezTo>
                      <a:pt x="66604" y="21313"/>
                      <a:pt x="60943" y="20314"/>
                      <a:pt x="54616" y="20314"/>
                    </a:cubicBezTo>
                    <a:cubicBezTo>
                      <a:pt x="50286" y="20314"/>
                      <a:pt x="45957" y="20980"/>
                      <a:pt x="42294" y="22313"/>
                    </a:cubicBezTo>
                    <a:cubicBezTo>
                      <a:pt x="38631" y="23645"/>
                      <a:pt x="35300" y="25643"/>
                      <a:pt x="32303" y="28307"/>
                    </a:cubicBezTo>
                    <a:cubicBezTo>
                      <a:pt x="29639" y="30971"/>
                      <a:pt x="27308" y="34301"/>
                      <a:pt x="25643" y="38298"/>
                    </a:cubicBezTo>
                    <a:cubicBezTo>
                      <a:pt x="23978" y="42294"/>
                      <a:pt x="23312" y="47289"/>
                      <a:pt x="23312" y="52618"/>
                    </a:cubicBezTo>
                    <a:cubicBezTo>
                      <a:pt x="23312" y="58612"/>
                      <a:pt x="24311" y="63274"/>
                      <a:pt x="25976" y="67603"/>
                    </a:cubicBezTo>
                    <a:cubicBezTo>
                      <a:pt x="27641" y="71600"/>
                      <a:pt x="29972" y="75263"/>
                      <a:pt x="32969" y="77594"/>
                    </a:cubicBezTo>
                    <a:cubicBezTo>
                      <a:pt x="35966" y="80258"/>
                      <a:pt x="39297" y="82256"/>
                      <a:pt x="43293" y="83589"/>
                    </a:cubicBezTo>
                    <a:cubicBezTo>
                      <a:pt x="47289" y="84921"/>
                      <a:pt x="51285" y="85587"/>
                      <a:pt x="55948" y="85587"/>
                    </a:cubicBezTo>
                    <a:cubicBezTo>
                      <a:pt x="62275" y="85587"/>
                      <a:pt x="67604" y="84588"/>
                      <a:pt x="71600" y="82923"/>
                    </a:cubicBezTo>
                    <a:cubicBezTo>
                      <a:pt x="75596" y="81257"/>
                      <a:pt x="78260" y="79925"/>
                      <a:pt x="79592" y="78926"/>
                    </a:cubicBezTo>
                    <a:lnTo>
                      <a:pt x="88584" y="9524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id="{9B8F7C96-8F7B-0BE7-9863-58F4279E9884}"/>
                  </a:ext>
                </a:extLst>
              </p:cNvPr>
              <p:cNvSpPr/>
              <p:nvPr/>
            </p:nvSpPr>
            <p:spPr>
              <a:xfrm>
                <a:off x="9746902" y="1186089"/>
                <a:ext cx="27307" cy="144864"/>
              </a:xfrm>
              <a:custGeom>
                <a:avLst/>
                <a:gdLst>
                  <a:gd name="connsiteX0" fmla="*/ 13654 w 27307"/>
                  <a:gd name="connsiteY0" fmla="*/ 0 h 144864"/>
                  <a:gd name="connsiteX1" fmla="*/ 23312 w 27307"/>
                  <a:gd name="connsiteY1" fmla="*/ 3996 h 144864"/>
                  <a:gd name="connsiteX2" fmla="*/ 27308 w 27307"/>
                  <a:gd name="connsiteY2" fmla="*/ 13654 h 144864"/>
                  <a:gd name="connsiteX3" fmla="*/ 23312 w 27307"/>
                  <a:gd name="connsiteY3" fmla="*/ 23312 h 144864"/>
                  <a:gd name="connsiteX4" fmla="*/ 13654 w 27307"/>
                  <a:gd name="connsiteY4" fmla="*/ 27308 h 144864"/>
                  <a:gd name="connsiteX5" fmla="*/ 3996 w 27307"/>
                  <a:gd name="connsiteY5" fmla="*/ 23312 h 144864"/>
                  <a:gd name="connsiteX6" fmla="*/ 0 w 27307"/>
                  <a:gd name="connsiteY6" fmla="*/ 13654 h 144864"/>
                  <a:gd name="connsiteX7" fmla="*/ 3996 w 27307"/>
                  <a:gd name="connsiteY7" fmla="*/ 3996 h 144864"/>
                  <a:gd name="connsiteX8" fmla="*/ 13654 w 27307"/>
                  <a:gd name="connsiteY8" fmla="*/ 0 h 144864"/>
                  <a:gd name="connsiteX9" fmla="*/ 2664 w 27307"/>
                  <a:gd name="connsiteY9" fmla="*/ 55282 h 144864"/>
                  <a:gd name="connsiteX10" fmla="*/ 5661 w 27307"/>
                  <a:gd name="connsiteY10" fmla="*/ 47289 h 144864"/>
                  <a:gd name="connsiteX11" fmla="*/ 14320 w 27307"/>
                  <a:gd name="connsiteY11" fmla="*/ 44958 h 144864"/>
                  <a:gd name="connsiteX12" fmla="*/ 20647 w 27307"/>
                  <a:gd name="connsiteY12" fmla="*/ 45957 h 144864"/>
                  <a:gd name="connsiteX13" fmla="*/ 24644 w 27307"/>
                  <a:gd name="connsiteY13" fmla="*/ 47289 h 144864"/>
                  <a:gd name="connsiteX14" fmla="*/ 24644 w 27307"/>
                  <a:gd name="connsiteY14" fmla="*/ 144865 h 144864"/>
                  <a:gd name="connsiteX15" fmla="*/ 2331 w 27307"/>
                  <a:gd name="connsiteY15" fmla="*/ 144865 h 144864"/>
                  <a:gd name="connsiteX16" fmla="*/ 2331 w 27307"/>
                  <a:gd name="connsiteY16" fmla="*/ 55282 h 14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307" h="144864">
                    <a:moveTo>
                      <a:pt x="13654" y="0"/>
                    </a:moveTo>
                    <a:cubicBezTo>
                      <a:pt x="17317" y="0"/>
                      <a:pt x="20647" y="1332"/>
                      <a:pt x="23312" y="3996"/>
                    </a:cubicBezTo>
                    <a:cubicBezTo>
                      <a:pt x="25976" y="6660"/>
                      <a:pt x="27308" y="9991"/>
                      <a:pt x="27308" y="13654"/>
                    </a:cubicBezTo>
                    <a:cubicBezTo>
                      <a:pt x="27308" y="17650"/>
                      <a:pt x="25976" y="20647"/>
                      <a:pt x="23312" y="23312"/>
                    </a:cubicBezTo>
                    <a:cubicBezTo>
                      <a:pt x="20647" y="25976"/>
                      <a:pt x="17650" y="27308"/>
                      <a:pt x="13654" y="27308"/>
                    </a:cubicBezTo>
                    <a:cubicBezTo>
                      <a:pt x="9991" y="27308"/>
                      <a:pt x="6660" y="25976"/>
                      <a:pt x="3996" y="23312"/>
                    </a:cubicBezTo>
                    <a:cubicBezTo>
                      <a:pt x="1332" y="20647"/>
                      <a:pt x="0" y="17317"/>
                      <a:pt x="0" y="13654"/>
                    </a:cubicBezTo>
                    <a:cubicBezTo>
                      <a:pt x="0" y="9658"/>
                      <a:pt x="1332" y="6660"/>
                      <a:pt x="3996" y="3996"/>
                    </a:cubicBezTo>
                    <a:cubicBezTo>
                      <a:pt x="6660" y="1332"/>
                      <a:pt x="9991" y="0"/>
                      <a:pt x="13654" y="0"/>
                    </a:cubicBezTo>
                    <a:close/>
                    <a:moveTo>
                      <a:pt x="2664" y="55282"/>
                    </a:moveTo>
                    <a:cubicBezTo>
                      <a:pt x="2664" y="51618"/>
                      <a:pt x="3663" y="48954"/>
                      <a:pt x="5661" y="47289"/>
                    </a:cubicBezTo>
                    <a:cubicBezTo>
                      <a:pt x="7659" y="45624"/>
                      <a:pt x="10657" y="44958"/>
                      <a:pt x="14320" y="44958"/>
                    </a:cubicBezTo>
                    <a:cubicBezTo>
                      <a:pt x="16651" y="44958"/>
                      <a:pt x="18649" y="45291"/>
                      <a:pt x="20647" y="45957"/>
                    </a:cubicBezTo>
                    <a:cubicBezTo>
                      <a:pt x="22646" y="46623"/>
                      <a:pt x="23978" y="46956"/>
                      <a:pt x="24644" y="47289"/>
                    </a:cubicBezTo>
                    <a:lnTo>
                      <a:pt x="24644" y="144865"/>
                    </a:lnTo>
                    <a:lnTo>
                      <a:pt x="2331" y="144865"/>
                    </a:lnTo>
                    <a:lnTo>
                      <a:pt x="2331" y="55282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id="{09D3A675-5DFD-A689-2EB3-60FB146ABCBB}"/>
                  </a:ext>
                </a:extLst>
              </p:cNvPr>
              <p:cNvSpPr/>
              <p:nvPr/>
            </p:nvSpPr>
            <p:spPr>
              <a:xfrm>
                <a:off x="9795523" y="1228383"/>
                <a:ext cx="95244" cy="102570"/>
              </a:xfrm>
              <a:custGeom>
                <a:avLst/>
                <a:gdLst>
                  <a:gd name="connsiteX0" fmla="*/ 0 w 95244"/>
                  <a:gd name="connsiteY0" fmla="*/ 42294 h 102570"/>
                  <a:gd name="connsiteX1" fmla="*/ 3663 w 95244"/>
                  <a:gd name="connsiteY1" fmla="*/ 24644 h 102570"/>
                  <a:gd name="connsiteX2" fmla="*/ 13654 w 95244"/>
                  <a:gd name="connsiteY2" fmla="*/ 11323 h 102570"/>
                  <a:gd name="connsiteX3" fmla="*/ 28640 w 95244"/>
                  <a:gd name="connsiteY3" fmla="*/ 2997 h 102570"/>
                  <a:gd name="connsiteX4" fmla="*/ 47622 w 95244"/>
                  <a:gd name="connsiteY4" fmla="*/ 0 h 102570"/>
                  <a:gd name="connsiteX5" fmla="*/ 66604 w 95244"/>
                  <a:gd name="connsiteY5" fmla="*/ 2997 h 102570"/>
                  <a:gd name="connsiteX6" fmla="*/ 81590 w 95244"/>
                  <a:gd name="connsiteY6" fmla="*/ 11323 h 102570"/>
                  <a:gd name="connsiteX7" fmla="*/ 91581 w 95244"/>
                  <a:gd name="connsiteY7" fmla="*/ 24644 h 102570"/>
                  <a:gd name="connsiteX8" fmla="*/ 95244 w 95244"/>
                  <a:gd name="connsiteY8" fmla="*/ 42294 h 102570"/>
                  <a:gd name="connsiteX9" fmla="*/ 95244 w 95244"/>
                  <a:gd name="connsiteY9" fmla="*/ 102571 h 102570"/>
                  <a:gd name="connsiteX10" fmla="*/ 72932 w 95244"/>
                  <a:gd name="connsiteY10" fmla="*/ 102571 h 102570"/>
                  <a:gd name="connsiteX11" fmla="*/ 72932 w 95244"/>
                  <a:gd name="connsiteY11" fmla="*/ 47955 h 102570"/>
                  <a:gd name="connsiteX12" fmla="*/ 66604 w 95244"/>
                  <a:gd name="connsiteY12" fmla="*/ 27308 h 102570"/>
                  <a:gd name="connsiteX13" fmla="*/ 47622 w 95244"/>
                  <a:gd name="connsiteY13" fmla="*/ 20314 h 102570"/>
                  <a:gd name="connsiteX14" fmla="*/ 28640 w 95244"/>
                  <a:gd name="connsiteY14" fmla="*/ 27308 h 102570"/>
                  <a:gd name="connsiteX15" fmla="*/ 22313 w 95244"/>
                  <a:gd name="connsiteY15" fmla="*/ 47955 h 102570"/>
                  <a:gd name="connsiteX16" fmla="*/ 22313 w 95244"/>
                  <a:gd name="connsiteY16" fmla="*/ 102571 h 102570"/>
                  <a:gd name="connsiteX17" fmla="*/ 0 w 95244"/>
                  <a:gd name="connsiteY17" fmla="*/ 102571 h 102570"/>
                  <a:gd name="connsiteX18" fmla="*/ 0 w 95244"/>
                  <a:gd name="connsiteY18" fmla="*/ 42294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244" h="102570">
                    <a:moveTo>
                      <a:pt x="0" y="42294"/>
                    </a:moveTo>
                    <a:cubicBezTo>
                      <a:pt x="0" y="35633"/>
                      <a:pt x="1332" y="29639"/>
                      <a:pt x="3663" y="24644"/>
                    </a:cubicBezTo>
                    <a:cubicBezTo>
                      <a:pt x="5994" y="19315"/>
                      <a:pt x="9325" y="14986"/>
                      <a:pt x="13654" y="11323"/>
                    </a:cubicBezTo>
                    <a:cubicBezTo>
                      <a:pt x="17983" y="7660"/>
                      <a:pt x="22978" y="4995"/>
                      <a:pt x="28640" y="2997"/>
                    </a:cubicBezTo>
                    <a:cubicBezTo>
                      <a:pt x="34301" y="999"/>
                      <a:pt x="40629" y="0"/>
                      <a:pt x="47622" y="0"/>
                    </a:cubicBezTo>
                    <a:cubicBezTo>
                      <a:pt x="54616" y="0"/>
                      <a:pt x="60943" y="999"/>
                      <a:pt x="66604" y="2997"/>
                    </a:cubicBezTo>
                    <a:cubicBezTo>
                      <a:pt x="72599" y="4995"/>
                      <a:pt x="77594" y="7660"/>
                      <a:pt x="81590" y="11323"/>
                    </a:cubicBezTo>
                    <a:cubicBezTo>
                      <a:pt x="85920" y="14986"/>
                      <a:pt x="88917" y="19315"/>
                      <a:pt x="91581" y="24644"/>
                    </a:cubicBezTo>
                    <a:cubicBezTo>
                      <a:pt x="93912" y="29972"/>
                      <a:pt x="95244" y="35966"/>
                      <a:pt x="95244" y="42294"/>
                    </a:cubicBezTo>
                    <a:lnTo>
                      <a:pt x="95244" y="102571"/>
                    </a:lnTo>
                    <a:lnTo>
                      <a:pt x="72932" y="102571"/>
                    </a:lnTo>
                    <a:lnTo>
                      <a:pt x="72932" y="47955"/>
                    </a:lnTo>
                    <a:cubicBezTo>
                      <a:pt x="72932" y="38964"/>
                      <a:pt x="70934" y="31970"/>
                      <a:pt x="66604" y="27308"/>
                    </a:cubicBezTo>
                    <a:cubicBezTo>
                      <a:pt x="62275" y="22645"/>
                      <a:pt x="55948" y="20314"/>
                      <a:pt x="47622" y="20314"/>
                    </a:cubicBezTo>
                    <a:cubicBezTo>
                      <a:pt x="39297" y="20314"/>
                      <a:pt x="32969" y="22645"/>
                      <a:pt x="28640" y="27308"/>
                    </a:cubicBezTo>
                    <a:cubicBezTo>
                      <a:pt x="24311" y="31970"/>
                      <a:pt x="22313" y="38964"/>
                      <a:pt x="22313" y="47955"/>
                    </a:cubicBezTo>
                    <a:lnTo>
                      <a:pt x="22313" y="102571"/>
                    </a:lnTo>
                    <a:lnTo>
                      <a:pt x="0" y="102571"/>
                    </a:lnTo>
                    <a:lnTo>
                      <a:pt x="0" y="4229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id="{97C908CF-F058-BC87-00CF-0BFBBB2C918F}"/>
                  </a:ext>
                </a:extLst>
              </p:cNvPr>
              <p:cNvSpPr/>
              <p:nvPr/>
            </p:nvSpPr>
            <p:spPr>
              <a:xfrm>
                <a:off x="9909417" y="1227717"/>
                <a:ext cx="105568" cy="144198"/>
              </a:xfrm>
              <a:custGeom>
                <a:avLst/>
                <a:gdLst>
                  <a:gd name="connsiteX0" fmla="*/ 15985 w 105568"/>
                  <a:gd name="connsiteY0" fmla="*/ 120221 h 144198"/>
                  <a:gd name="connsiteX1" fmla="*/ 19315 w 105568"/>
                  <a:gd name="connsiteY1" fmla="*/ 121553 h 144198"/>
                  <a:gd name="connsiteX2" fmla="*/ 25976 w 105568"/>
                  <a:gd name="connsiteY2" fmla="*/ 123884 h 144198"/>
                  <a:gd name="connsiteX3" fmla="*/ 35301 w 105568"/>
                  <a:gd name="connsiteY3" fmla="*/ 125882 h 144198"/>
                  <a:gd name="connsiteX4" fmla="*/ 46956 w 105568"/>
                  <a:gd name="connsiteY4" fmla="*/ 126548 h 144198"/>
                  <a:gd name="connsiteX5" fmla="*/ 59944 w 105568"/>
                  <a:gd name="connsiteY5" fmla="*/ 125216 h 144198"/>
                  <a:gd name="connsiteX6" fmla="*/ 71267 w 105568"/>
                  <a:gd name="connsiteY6" fmla="*/ 119888 h 144198"/>
                  <a:gd name="connsiteX7" fmla="*/ 79592 w 105568"/>
                  <a:gd name="connsiteY7" fmla="*/ 108898 h 144198"/>
                  <a:gd name="connsiteX8" fmla="*/ 82923 w 105568"/>
                  <a:gd name="connsiteY8" fmla="*/ 90915 h 144198"/>
                  <a:gd name="connsiteX9" fmla="*/ 82923 w 105568"/>
                  <a:gd name="connsiteY9" fmla="*/ 88584 h 144198"/>
                  <a:gd name="connsiteX10" fmla="*/ 69935 w 105568"/>
                  <a:gd name="connsiteY10" fmla="*/ 98574 h 144198"/>
                  <a:gd name="connsiteX11" fmla="*/ 49620 w 105568"/>
                  <a:gd name="connsiteY11" fmla="*/ 103237 h 144198"/>
                  <a:gd name="connsiteX12" fmla="*/ 29639 w 105568"/>
                  <a:gd name="connsiteY12" fmla="*/ 99574 h 144198"/>
                  <a:gd name="connsiteX13" fmla="*/ 13987 w 105568"/>
                  <a:gd name="connsiteY13" fmla="*/ 89250 h 144198"/>
                  <a:gd name="connsiteX14" fmla="*/ 3663 w 105568"/>
                  <a:gd name="connsiteY14" fmla="*/ 73265 h 144198"/>
                  <a:gd name="connsiteX15" fmla="*/ 0 w 105568"/>
                  <a:gd name="connsiteY15" fmla="*/ 52617 h 144198"/>
                  <a:gd name="connsiteX16" fmla="*/ 3996 w 105568"/>
                  <a:gd name="connsiteY16" fmla="*/ 31637 h 144198"/>
                  <a:gd name="connsiteX17" fmla="*/ 14986 w 105568"/>
                  <a:gd name="connsiteY17" fmla="*/ 14986 h 144198"/>
                  <a:gd name="connsiteX18" fmla="*/ 31970 w 105568"/>
                  <a:gd name="connsiteY18" fmla="*/ 3996 h 144198"/>
                  <a:gd name="connsiteX19" fmla="*/ 53617 w 105568"/>
                  <a:gd name="connsiteY19" fmla="*/ 0 h 144198"/>
                  <a:gd name="connsiteX20" fmla="*/ 74264 w 105568"/>
                  <a:gd name="connsiteY20" fmla="*/ 3330 h 144198"/>
                  <a:gd name="connsiteX21" fmla="*/ 90582 w 105568"/>
                  <a:gd name="connsiteY21" fmla="*/ 13654 h 144198"/>
                  <a:gd name="connsiteX22" fmla="*/ 101572 w 105568"/>
                  <a:gd name="connsiteY22" fmla="*/ 31304 h 144198"/>
                  <a:gd name="connsiteX23" fmla="*/ 105568 w 105568"/>
                  <a:gd name="connsiteY23" fmla="*/ 56614 h 144198"/>
                  <a:gd name="connsiteX24" fmla="*/ 105568 w 105568"/>
                  <a:gd name="connsiteY24" fmla="*/ 85254 h 144198"/>
                  <a:gd name="connsiteX25" fmla="*/ 101239 w 105568"/>
                  <a:gd name="connsiteY25" fmla="*/ 112228 h 144198"/>
                  <a:gd name="connsiteX26" fmla="*/ 89583 w 105568"/>
                  <a:gd name="connsiteY26" fmla="*/ 130545 h 144198"/>
                  <a:gd name="connsiteX27" fmla="*/ 71933 w 105568"/>
                  <a:gd name="connsiteY27" fmla="*/ 140868 h 144198"/>
                  <a:gd name="connsiteX28" fmla="*/ 49620 w 105568"/>
                  <a:gd name="connsiteY28" fmla="*/ 144199 h 144198"/>
                  <a:gd name="connsiteX29" fmla="*/ 34967 w 105568"/>
                  <a:gd name="connsiteY29" fmla="*/ 143199 h 144198"/>
                  <a:gd name="connsiteX30" fmla="*/ 23312 w 105568"/>
                  <a:gd name="connsiteY30" fmla="*/ 140868 h 144198"/>
                  <a:gd name="connsiteX31" fmla="*/ 14986 w 105568"/>
                  <a:gd name="connsiteY31" fmla="*/ 138204 h 144198"/>
                  <a:gd name="connsiteX32" fmla="*/ 9991 w 105568"/>
                  <a:gd name="connsiteY32" fmla="*/ 136206 h 144198"/>
                  <a:gd name="connsiteX33" fmla="*/ 15985 w 105568"/>
                  <a:gd name="connsiteY33" fmla="*/ 120221 h 144198"/>
                  <a:gd name="connsiteX34" fmla="*/ 52951 w 105568"/>
                  <a:gd name="connsiteY34" fmla="*/ 84255 h 144198"/>
                  <a:gd name="connsiteX35" fmla="*/ 64939 w 105568"/>
                  <a:gd name="connsiteY35" fmla="*/ 81923 h 144198"/>
                  <a:gd name="connsiteX36" fmla="*/ 74264 w 105568"/>
                  <a:gd name="connsiteY36" fmla="*/ 75263 h 144198"/>
                  <a:gd name="connsiteX37" fmla="*/ 80258 w 105568"/>
                  <a:gd name="connsiteY37" fmla="*/ 65272 h 144198"/>
                  <a:gd name="connsiteX38" fmla="*/ 82590 w 105568"/>
                  <a:gd name="connsiteY38" fmla="*/ 52617 h 144198"/>
                  <a:gd name="connsiteX39" fmla="*/ 80258 w 105568"/>
                  <a:gd name="connsiteY39" fmla="*/ 39963 h 144198"/>
                  <a:gd name="connsiteX40" fmla="*/ 74264 w 105568"/>
                  <a:gd name="connsiteY40" fmla="*/ 29972 h 144198"/>
                  <a:gd name="connsiteX41" fmla="*/ 64939 w 105568"/>
                  <a:gd name="connsiteY41" fmla="*/ 23312 h 144198"/>
                  <a:gd name="connsiteX42" fmla="*/ 52951 w 105568"/>
                  <a:gd name="connsiteY42" fmla="*/ 20980 h 144198"/>
                  <a:gd name="connsiteX43" fmla="*/ 40629 w 105568"/>
                  <a:gd name="connsiteY43" fmla="*/ 23312 h 144198"/>
                  <a:gd name="connsiteX44" fmla="*/ 31304 w 105568"/>
                  <a:gd name="connsiteY44" fmla="*/ 30305 h 144198"/>
                  <a:gd name="connsiteX45" fmla="*/ 25310 w 105568"/>
                  <a:gd name="connsiteY45" fmla="*/ 40296 h 144198"/>
                  <a:gd name="connsiteX46" fmla="*/ 23312 w 105568"/>
                  <a:gd name="connsiteY46" fmla="*/ 52617 h 144198"/>
                  <a:gd name="connsiteX47" fmla="*/ 31637 w 105568"/>
                  <a:gd name="connsiteY47" fmla="*/ 75596 h 144198"/>
                  <a:gd name="connsiteX48" fmla="*/ 52951 w 105568"/>
                  <a:gd name="connsiteY48" fmla="*/ 84255 h 14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5568" h="144198">
                    <a:moveTo>
                      <a:pt x="15985" y="120221"/>
                    </a:moveTo>
                    <a:cubicBezTo>
                      <a:pt x="16651" y="120554"/>
                      <a:pt x="17650" y="120887"/>
                      <a:pt x="19315" y="121553"/>
                    </a:cubicBezTo>
                    <a:cubicBezTo>
                      <a:pt x="20981" y="122219"/>
                      <a:pt x="23312" y="122885"/>
                      <a:pt x="25976" y="123884"/>
                    </a:cubicBezTo>
                    <a:cubicBezTo>
                      <a:pt x="28640" y="124550"/>
                      <a:pt x="31637" y="125216"/>
                      <a:pt x="35301" y="125882"/>
                    </a:cubicBezTo>
                    <a:cubicBezTo>
                      <a:pt x="38964" y="126548"/>
                      <a:pt x="42627" y="126548"/>
                      <a:pt x="46956" y="126548"/>
                    </a:cubicBezTo>
                    <a:cubicBezTo>
                      <a:pt x="51285" y="126548"/>
                      <a:pt x="55615" y="126215"/>
                      <a:pt x="59944" y="125216"/>
                    </a:cubicBezTo>
                    <a:cubicBezTo>
                      <a:pt x="64273" y="124217"/>
                      <a:pt x="67937" y="122552"/>
                      <a:pt x="71267" y="119888"/>
                    </a:cubicBezTo>
                    <a:cubicBezTo>
                      <a:pt x="74597" y="117224"/>
                      <a:pt x="77261" y="113561"/>
                      <a:pt x="79592" y="108898"/>
                    </a:cubicBezTo>
                    <a:cubicBezTo>
                      <a:pt x="81591" y="104236"/>
                      <a:pt x="82923" y="98241"/>
                      <a:pt x="82923" y="90915"/>
                    </a:cubicBezTo>
                    <a:lnTo>
                      <a:pt x="82923" y="88584"/>
                    </a:lnTo>
                    <a:cubicBezTo>
                      <a:pt x="79925" y="92247"/>
                      <a:pt x="75596" y="95577"/>
                      <a:pt x="69935" y="98574"/>
                    </a:cubicBezTo>
                    <a:cubicBezTo>
                      <a:pt x="64273" y="101905"/>
                      <a:pt x="57613" y="103237"/>
                      <a:pt x="49620" y="103237"/>
                    </a:cubicBezTo>
                    <a:cubicBezTo>
                      <a:pt x="42294" y="103237"/>
                      <a:pt x="35633" y="101905"/>
                      <a:pt x="29639" y="99574"/>
                    </a:cubicBezTo>
                    <a:cubicBezTo>
                      <a:pt x="23645" y="97242"/>
                      <a:pt x="18316" y="93579"/>
                      <a:pt x="13987" y="89250"/>
                    </a:cubicBezTo>
                    <a:cubicBezTo>
                      <a:pt x="9658" y="84921"/>
                      <a:pt x="5994" y="79592"/>
                      <a:pt x="3663" y="73265"/>
                    </a:cubicBezTo>
                    <a:cubicBezTo>
                      <a:pt x="1332" y="66937"/>
                      <a:pt x="0" y="60277"/>
                      <a:pt x="0" y="52617"/>
                    </a:cubicBezTo>
                    <a:cubicBezTo>
                      <a:pt x="0" y="44958"/>
                      <a:pt x="1332" y="37964"/>
                      <a:pt x="3996" y="31637"/>
                    </a:cubicBezTo>
                    <a:cubicBezTo>
                      <a:pt x="6661" y="25310"/>
                      <a:pt x="10324" y="19648"/>
                      <a:pt x="14986" y="14986"/>
                    </a:cubicBezTo>
                    <a:cubicBezTo>
                      <a:pt x="19648" y="10324"/>
                      <a:pt x="25310" y="6660"/>
                      <a:pt x="31970" y="3996"/>
                    </a:cubicBezTo>
                    <a:cubicBezTo>
                      <a:pt x="38631" y="1332"/>
                      <a:pt x="45624" y="0"/>
                      <a:pt x="53617" y="0"/>
                    </a:cubicBezTo>
                    <a:cubicBezTo>
                      <a:pt x="60943" y="0"/>
                      <a:pt x="67937" y="999"/>
                      <a:pt x="74264" y="3330"/>
                    </a:cubicBezTo>
                    <a:cubicBezTo>
                      <a:pt x="80592" y="5661"/>
                      <a:pt x="85920" y="8992"/>
                      <a:pt x="90582" y="13654"/>
                    </a:cubicBezTo>
                    <a:cubicBezTo>
                      <a:pt x="95244" y="18316"/>
                      <a:pt x="98908" y="24311"/>
                      <a:pt x="101572" y="31304"/>
                    </a:cubicBezTo>
                    <a:cubicBezTo>
                      <a:pt x="104236" y="38631"/>
                      <a:pt x="105568" y="46956"/>
                      <a:pt x="105568" y="56614"/>
                    </a:cubicBezTo>
                    <a:lnTo>
                      <a:pt x="105568" y="85254"/>
                    </a:lnTo>
                    <a:cubicBezTo>
                      <a:pt x="105568" y="95577"/>
                      <a:pt x="104236" y="104569"/>
                      <a:pt x="101239" y="112228"/>
                    </a:cubicBezTo>
                    <a:cubicBezTo>
                      <a:pt x="98574" y="119555"/>
                      <a:pt x="94578" y="125882"/>
                      <a:pt x="89583" y="130545"/>
                    </a:cubicBezTo>
                    <a:cubicBezTo>
                      <a:pt x="84588" y="135207"/>
                      <a:pt x="78926" y="138870"/>
                      <a:pt x="71933" y="140868"/>
                    </a:cubicBezTo>
                    <a:cubicBezTo>
                      <a:pt x="65272" y="143199"/>
                      <a:pt x="57613" y="144199"/>
                      <a:pt x="49620" y="144199"/>
                    </a:cubicBezTo>
                    <a:cubicBezTo>
                      <a:pt x="44292" y="144199"/>
                      <a:pt x="39630" y="143866"/>
                      <a:pt x="34967" y="143199"/>
                    </a:cubicBezTo>
                    <a:cubicBezTo>
                      <a:pt x="30638" y="142533"/>
                      <a:pt x="26642" y="141867"/>
                      <a:pt x="23312" y="140868"/>
                    </a:cubicBezTo>
                    <a:cubicBezTo>
                      <a:pt x="19981" y="139869"/>
                      <a:pt x="16984" y="139203"/>
                      <a:pt x="14986" y="138204"/>
                    </a:cubicBezTo>
                    <a:cubicBezTo>
                      <a:pt x="12655" y="137205"/>
                      <a:pt x="11323" y="136539"/>
                      <a:pt x="9991" y="136206"/>
                    </a:cubicBezTo>
                    <a:lnTo>
                      <a:pt x="15985" y="120221"/>
                    </a:lnTo>
                    <a:close/>
                    <a:moveTo>
                      <a:pt x="52951" y="84255"/>
                    </a:moveTo>
                    <a:cubicBezTo>
                      <a:pt x="57280" y="84255"/>
                      <a:pt x="61276" y="83589"/>
                      <a:pt x="64939" y="81923"/>
                    </a:cubicBezTo>
                    <a:cubicBezTo>
                      <a:pt x="68603" y="80258"/>
                      <a:pt x="71600" y="78260"/>
                      <a:pt x="74264" y="75263"/>
                    </a:cubicBezTo>
                    <a:cubicBezTo>
                      <a:pt x="76928" y="72599"/>
                      <a:pt x="78926" y="69269"/>
                      <a:pt x="80258" y="65272"/>
                    </a:cubicBezTo>
                    <a:cubicBezTo>
                      <a:pt x="81591" y="61276"/>
                      <a:pt x="82590" y="57280"/>
                      <a:pt x="82590" y="52617"/>
                    </a:cubicBezTo>
                    <a:cubicBezTo>
                      <a:pt x="82590" y="47955"/>
                      <a:pt x="81923" y="43959"/>
                      <a:pt x="80258" y="39963"/>
                    </a:cubicBezTo>
                    <a:cubicBezTo>
                      <a:pt x="78926" y="35966"/>
                      <a:pt x="76595" y="32636"/>
                      <a:pt x="74264" y="29972"/>
                    </a:cubicBezTo>
                    <a:cubicBezTo>
                      <a:pt x="71600" y="26975"/>
                      <a:pt x="68603" y="24977"/>
                      <a:pt x="64939" y="23312"/>
                    </a:cubicBezTo>
                    <a:cubicBezTo>
                      <a:pt x="61276" y="21646"/>
                      <a:pt x="57280" y="20980"/>
                      <a:pt x="52951" y="20980"/>
                    </a:cubicBezTo>
                    <a:cubicBezTo>
                      <a:pt x="48288" y="20980"/>
                      <a:pt x="44292" y="21646"/>
                      <a:pt x="40629" y="23312"/>
                    </a:cubicBezTo>
                    <a:cubicBezTo>
                      <a:pt x="36965" y="24977"/>
                      <a:pt x="33635" y="27308"/>
                      <a:pt x="31304" y="30305"/>
                    </a:cubicBezTo>
                    <a:cubicBezTo>
                      <a:pt x="28640" y="33302"/>
                      <a:pt x="26642" y="36632"/>
                      <a:pt x="25310" y="40296"/>
                    </a:cubicBezTo>
                    <a:cubicBezTo>
                      <a:pt x="23978" y="44292"/>
                      <a:pt x="23312" y="48288"/>
                      <a:pt x="23312" y="52617"/>
                    </a:cubicBezTo>
                    <a:cubicBezTo>
                      <a:pt x="23312" y="62275"/>
                      <a:pt x="25976" y="69935"/>
                      <a:pt x="31637" y="75596"/>
                    </a:cubicBezTo>
                    <a:cubicBezTo>
                      <a:pt x="36300" y="81590"/>
                      <a:pt x="43626" y="84255"/>
                      <a:pt x="52951" y="84255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id="{07B78AB5-CEF1-8D5B-1DB2-337C3F627B63}"/>
                  </a:ext>
                </a:extLst>
              </p:cNvPr>
              <p:cNvSpPr/>
              <p:nvPr/>
            </p:nvSpPr>
            <p:spPr>
              <a:xfrm>
                <a:off x="10086251" y="1192749"/>
                <a:ext cx="106900" cy="138537"/>
              </a:xfrm>
              <a:custGeom>
                <a:avLst/>
                <a:gdLst>
                  <a:gd name="connsiteX0" fmla="*/ 0 w 106900"/>
                  <a:gd name="connsiteY0" fmla="*/ 14653 h 138537"/>
                  <a:gd name="connsiteX1" fmla="*/ 2997 w 106900"/>
                  <a:gd name="connsiteY1" fmla="*/ 5661 h 138537"/>
                  <a:gd name="connsiteX2" fmla="*/ 10657 w 106900"/>
                  <a:gd name="connsiteY2" fmla="*/ 1998 h 138537"/>
                  <a:gd name="connsiteX3" fmla="*/ 21979 w 106900"/>
                  <a:gd name="connsiteY3" fmla="*/ 666 h 138537"/>
                  <a:gd name="connsiteX4" fmla="*/ 45291 w 106900"/>
                  <a:gd name="connsiteY4" fmla="*/ 0 h 138537"/>
                  <a:gd name="connsiteX5" fmla="*/ 91581 w 106900"/>
                  <a:gd name="connsiteY5" fmla="*/ 12655 h 138537"/>
                  <a:gd name="connsiteX6" fmla="*/ 106900 w 106900"/>
                  <a:gd name="connsiteY6" fmla="*/ 45957 h 138537"/>
                  <a:gd name="connsiteX7" fmla="*/ 103570 w 106900"/>
                  <a:gd name="connsiteY7" fmla="*/ 64273 h 138537"/>
                  <a:gd name="connsiteX8" fmla="*/ 93246 w 106900"/>
                  <a:gd name="connsiteY8" fmla="*/ 78926 h 138537"/>
                  <a:gd name="connsiteX9" fmla="*/ 74930 w 106900"/>
                  <a:gd name="connsiteY9" fmla="*/ 88584 h 138537"/>
                  <a:gd name="connsiteX10" fmla="*/ 47622 w 106900"/>
                  <a:gd name="connsiteY10" fmla="*/ 91914 h 138537"/>
                  <a:gd name="connsiteX11" fmla="*/ 39297 w 106900"/>
                  <a:gd name="connsiteY11" fmla="*/ 91581 h 138537"/>
                  <a:gd name="connsiteX12" fmla="*/ 31637 w 106900"/>
                  <a:gd name="connsiteY12" fmla="*/ 90915 h 138537"/>
                  <a:gd name="connsiteX13" fmla="*/ 25643 w 106900"/>
                  <a:gd name="connsiteY13" fmla="*/ 90249 h 138537"/>
                  <a:gd name="connsiteX14" fmla="*/ 22646 w 106900"/>
                  <a:gd name="connsiteY14" fmla="*/ 89916 h 138537"/>
                  <a:gd name="connsiteX15" fmla="*/ 22646 w 106900"/>
                  <a:gd name="connsiteY15" fmla="*/ 138537 h 138537"/>
                  <a:gd name="connsiteX16" fmla="*/ 0 w 106900"/>
                  <a:gd name="connsiteY16" fmla="*/ 138537 h 138537"/>
                  <a:gd name="connsiteX17" fmla="*/ 0 w 106900"/>
                  <a:gd name="connsiteY17" fmla="*/ 14653 h 138537"/>
                  <a:gd name="connsiteX18" fmla="*/ 22646 w 106900"/>
                  <a:gd name="connsiteY18" fmla="*/ 69269 h 138537"/>
                  <a:gd name="connsiteX19" fmla="*/ 30305 w 106900"/>
                  <a:gd name="connsiteY19" fmla="*/ 70268 h 138537"/>
                  <a:gd name="connsiteX20" fmla="*/ 46290 w 106900"/>
                  <a:gd name="connsiteY20" fmla="*/ 71267 h 138537"/>
                  <a:gd name="connsiteX21" fmla="*/ 64273 w 106900"/>
                  <a:gd name="connsiteY21" fmla="*/ 69269 h 138537"/>
                  <a:gd name="connsiteX22" fmla="*/ 75596 w 106900"/>
                  <a:gd name="connsiteY22" fmla="*/ 63607 h 138537"/>
                  <a:gd name="connsiteX23" fmla="*/ 81590 w 106900"/>
                  <a:gd name="connsiteY23" fmla="*/ 55282 h 138537"/>
                  <a:gd name="connsiteX24" fmla="*/ 83256 w 106900"/>
                  <a:gd name="connsiteY24" fmla="*/ 45291 h 138537"/>
                  <a:gd name="connsiteX25" fmla="*/ 81590 w 106900"/>
                  <a:gd name="connsiteY25" fmla="*/ 35633 h 138537"/>
                  <a:gd name="connsiteX26" fmla="*/ 75596 w 106900"/>
                  <a:gd name="connsiteY26" fmla="*/ 27308 h 138537"/>
                  <a:gd name="connsiteX27" fmla="*/ 63940 w 106900"/>
                  <a:gd name="connsiteY27" fmla="*/ 21646 h 138537"/>
                  <a:gd name="connsiteX28" fmla="*/ 44625 w 106900"/>
                  <a:gd name="connsiteY28" fmla="*/ 19315 h 138537"/>
                  <a:gd name="connsiteX29" fmla="*/ 29639 w 106900"/>
                  <a:gd name="connsiteY29" fmla="*/ 19648 h 138537"/>
                  <a:gd name="connsiteX30" fmla="*/ 22312 w 106900"/>
                  <a:gd name="connsiteY30" fmla="*/ 20314 h 138537"/>
                  <a:gd name="connsiteX31" fmla="*/ 22312 w 106900"/>
                  <a:gd name="connsiteY31" fmla="*/ 69269 h 13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6900" h="138537">
                    <a:moveTo>
                      <a:pt x="0" y="14653"/>
                    </a:moveTo>
                    <a:cubicBezTo>
                      <a:pt x="0" y="10324"/>
                      <a:pt x="999" y="7326"/>
                      <a:pt x="2997" y="5661"/>
                    </a:cubicBezTo>
                    <a:cubicBezTo>
                      <a:pt x="4995" y="3663"/>
                      <a:pt x="7659" y="2664"/>
                      <a:pt x="10657" y="1998"/>
                    </a:cubicBezTo>
                    <a:cubicBezTo>
                      <a:pt x="12655" y="1665"/>
                      <a:pt x="16651" y="1332"/>
                      <a:pt x="21979" y="666"/>
                    </a:cubicBezTo>
                    <a:cubicBezTo>
                      <a:pt x="27308" y="333"/>
                      <a:pt x="35300" y="0"/>
                      <a:pt x="45291" y="0"/>
                    </a:cubicBezTo>
                    <a:cubicBezTo>
                      <a:pt x="65938" y="0"/>
                      <a:pt x="81590" y="4329"/>
                      <a:pt x="91581" y="12655"/>
                    </a:cubicBezTo>
                    <a:cubicBezTo>
                      <a:pt x="101572" y="20980"/>
                      <a:pt x="106900" y="32303"/>
                      <a:pt x="106900" y="45957"/>
                    </a:cubicBezTo>
                    <a:cubicBezTo>
                      <a:pt x="106900" y="52618"/>
                      <a:pt x="105901" y="58612"/>
                      <a:pt x="103570" y="64273"/>
                    </a:cubicBezTo>
                    <a:cubicBezTo>
                      <a:pt x="101572" y="69935"/>
                      <a:pt x="97908" y="74930"/>
                      <a:pt x="93246" y="78926"/>
                    </a:cubicBezTo>
                    <a:cubicBezTo>
                      <a:pt x="88584" y="82923"/>
                      <a:pt x="82589" y="86253"/>
                      <a:pt x="74930" y="88584"/>
                    </a:cubicBezTo>
                    <a:cubicBezTo>
                      <a:pt x="67270" y="90915"/>
                      <a:pt x="58279" y="91914"/>
                      <a:pt x="47622" y="91914"/>
                    </a:cubicBezTo>
                    <a:cubicBezTo>
                      <a:pt x="44958" y="91914"/>
                      <a:pt x="42294" y="91914"/>
                      <a:pt x="39297" y="91581"/>
                    </a:cubicBezTo>
                    <a:cubicBezTo>
                      <a:pt x="36632" y="91248"/>
                      <a:pt x="33968" y="91248"/>
                      <a:pt x="31637" y="90915"/>
                    </a:cubicBezTo>
                    <a:cubicBezTo>
                      <a:pt x="29306" y="90582"/>
                      <a:pt x="27308" y="90582"/>
                      <a:pt x="25643" y="90249"/>
                    </a:cubicBezTo>
                    <a:cubicBezTo>
                      <a:pt x="23977" y="89916"/>
                      <a:pt x="22978" y="89916"/>
                      <a:pt x="22646" y="89916"/>
                    </a:cubicBezTo>
                    <a:lnTo>
                      <a:pt x="22646" y="138537"/>
                    </a:lnTo>
                    <a:lnTo>
                      <a:pt x="0" y="138537"/>
                    </a:lnTo>
                    <a:lnTo>
                      <a:pt x="0" y="14653"/>
                    </a:lnTo>
                    <a:close/>
                    <a:moveTo>
                      <a:pt x="22646" y="69269"/>
                    </a:moveTo>
                    <a:cubicBezTo>
                      <a:pt x="23645" y="69269"/>
                      <a:pt x="25976" y="69602"/>
                      <a:pt x="30305" y="70268"/>
                    </a:cubicBezTo>
                    <a:cubicBezTo>
                      <a:pt x="34301" y="70934"/>
                      <a:pt x="39629" y="71267"/>
                      <a:pt x="46290" y="71267"/>
                    </a:cubicBezTo>
                    <a:cubicBezTo>
                      <a:pt x="53283" y="71267"/>
                      <a:pt x="59278" y="70601"/>
                      <a:pt x="64273" y="69269"/>
                    </a:cubicBezTo>
                    <a:cubicBezTo>
                      <a:pt x="68936" y="67936"/>
                      <a:pt x="72932" y="65938"/>
                      <a:pt x="75596" y="63607"/>
                    </a:cubicBezTo>
                    <a:cubicBezTo>
                      <a:pt x="78260" y="61276"/>
                      <a:pt x="80258" y="58612"/>
                      <a:pt x="81590" y="55282"/>
                    </a:cubicBezTo>
                    <a:cubicBezTo>
                      <a:pt x="82922" y="52284"/>
                      <a:pt x="83256" y="48954"/>
                      <a:pt x="83256" y="45291"/>
                    </a:cubicBezTo>
                    <a:cubicBezTo>
                      <a:pt x="83256" y="41961"/>
                      <a:pt x="82589" y="38631"/>
                      <a:pt x="81590" y="35633"/>
                    </a:cubicBezTo>
                    <a:cubicBezTo>
                      <a:pt x="80591" y="32636"/>
                      <a:pt x="78593" y="29639"/>
                      <a:pt x="75596" y="27308"/>
                    </a:cubicBezTo>
                    <a:cubicBezTo>
                      <a:pt x="72599" y="24977"/>
                      <a:pt x="68936" y="22979"/>
                      <a:pt x="63940" y="21646"/>
                    </a:cubicBezTo>
                    <a:cubicBezTo>
                      <a:pt x="58945" y="20314"/>
                      <a:pt x="52617" y="19315"/>
                      <a:pt x="44625" y="19315"/>
                    </a:cubicBezTo>
                    <a:cubicBezTo>
                      <a:pt x="38297" y="19315"/>
                      <a:pt x="33302" y="19315"/>
                      <a:pt x="29639" y="19648"/>
                    </a:cubicBezTo>
                    <a:cubicBezTo>
                      <a:pt x="25976" y="19981"/>
                      <a:pt x="23311" y="20314"/>
                      <a:pt x="22312" y="20314"/>
                    </a:cubicBezTo>
                    <a:lnTo>
                      <a:pt x="22312" y="6926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id="{644883AA-6552-D6D3-4CC7-E6E084D2D5FF}"/>
                  </a:ext>
                </a:extLst>
              </p:cNvPr>
              <p:cNvSpPr/>
              <p:nvPr/>
            </p:nvSpPr>
            <p:spPr>
              <a:xfrm>
                <a:off x="10211801" y="1228383"/>
                <a:ext cx="69268" cy="102570"/>
              </a:xfrm>
              <a:custGeom>
                <a:avLst/>
                <a:gdLst>
                  <a:gd name="connsiteX0" fmla="*/ 333 w 69268"/>
                  <a:gd name="connsiteY0" fmla="*/ 38298 h 102570"/>
                  <a:gd name="connsiteX1" fmla="*/ 11323 w 69268"/>
                  <a:gd name="connsiteY1" fmla="*/ 9991 h 102570"/>
                  <a:gd name="connsiteX2" fmla="*/ 41628 w 69268"/>
                  <a:gd name="connsiteY2" fmla="*/ 0 h 102570"/>
                  <a:gd name="connsiteX3" fmla="*/ 61609 w 69268"/>
                  <a:gd name="connsiteY3" fmla="*/ 3330 h 102570"/>
                  <a:gd name="connsiteX4" fmla="*/ 69269 w 69268"/>
                  <a:gd name="connsiteY4" fmla="*/ 13987 h 102570"/>
                  <a:gd name="connsiteX5" fmla="*/ 67270 w 69268"/>
                  <a:gd name="connsiteY5" fmla="*/ 20647 h 102570"/>
                  <a:gd name="connsiteX6" fmla="*/ 64273 w 69268"/>
                  <a:gd name="connsiteY6" fmla="*/ 24644 h 102570"/>
                  <a:gd name="connsiteX7" fmla="*/ 55948 w 69268"/>
                  <a:gd name="connsiteY7" fmla="*/ 21646 h 102570"/>
                  <a:gd name="connsiteX8" fmla="*/ 44958 w 69268"/>
                  <a:gd name="connsiteY8" fmla="*/ 20314 h 102570"/>
                  <a:gd name="connsiteX9" fmla="*/ 22312 w 69268"/>
                  <a:gd name="connsiteY9" fmla="*/ 44958 h 102570"/>
                  <a:gd name="connsiteX10" fmla="*/ 22312 w 69268"/>
                  <a:gd name="connsiteY10" fmla="*/ 102571 h 102570"/>
                  <a:gd name="connsiteX11" fmla="*/ 0 w 69268"/>
                  <a:gd name="connsiteY11" fmla="*/ 102571 h 102570"/>
                  <a:gd name="connsiteX12" fmla="*/ 0 w 69268"/>
                  <a:gd name="connsiteY12" fmla="*/ 38298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68" h="102570">
                    <a:moveTo>
                      <a:pt x="333" y="38298"/>
                    </a:moveTo>
                    <a:cubicBezTo>
                      <a:pt x="333" y="25976"/>
                      <a:pt x="3996" y="16651"/>
                      <a:pt x="11323" y="9991"/>
                    </a:cubicBezTo>
                    <a:cubicBezTo>
                      <a:pt x="18649" y="3330"/>
                      <a:pt x="28640" y="0"/>
                      <a:pt x="41628" y="0"/>
                    </a:cubicBezTo>
                    <a:cubicBezTo>
                      <a:pt x="49953" y="0"/>
                      <a:pt x="56614" y="999"/>
                      <a:pt x="61609" y="3330"/>
                    </a:cubicBezTo>
                    <a:cubicBezTo>
                      <a:pt x="66604" y="5661"/>
                      <a:pt x="69269" y="9325"/>
                      <a:pt x="69269" y="13987"/>
                    </a:cubicBezTo>
                    <a:cubicBezTo>
                      <a:pt x="69269" y="16318"/>
                      <a:pt x="68602" y="18316"/>
                      <a:pt x="67270" y="20647"/>
                    </a:cubicBezTo>
                    <a:cubicBezTo>
                      <a:pt x="65938" y="22645"/>
                      <a:pt x="64939" y="23978"/>
                      <a:pt x="64273" y="24644"/>
                    </a:cubicBezTo>
                    <a:cubicBezTo>
                      <a:pt x="61942" y="23645"/>
                      <a:pt x="59278" y="22645"/>
                      <a:pt x="55948" y="21646"/>
                    </a:cubicBezTo>
                    <a:cubicBezTo>
                      <a:pt x="52618" y="20647"/>
                      <a:pt x="48954" y="20314"/>
                      <a:pt x="44958" y="20314"/>
                    </a:cubicBezTo>
                    <a:cubicBezTo>
                      <a:pt x="29639" y="20314"/>
                      <a:pt x="22312" y="28640"/>
                      <a:pt x="22312" y="44958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3829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id="{020B9EA3-7EDE-2348-C2DF-69D580F0FF7D}"/>
                  </a:ext>
                </a:extLst>
              </p:cNvPr>
              <p:cNvSpPr/>
              <p:nvPr/>
            </p:nvSpPr>
            <p:spPr>
              <a:xfrm>
                <a:off x="10287730" y="1228050"/>
                <a:ext cx="106567" cy="104901"/>
              </a:xfrm>
              <a:custGeom>
                <a:avLst/>
                <a:gdLst>
                  <a:gd name="connsiteX0" fmla="*/ 53283 w 106567"/>
                  <a:gd name="connsiteY0" fmla="*/ 0 h 104901"/>
                  <a:gd name="connsiteX1" fmla="*/ 74264 w 106567"/>
                  <a:gd name="connsiteY1" fmla="*/ 3996 h 104901"/>
                  <a:gd name="connsiteX2" fmla="*/ 91248 w 106567"/>
                  <a:gd name="connsiteY2" fmla="*/ 14986 h 104901"/>
                  <a:gd name="connsiteX3" fmla="*/ 102571 w 106567"/>
                  <a:gd name="connsiteY3" fmla="*/ 31637 h 104901"/>
                  <a:gd name="connsiteX4" fmla="*/ 106567 w 106567"/>
                  <a:gd name="connsiteY4" fmla="*/ 52617 h 104901"/>
                  <a:gd name="connsiteX5" fmla="*/ 102571 w 106567"/>
                  <a:gd name="connsiteY5" fmla="*/ 73265 h 104901"/>
                  <a:gd name="connsiteX6" fmla="*/ 91248 w 106567"/>
                  <a:gd name="connsiteY6" fmla="*/ 89916 h 104901"/>
                  <a:gd name="connsiteX7" fmla="*/ 74264 w 106567"/>
                  <a:gd name="connsiteY7" fmla="*/ 100906 h 104901"/>
                  <a:gd name="connsiteX8" fmla="*/ 53283 w 106567"/>
                  <a:gd name="connsiteY8" fmla="*/ 104902 h 104901"/>
                  <a:gd name="connsiteX9" fmla="*/ 32303 w 106567"/>
                  <a:gd name="connsiteY9" fmla="*/ 100906 h 104901"/>
                  <a:gd name="connsiteX10" fmla="*/ 15319 w 106567"/>
                  <a:gd name="connsiteY10" fmla="*/ 89916 h 104901"/>
                  <a:gd name="connsiteX11" fmla="*/ 3996 w 106567"/>
                  <a:gd name="connsiteY11" fmla="*/ 73265 h 104901"/>
                  <a:gd name="connsiteX12" fmla="*/ 0 w 106567"/>
                  <a:gd name="connsiteY12" fmla="*/ 52617 h 104901"/>
                  <a:gd name="connsiteX13" fmla="*/ 3996 w 106567"/>
                  <a:gd name="connsiteY13" fmla="*/ 31637 h 104901"/>
                  <a:gd name="connsiteX14" fmla="*/ 15319 w 106567"/>
                  <a:gd name="connsiteY14" fmla="*/ 14986 h 104901"/>
                  <a:gd name="connsiteX15" fmla="*/ 32303 w 106567"/>
                  <a:gd name="connsiteY15" fmla="*/ 3996 h 104901"/>
                  <a:gd name="connsiteX16" fmla="*/ 53283 w 106567"/>
                  <a:gd name="connsiteY16" fmla="*/ 0 h 104901"/>
                  <a:gd name="connsiteX17" fmla="*/ 53283 w 106567"/>
                  <a:gd name="connsiteY17" fmla="*/ 85587 h 104901"/>
                  <a:gd name="connsiteX18" fmla="*/ 65605 w 106567"/>
                  <a:gd name="connsiteY18" fmla="*/ 83256 h 104901"/>
                  <a:gd name="connsiteX19" fmla="*/ 75263 w 106567"/>
                  <a:gd name="connsiteY19" fmla="*/ 76262 h 104901"/>
                  <a:gd name="connsiteX20" fmla="*/ 81591 w 106567"/>
                  <a:gd name="connsiteY20" fmla="*/ 65938 h 104901"/>
                  <a:gd name="connsiteX21" fmla="*/ 83922 w 106567"/>
                  <a:gd name="connsiteY21" fmla="*/ 52951 h 104901"/>
                  <a:gd name="connsiteX22" fmla="*/ 81591 w 106567"/>
                  <a:gd name="connsiteY22" fmla="*/ 39963 h 104901"/>
                  <a:gd name="connsiteX23" fmla="*/ 75263 w 106567"/>
                  <a:gd name="connsiteY23" fmla="*/ 29639 h 104901"/>
                  <a:gd name="connsiteX24" fmla="*/ 65605 w 106567"/>
                  <a:gd name="connsiteY24" fmla="*/ 22646 h 104901"/>
                  <a:gd name="connsiteX25" fmla="*/ 53283 w 106567"/>
                  <a:gd name="connsiteY25" fmla="*/ 20314 h 104901"/>
                  <a:gd name="connsiteX26" fmla="*/ 40962 w 106567"/>
                  <a:gd name="connsiteY26" fmla="*/ 22646 h 104901"/>
                  <a:gd name="connsiteX27" fmla="*/ 31304 w 106567"/>
                  <a:gd name="connsiteY27" fmla="*/ 29639 h 104901"/>
                  <a:gd name="connsiteX28" fmla="*/ 24977 w 106567"/>
                  <a:gd name="connsiteY28" fmla="*/ 39963 h 104901"/>
                  <a:gd name="connsiteX29" fmla="*/ 22646 w 106567"/>
                  <a:gd name="connsiteY29" fmla="*/ 52951 h 104901"/>
                  <a:gd name="connsiteX30" fmla="*/ 24977 w 106567"/>
                  <a:gd name="connsiteY30" fmla="*/ 65938 h 104901"/>
                  <a:gd name="connsiteX31" fmla="*/ 31304 w 106567"/>
                  <a:gd name="connsiteY31" fmla="*/ 76262 h 104901"/>
                  <a:gd name="connsiteX32" fmla="*/ 40962 w 106567"/>
                  <a:gd name="connsiteY32" fmla="*/ 83256 h 104901"/>
                  <a:gd name="connsiteX33" fmla="*/ 53283 w 106567"/>
                  <a:gd name="connsiteY33" fmla="*/ 85587 h 10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6567" h="104901">
                    <a:moveTo>
                      <a:pt x="53283" y="0"/>
                    </a:moveTo>
                    <a:cubicBezTo>
                      <a:pt x="60943" y="0"/>
                      <a:pt x="67937" y="1332"/>
                      <a:pt x="74264" y="3996"/>
                    </a:cubicBezTo>
                    <a:cubicBezTo>
                      <a:pt x="80924" y="6660"/>
                      <a:pt x="86586" y="10324"/>
                      <a:pt x="91248" y="14986"/>
                    </a:cubicBezTo>
                    <a:cubicBezTo>
                      <a:pt x="95911" y="19648"/>
                      <a:pt x="99907" y="25310"/>
                      <a:pt x="102571" y="31637"/>
                    </a:cubicBezTo>
                    <a:cubicBezTo>
                      <a:pt x="105235" y="37964"/>
                      <a:pt x="106567" y="44958"/>
                      <a:pt x="106567" y="52617"/>
                    </a:cubicBezTo>
                    <a:cubicBezTo>
                      <a:pt x="106567" y="59944"/>
                      <a:pt x="105235" y="66937"/>
                      <a:pt x="102571" y="73265"/>
                    </a:cubicBezTo>
                    <a:cubicBezTo>
                      <a:pt x="99907" y="79592"/>
                      <a:pt x="96243" y="85254"/>
                      <a:pt x="91248" y="89916"/>
                    </a:cubicBezTo>
                    <a:cubicBezTo>
                      <a:pt x="86586" y="94578"/>
                      <a:pt x="80924" y="98241"/>
                      <a:pt x="74264" y="100906"/>
                    </a:cubicBezTo>
                    <a:cubicBezTo>
                      <a:pt x="67603" y="103570"/>
                      <a:pt x="60610" y="104902"/>
                      <a:pt x="53283" y="104902"/>
                    </a:cubicBezTo>
                    <a:cubicBezTo>
                      <a:pt x="45624" y="104902"/>
                      <a:pt x="38631" y="103570"/>
                      <a:pt x="32303" y="100906"/>
                    </a:cubicBezTo>
                    <a:cubicBezTo>
                      <a:pt x="25643" y="98241"/>
                      <a:pt x="19981" y="94578"/>
                      <a:pt x="15319" y="89916"/>
                    </a:cubicBezTo>
                    <a:cubicBezTo>
                      <a:pt x="10657" y="85254"/>
                      <a:pt x="6661" y="79592"/>
                      <a:pt x="3996" y="73265"/>
                    </a:cubicBezTo>
                    <a:cubicBezTo>
                      <a:pt x="1332" y="66937"/>
                      <a:pt x="0" y="59944"/>
                      <a:pt x="0" y="52617"/>
                    </a:cubicBezTo>
                    <a:cubicBezTo>
                      <a:pt x="0" y="44958"/>
                      <a:pt x="1332" y="37964"/>
                      <a:pt x="3996" y="31637"/>
                    </a:cubicBezTo>
                    <a:cubicBezTo>
                      <a:pt x="6661" y="25310"/>
                      <a:pt x="10324" y="19648"/>
                      <a:pt x="15319" y="14986"/>
                    </a:cubicBezTo>
                    <a:cubicBezTo>
                      <a:pt x="19981" y="10324"/>
                      <a:pt x="25643" y="6660"/>
                      <a:pt x="32303" y="3996"/>
                    </a:cubicBezTo>
                    <a:cubicBezTo>
                      <a:pt x="38631" y="1332"/>
                      <a:pt x="45624" y="0"/>
                      <a:pt x="53283" y="0"/>
                    </a:cubicBezTo>
                    <a:close/>
                    <a:moveTo>
                      <a:pt x="53283" y="85587"/>
                    </a:moveTo>
                    <a:cubicBezTo>
                      <a:pt x="57613" y="85587"/>
                      <a:pt x="61942" y="84921"/>
                      <a:pt x="65605" y="83256"/>
                    </a:cubicBezTo>
                    <a:cubicBezTo>
                      <a:pt x="69269" y="81590"/>
                      <a:pt x="72599" y="79259"/>
                      <a:pt x="75263" y="76262"/>
                    </a:cubicBezTo>
                    <a:cubicBezTo>
                      <a:pt x="77927" y="73265"/>
                      <a:pt x="79925" y="69935"/>
                      <a:pt x="81591" y="65938"/>
                    </a:cubicBezTo>
                    <a:cubicBezTo>
                      <a:pt x="82922" y="61942"/>
                      <a:pt x="83922" y="57613"/>
                      <a:pt x="83922" y="52951"/>
                    </a:cubicBezTo>
                    <a:cubicBezTo>
                      <a:pt x="83922" y="48288"/>
                      <a:pt x="83256" y="43959"/>
                      <a:pt x="81591" y="39963"/>
                    </a:cubicBezTo>
                    <a:cubicBezTo>
                      <a:pt x="80258" y="35966"/>
                      <a:pt x="77927" y="32303"/>
                      <a:pt x="75263" y="29639"/>
                    </a:cubicBezTo>
                    <a:cubicBezTo>
                      <a:pt x="72599" y="26642"/>
                      <a:pt x="69269" y="24311"/>
                      <a:pt x="65605" y="22646"/>
                    </a:cubicBezTo>
                    <a:cubicBezTo>
                      <a:pt x="61942" y="20980"/>
                      <a:pt x="57613" y="20314"/>
                      <a:pt x="53283" y="20314"/>
                    </a:cubicBezTo>
                    <a:cubicBezTo>
                      <a:pt x="48621" y="20314"/>
                      <a:pt x="44625" y="20980"/>
                      <a:pt x="40962" y="22646"/>
                    </a:cubicBezTo>
                    <a:cubicBezTo>
                      <a:pt x="37299" y="24311"/>
                      <a:pt x="33968" y="26642"/>
                      <a:pt x="31304" y="29639"/>
                    </a:cubicBezTo>
                    <a:cubicBezTo>
                      <a:pt x="28640" y="32636"/>
                      <a:pt x="26642" y="35966"/>
                      <a:pt x="24977" y="39963"/>
                    </a:cubicBezTo>
                    <a:cubicBezTo>
                      <a:pt x="23645" y="43959"/>
                      <a:pt x="22646" y="48288"/>
                      <a:pt x="22646" y="52951"/>
                    </a:cubicBezTo>
                    <a:cubicBezTo>
                      <a:pt x="22646" y="57613"/>
                      <a:pt x="23312" y="61942"/>
                      <a:pt x="24977" y="65938"/>
                    </a:cubicBezTo>
                    <a:cubicBezTo>
                      <a:pt x="26309" y="69935"/>
                      <a:pt x="28640" y="73265"/>
                      <a:pt x="31304" y="76262"/>
                    </a:cubicBezTo>
                    <a:cubicBezTo>
                      <a:pt x="33968" y="79259"/>
                      <a:pt x="37299" y="81590"/>
                      <a:pt x="40962" y="83256"/>
                    </a:cubicBezTo>
                    <a:cubicBezTo>
                      <a:pt x="44625" y="84588"/>
                      <a:pt x="48621" y="85587"/>
                      <a:pt x="53283" y="85587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id="{C42A8CA0-F931-F4EC-0186-8EB85B1B3C3F}"/>
                  </a:ext>
                </a:extLst>
              </p:cNvPr>
              <p:cNvSpPr/>
              <p:nvPr/>
            </p:nvSpPr>
            <p:spPr>
              <a:xfrm>
                <a:off x="10406952" y="1228716"/>
                <a:ext cx="94245" cy="106234"/>
              </a:xfrm>
              <a:custGeom>
                <a:avLst/>
                <a:gdLst>
                  <a:gd name="connsiteX0" fmla="*/ 8659 w 94245"/>
                  <a:gd name="connsiteY0" fmla="*/ 77261 h 106234"/>
                  <a:gd name="connsiteX1" fmla="*/ 13654 w 94245"/>
                  <a:gd name="connsiteY1" fmla="*/ 79925 h 106234"/>
                  <a:gd name="connsiteX2" fmla="*/ 22312 w 94245"/>
                  <a:gd name="connsiteY2" fmla="*/ 83256 h 106234"/>
                  <a:gd name="connsiteX3" fmla="*/ 33968 w 94245"/>
                  <a:gd name="connsiteY3" fmla="*/ 86253 h 106234"/>
                  <a:gd name="connsiteX4" fmla="*/ 48288 w 94245"/>
                  <a:gd name="connsiteY4" fmla="*/ 87585 h 106234"/>
                  <a:gd name="connsiteX5" fmla="*/ 64939 w 94245"/>
                  <a:gd name="connsiteY5" fmla="*/ 84921 h 106234"/>
                  <a:gd name="connsiteX6" fmla="*/ 71267 w 94245"/>
                  <a:gd name="connsiteY6" fmla="*/ 75596 h 106234"/>
                  <a:gd name="connsiteX7" fmla="*/ 67270 w 94245"/>
                  <a:gd name="connsiteY7" fmla="*/ 67270 h 106234"/>
                  <a:gd name="connsiteX8" fmla="*/ 52618 w 94245"/>
                  <a:gd name="connsiteY8" fmla="*/ 63274 h 106234"/>
                  <a:gd name="connsiteX9" fmla="*/ 37299 w 94245"/>
                  <a:gd name="connsiteY9" fmla="*/ 61609 h 106234"/>
                  <a:gd name="connsiteX10" fmla="*/ 22979 w 94245"/>
                  <a:gd name="connsiteY10" fmla="*/ 58612 h 106234"/>
                  <a:gd name="connsiteX11" fmla="*/ 11656 w 94245"/>
                  <a:gd name="connsiteY11" fmla="*/ 52950 h 106234"/>
                  <a:gd name="connsiteX12" fmla="*/ 4329 w 94245"/>
                  <a:gd name="connsiteY12" fmla="*/ 43959 h 106234"/>
                  <a:gd name="connsiteX13" fmla="*/ 1665 w 94245"/>
                  <a:gd name="connsiteY13" fmla="*/ 31304 h 106234"/>
                  <a:gd name="connsiteX14" fmla="*/ 3996 w 94245"/>
                  <a:gd name="connsiteY14" fmla="*/ 19315 h 106234"/>
                  <a:gd name="connsiteX15" fmla="*/ 11656 w 94245"/>
                  <a:gd name="connsiteY15" fmla="*/ 9325 h 106234"/>
                  <a:gd name="connsiteX16" fmla="*/ 25310 w 94245"/>
                  <a:gd name="connsiteY16" fmla="*/ 2331 h 106234"/>
                  <a:gd name="connsiteX17" fmla="*/ 45957 w 94245"/>
                  <a:gd name="connsiteY17" fmla="*/ 0 h 106234"/>
                  <a:gd name="connsiteX18" fmla="*/ 77261 w 94245"/>
                  <a:gd name="connsiteY18" fmla="*/ 4662 h 106234"/>
                  <a:gd name="connsiteX19" fmla="*/ 88584 w 94245"/>
                  <a:gd name="connsiteY19" fmla="*/ 16651 h 106234"/>
                  <a:gd name="connsiteX20" fmla="*/ 87585 w 94245"/>
                  <a:gd name="connsiteY20" fmla="*/ 20980 h 106234"/>
                  <a:gd name="connsiteX21" fmla="*/ 85587 w 94245"/>
                  <a:gd name="connsiteY21" fmla="*/ 24311 h 106234"/>
                  <a:gd name="connsiteX22" fmla="*/ 83256 w 94245"/>
                  <a:gd name="connsiteY22" fmla="*/ 26642 h 106234"/>
                  <a:gd name="connsiteX23" fmla="*/ 81590 w 94245"/>
                  <a:gd name="connsiteY23" fmla="*/ 27641 h 106234"/>
                  <a:gd name="connsiteX24" fmla="*/ 78260 w 94245"/>
                  <a:gd name="connsiteY24" fmla="*/ 25310 h 106234"/>
                  <a:gd name="connsiteX25" fmla="*/ 71267 w 94245"/>
                  <a:gd name="connsiteY25" fmla="*/ 21979 h 106234"/>
                  <a:gd name="connsiteX26" fmla="*/ 60610 w 94245"/>
                  <a:gd name="connsiteY26" fmla="*/ 18982 h 106234"/>
                  <a:gd name="connsiteX27" fmla="*/ 46290 w 94245"/>
                  <a:gd name="connsiteY27" fmla="*/ 17650 h 106234"/>
                  <a:gd name="connsiteX28" fmla="*/ 23645 w 94245"/>
                  <a:gd name="connsiteY28" fmla="*/ 29639 h 106234"/>
                  <a:gd name="connsiteX29" fmla="*/ 27974 w 94245"/>
                  <a:gd name="connsiteY29" fmla="*/ 37631 h 106234"/>
                  <a:gd name="connsiteX30" fmla="*/ 40296 w 94245"/>
                  <a:gd name="connsiteY30" fmla="*/ 41295 h 106234"/>
                  <a:gd name="connsiteX31" fmla="*/ 60277 w 94245"/>
                  <a:gd name="connsiteY31" fmla="*/ 43959 h 106234"/>
                  <a:gd name="connsiteX32" fmla="*/ 85254 w 94245"/>
                  <a:gd name="connsiteY32" fmla="*/ 52950 h 106234"/>
                  <a:gd name="connsiteX33" fmla="*/ 94245 w 94245"/>
                  <a:gd name="connsiteY33" fmla="*/ 73265 h 106234"/>
                  <a:gd name="connsiteX34" fmla="*/ 82590 w 94245"/>
                  <a:gd name="connsiteY34" fmla="*/ 97242 h 106234"/>
                  <a:gd name="connsiteX35" fmla="*/ 49287 w 94245"/>
                  <a:gd name="connsiteY35" fmla="*/ 106234 h 106234"/>
                  <a:gd name="connsiteX36" fmla="*/ 30305 w 94245"/>
                  <a:gd name="connsiteY36" fmla="*/ 104569 h 106234"/>
                  <a:gd name="connsiteX37" fmla="*/ 15319 w 94245"/>
                  <a:gd name="connsiteY37" fmla="*/ 100906 h 106234"/>
                  <a:gd name="connsiteX38" fmla="*/ 4995 w 94245"/>
                  <a:gd name="connsiteY38" fmla="*/ 96909 h 106234"/>
                  <a:gd name="connsiteX39" fmla="*/ 0 w 94245"/>
                  <a:gd name="connsiteY39" fmla="*/ 93912 h 106234"/>
                  <a:gd name="connsiteX40" fmla="*/ 8659 w 94245"/>
                  <a:gd name="connsiteY40" fmla="*/ 77261 h 106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94245" h="106234">
                    <a:moveTo>
                      <a:pt x="8659" y="77261"/>
                    </a:moveTo>
                    <a:cubicBezTo>
                      <a:pt x="9658" y="77927"/>
                      <a:pt x="11323" y="78926"/>
                      <a:pt x="13654" y="79925"/>
                    </a:cubicBezTo>
                    <a:cubicBezTo>
                      <a:pt x="15985" y="80924"/>
                      <a:pt x="18982" y="81923"/>
                      <a:pt x="22312" y="83256"/>
                    </a:cubicBezTo>
                    <a:cubicBezTo>
                      <a:pt x="25643" y="84255"/>
                      <a:pt x="29639" y="85254"/>
                      <a:pt x="33968" y="86253"/>
                    </a:cubicBezTo>
                    <a:cubicBezTo>
                      <a:pt x="38298" y="86919"/>
                      <a:pt x="43293" y="87585"/>
                      <a:pt x="48288" y="87585"/>
                    </a:cubicBezTo>
                    <a:cubicBezTo>
                      <a:pt x="54949" y="87585"/>
                      <a:pt x="60610" y="86586"/>
                      <a:pt x="64939" y="84921"/>
                    </a:cubicBezTo>
                    <a:cubicBezTo>
                      <a:pt x="69269" y="83256"/>
                      <a:pt x="71267" y="79925"/>
                      <a:pt x="71267" y="75596"/>
                    </a:cubicBezTo>
                    <a:cubicBezTo>
                      <a:pt x="71267" y="71933"/>
                      <a:pt x="69935" y="68936"/>
                      <a:pt x="67270" y="67270"/>
                    </a:cubicBezTo>
                    <a:cubicBezTo>
                      <a:pt x="64606" y="65272"/>
                      <a:pt x="59611" y="63940"/>
                      <a:pt x="52618" y="63274"/>
                    </a:cubicBezTo>
                    <a:lnTo>
                      <a:pt x="37299" y="61609"/>
                    </a:lnTo>
                    <a:cubicBezTo>
                      <a:pt x="31970" y="60943"/>
                      <a:pt x="27308" y="60277"/>
                      <a:pt x="22979" y="58612"/>
                    </a:cubicBezTo>
                    <a:cubicBezTo>
                      <a:pt x="18649" y="57280"/>
                      <a:pt x="14986" y="55282"/>
                      <a:pt x="11656" y="52950"/>
                    </a:cubicBezTo>
                    <a:cubicBezTo>
                      <a:pt x="8659" y="50619"/>
                      <a:pt x="5994" y="47622"/>
                      <a:pt x="4329" y="43959"/>
                    </a:cubicBezTo>
                    <a:cubicBezTo>
                      <a:pt x="2664" y="40296"/>
                      <a:pt x="1665" y="36299"/>
                      <a:pt x="1665" y="31304"/>
                    </a:cubicBezTo>
                    <a:cubicBezTo>
                      <a:pt x="1665" y="26975"/>
                      <a:pt x="2331" y="22979"/>
                      <a:pt x="3996" y="19315"/>
                    </a:cubicBezTo>
                    <a:cubicBezTo>
                      <a:pt x="5661" y="15652"/>
                      <a:pt x="8326" y="12322"/>
                      <a:pt x="11656" y="9325"/>
                    </a:cubicBezTo>
                    <a:cubicBezTo>
                      <a:pt x="15319" y="6327"/>
                      <a:pt x="19648" y="3996"/>
                      <a:pt x="25310" y="2331"/>
                    </a:cubicBezTo>
                    <a:cubicBezTo>
                      <a:pt x="30971" y="666"/>
                      <a:pt x="37631" y="0"/>
                      <a:pt x="45957" y="0"/>
                    </a:cubicBezTo>
                    <a:cubicBezTo>
                      <a:pt x="59611" y="0"/>
                      <a:pt x="69935" y="1665"/>
                      <a:pt x="77261" y="4662"/>
                    </a:cubicBezTo>
                    <a:cubicBezTo>
                      <a:pt x="84588" y="7660"/>
                      <a:pt x="88584" y="11656"/>
                      <a:pt x="88584" y="16651"/>
                    </a:cubicBezTo>
                    <a:cubicBezTo>
                      <a:pt x="88584" y="18316"/>
                      <a:pt x="88251" y="19648"/>
                      <a:pt x="87585" y="20980"/>
                    </a:cubicBezTo>
                    <a:cubicBezTo>
                      <a:pt x="86919" y="22312"/>
                      <a:pt x="86253" y="23312"/>
                      <a:pt x="85587" y="24311"/>
                    </a:cubicBezTo>
                    <a:cubicBezTo>
                      <a:pt x="84921" y="25310"/>
                      <a:pt x="84255" y="25976"/>
                      <a:pt x="83256" y="26642"/>
                    </a:cubicBezTo>
                    <a:cubicBezTo>
                      <a:pt x="82590" y="27308"/>
                      <a:pt x="81923" y="27641"/>
                      <a:pt x="81590" y="27641"/>
                    </a:cubicBezTo>
                    <a:cubicBezTo>
                      <a:pt x="80924" y="26975"/>
                      <a:pt x="79925" y="26309"/>
                      <a:pt x="78260" y="25310"/>
                    </a:cubicBezTo>
                    <a:cubicBezTo>
                      <a:pt x="76595" y="24311"/>
                      <a:pt x="74264" y="22979"/>
                      <a:pt x="71267" y="21979"/>
                    </a:cubicBezTo>
                    <a:cubicBezTo>
                      <a:pt x="68270" y="20980"/>
                      <a:pt x="64606" y="19981"/>
                      <a:pt x="60610" y="18982"/>
                    </a:cubicBezTo>
                    <a:cubicBezTo>
                      <a:pt x="56614" y="17983"/>
                      <a:pt x="51619" y="17650"/>
                      <a:pt x="46290" y="17650"/>
                    </a:cubicBezTo>
                    <a:cubicBezTo>
                      <a:pt x="31304" y="17650"/>
                      <a:pt x="23645" y="21646"/>
                      <a:pt x="23645" y="29639"/>
                    </a:cubicBezTo>
                    <a:cubicBezTo>
                      <a:pt x="23645" y="32969"/>
                      <a:pt x="24977" y="35633"/>
                      <a:pt x="27974" y="37631"/>
                    </a:cubicBezTo>
                    <a:cubicBezTo>
                      <a:pt x="30971" y="39297"/>
                      <a:pt x="34967" y="40629"/>
                      <a:pt x="40296" y="41295"/>
                    </a:cubicBezTo>
                    <a:lnTo>
                      <a:pt x="60277" y="43959"/>
                    </a:lnTo>
                    <a:cubicBezTo>
                      <a:pt x="70934" y="45291"/>
                      <a:pt x="79259" y="48288"/>
                      <a:pt x="85254" y="52950"/>
                    </a:cubicBezTo>
                    <a:cubicBezTo>
                      <a:pt x="91248" y="57613"/>
                      <a:pt x="94245" y="64273"/>
                      <a:pt x="94245" y="73265"/>
                    </a:cubicBezTo>
                    <a:cubicBezTo>
                      <a:pt x="94245" y="83256"/>
                      <a:pt x="90249" y="91248"/>
                      <a:pt x="82590" y="97242"/>
                    </a:cubicBezTo>
                    <a:cubicBezTo>
                      <a:pt x="74930" y="103237"/>
                      <a:pt x="63607" y="106234"/>
                      <a:pt x="49287" y="106234"/>
                    </a:cubicBezTo>
                    <a:cubicBezTo>
                      <a:pt x="42294" y="106234"/>
                      <a:pt x="35966" y="105568"/>
                      <a:pt x="30305" y="104569"/>
                    </a:cubicBezTo>
                    <a:cubicBezTo>
                      <a:pt x="24644" y="103570"/>
                      <a:pt x="19648" y="102238"/>
                      <a:pt x="15319" y="100906"/>
                    </a:cubicBezTo>
                    <a:cubicBezTo>
                      <a:pt x="10990" y="99574"/>
                      <a:pt x="7660" y="98241"/>
                      <a:pt x="4995" y="96909"/>
                    </a:cubicBezTo>
                    <a:cubicBezTo>
                      <a:pt x="2331" y="95577"/>
                      <a:pt x="666" y="94578"/>
                      <a:pt x="0" y="93912"/>
                    </a:cubicBezTo>
                    <a:lnTo>
                      <a:pt x="8659" y="7726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id="{3D038A5B-CA48-475B-F743-EC6C45566B9B}"/>
                  </a:ext>
                </a:extLst>
              </p:cNvPr>
              <p:cNvSpPr/>
              <p:nvPr/>
            </p:nvSpPr>
            <p:spPr>
              <a:xfrm>
                <a:off x="10520512" y="1202740"/>
                <a:ext cx="66271" cy="130544"/>
              </a:xfrm>
              <a:custGeom>
                <a:avLst/>
                <a:gdLst>
                  <a:gd name="connsiteX0" fmla="*/ 0 w 66271"/>
                  <a:gd name="connsiteY0" fmla="*/ 10324 h 130544"/>
                  <a:gd name="connsiteX1" fmla="*/ 2997 w 66271"/>
                  <a:gd name="connsiteY1" fmla="*/ 2331 h 130544"/>
                  <a:gd name="connsiteX2" fmla="*/ 11656 w 66271"/>
                  <a:gd name="connsiteY2" fmla="*/ 0 h 130544"/>
                  <a:gd name="connsiteX3" fmla="*/ 18316 w 66271"/>
                  <a:gd name="connsiteY3" fmla="*/ 999 h 130544"/>
                  <a:gd name="connsiteX4" fmla="*/ 22313 w 66271"/>
                  <a:gd name="connsiteY4" fmla="*/ 2331 h 130544"/>
                  <a:gd name="connsiteX5" fmla="*/ 22313 w 66271"/>
                  <a:gd name="connsiteY5" fmla="*/ 28307 h 130544"/>
                  <a:gd name="connsiteX6" fmla="*/ 50619 w 66271"/>
                  <a:gd name="connsiteY6" fmla="*/ 28307 h 130544"/>
                  <a:gd name="connsiteX7" fmla="*/ 59611 w 66271"/>
                  <a:gd name="connsiteY7" fmla="*/ 30971 h 130544"/>
                  <a:gd name="connsiteX8" fmla="*/ 62275 w 66271"/>
                  <a:gd name="connsiteY8" fmla="*/ 38964 h 130544"/>
                  <a:gd name="connsiteX9" fmla="*/ 61276 w 66271"/>
                  <a:gd name="connsiteY9" fmla="*/ 45291 h 130544"/>
                  <a:gd name="connsiteX10" fmla="*/ 59611 w 66271"/>
                  <a:gd name="connsiteY10" fmla="*/ 49287 h 130544"/>
                  <a:gd name="connsiteX11" fmla="*/ 22313 w 66271"/>
                  <a:gd name="connsiteY11" fmla="*/ 49287 h 130544"/>
                  <a:gd name="connsiteX12" fmla="*/ 22313 w 66271"/>
                  <a:gd name="connsiteY12" fmla="*/ 93579 h 130544"/>
                  <a:gd name="connsiteX13" fmla="*/ 23645 w 66271"/>
                  <a:gd name="connsiteY13" fmla="*/ 101905 h 130544"/>
                  <a:gd name="connsiteX14" fmla="*/ 27308 w 66271"/>
                  <a:gd name="connsiteY14" fmla="*/ 107233 h 130544"/>
                  <a:gd name="connsiteX15" fmla="*/ 32969 w 66271"/>
                  <a:gd name="connsiteY15" fmla="*/ 109897 h 130544"/>
                  <a:gd name="connsiteX16" fmla="*/ 39630 w 66271"/>
                  <a:gd name="connsiteY16" fmla="*/ 110563 h 130544"/>
                  <a:gd name="connsiteX17" fmla="*/ 50286 w 66271"/>
                  <a:gd name="connsiteY17" fmla="*/ 108898 h 130544"/>
                  <a:gd name="connsiteX18" fmla="*/ 57280 w 66271"/>
                  <a:gd name="connsiteY18" fmla="*/ 105568 h 130544"/>
                  <a:gd name="connsiteX19" fmla="*/ 66272 w 66271"/>
                  <a:gd name="connsiteY19" fmla="*/ 120554 h 130544"/>
                  <a:gd name="connsiteX20" fmla="*/ 61942 w 66271"/>
                  <a:gd name="connsiteY20" fmla="*/ 123551 h 130544"/>
                  <a:gd name="connsiteX21" fmla="*/ 54949 w 66271"/>
                  <a:gd name="connsiteY21" fmla="*/ 126881 h 130544"/>
                  <a:gd name="connsiteX22" fmla="*/ 45957 w 66271"/>
                  <a:gd name="connsiteY22" fmla="*/ 129546 h 130544"/>
                  <a:gd name="connsiteX23" fmla="*/ 34967 w 66271"/>
                  <a:gd name="connsiteY23" fmla="*/ 130545 h 130544"/>
                  <a:gd name="connsiteX24" fmla="*/ 8992 w 66271"/>
                  <a:gd name="connsiteY24" fmla="*/ 121553 h 130544"/>
                  <a:gd name="connsiteX25" fmla="*/ 333 w 66271"/>
                  <a:gd name="connsiteY25" fmla="*/ 97908 h 130544"/>
                  <a:gd name="connsiteX26" fmla="*/ 333 w 66271"/>
                  <a:gd name="connsiteY26" fmla="*/ 10324 h 130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271" h="130544">
                    <a:moveTo>
                      <a:pt x="0" y="10324"/>
                    </a:moveTo>
                    <a:cubicBezTo>
                      <a:pt x="0" y="6660"/>
                      <a:pt x="999" y="3996"/>
                      <a:pt x="2997" y="2331"/>
                    </a:cubicBezTo>
                    <a:cubicBezTo>
                      <a:pt x="4995" y="666"/>
                      <a:pt x="7993" y="0"/>
                      <a:pt x="11656" y="0"/>
                    </a:cubicBezTo>
                    <a:cubicBezTo>
                      <a:pt x="13987" y="0"/>
                      <a:pt x="16318" y="333"/>
                      <a:pt x="18316" y="999"/>
                    </a:cubicBezTo>
                    <a:cubicBezTo>
                      <a:pt x="20314" y="1665"/>
                      <a:pt x="21646" y="1998"/>
                      <a:pt x="22313" y="2331"/>
                    </a:cubicBezTo>
                    <a:lnTo>
                      <a:pt x="22313" y="28307"/>
                    </a:lnTo>
                    <a:lnTo>
                      <a:pt x="50619" y="28307"/>
                    </a:lnTo>
                    <a:cubicBezTo>
                      <a:pt x="54949" y="28307"/>
                      <a:pt x="57946" y="29306"/>
                      <a:pt x="59611" y="30971"/>
                    </a:cubicBezTo>
                    <a:cubicBezTo>
                      <a:pt x="61276" y="32636"/>
                      <a:pt x="62275" y="35300"/>
                      <a:pt x="62275" y="38964"/>
                    </a:cubicBezTo>
                    <a:cubicBezTo>
                      <a:pt x="62275" y="41295"/>
                      <a:pt x="61942" y="43293"/>
                      <a:pt x="61276" y="45291"/>
                    </a:cubicBezTo>
                    <a:cubicBezTo>
                      <a:pt x="60610" y="47289"/>
                      <a:pt x="59944" y="48621"/>
                      <a:pt x="59611" y="49287"/>
                    </a:cubicBezTo>
                    <a:lnTo>
                      <a:pt x="22313" y="49287"/>
                    </a:lnTo>
                    <a:lnTo>
                      <a:pt x="22313" y="93579"/>
                    </a:lnTo>
                    <a:cubicBezTo>
                      <a:pt x="22313" y="96909"/>
                      <a:pt x="22646" y="99907"/>
                      <a:pt x="23645" y="101905"/>
                    </a:cubicBezTo>
                    <a:cubicBezTo>
                      <a:pt x="24644" y="104236"/>
                      <a:pt x="25976" y="105901"/>
                      <a:pt x="27308" y="107233"/>
                    </a:cubicBezTo>
                    <a:cubicBezTo>
                      <a:pt x="28973" y="108565"/>
                      <a:pt x="30971" y="109564"/>
                      <a:pt x="32969" y="109897"/>
                    </a:cubicBezTo>
                    <a:cubicBezTo>
                      <a:pt x="34967" y="110563"/>
                      <a:pt x="37299" y="110563"/>
                      <a:pt x="39630" y="110563"/>
                    </a:cubicBezTo>
                    <a:cubicBezTo>
                      <a:pt x="43293" y="110563"/>
                      <a:pt x="46956" y="109897"/>
                      <a:pt x="50286" y="108898"/>
                    </a:cubicBezTo>
                    <a:cubicBezTo>
                      <a:pt x="53617" y="107566"/>
                      <a:pt x="55948" y="106567"/>
                      <a:pt x="57280" y="105568"/>
                    </a:cubicBezTo>
                    <a:lnTo>
                      <a:pt x="66272" y="120554"/>
                    </a:lnTo>
                    <a:cubicBezTo>
                      <a:pt x="65273" y="121220"/>
                      <a:pt x="63607" y="122219"/>
                      <a:pt x="61942" y="123551"/>
                    </a:cubicBezTo>
                    <a:cubicBezTo>
                      <a:pt x="59944" y="124883"/>
                      <a:pt x="57613" y="125882"/>
                      <a:pt x="54949" y="126881"/>
                    </a:cubicBezTo>
                    <a:cubicBezTo>
                      <a:pt x="52285" y="127880"/>
                      <a:pt x="49287" y="128879"/>
                      <a:pt x="45957" y="129546"/>
                    </a:cubicBezTo>
                    <a:cubicBezTo>
                      <a:pt x="42627" y="130212"/>
                      <a:pt x="38964" y="130545"/>
                      <a:pt x="34967" y="130545"/>
                    </a:cubicBezTo>
                    <a:cubicBezTo>
                      <a:pt x="23645" y="130545"/>
                      <a:pt x="14986" y="127547"/>
                      <a:pt x="8992" y="121553"/>
                    </a:cubicBezTo>
                    <a:cubicBezTo>
                      <a:pt x="2997" y="115559"/>
                      <a:pt x="333" y="107566"/>
                      <a:pt x="333" y="97908"/>
                    </a:cubicBezTo>
                    <a:lnTo>
                      <a:pt x="333" y="1032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id="{3FE4399E-FAF7-D871-F7E2-C46D426DD047}"/>
                  </a:ext>
                </a:extLst>
              </p:cNvPr>
              <p:cNvSpPr/>
              <p:nvPr/>
            </p:nvSpPr>
            <p:spPr>
              <a:xfrm>
                <a:off x="10592778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69 w 93246"/>
                  <a:gd name="connsiteY15" fmla="*/ 29972 h 105567"/>
                  <a:gd name="connsiteX16" fmla="*/ 62275 w 93246"/>
                  <a:gd name="connsiteY16" fmla="*/ 22646 h 105567"/>
                  <a:gd name="connsiteX17" fmla="*/ 52950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1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09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8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8" y="103570"/>
                      <a:pt x="81257" y="103903"/>
                      <a:pt x="77261" y="104236"/>
                    </a:cubicBezTo>
                    <a:cubicBezTo>
                      <a:pt x="73598" y="104569"/>
                      <a:pt x="69268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661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8" y="40296"/>
                      <a:pt x="46623" y="40296"/>
                    </a:cubicBezTo>
                    <a:cubicBezTo>
                      <a:pt x="51618" y="40296"/>
                      <a:pt x="56281" y="40629"/>
                      <a:pt x="60610" y="40629"/>
                    </a:cubicBezTo>
                    <a:cubicBezTo>
                      <a:pt x="64939" y="40962"/>
                      <a:pt x="68269" y="41295"/>
                      <a:pt x="70601" y="41628"/>
                    </a:cubicBezTo>
                    <a:cubicBezTo>
                      <a:pt x="70601" y="36965"/>
                      <a:pt x="69935" y="33302"/>
                      <a:pt x="68269" y="29972"/>
                    </a:cubicBezTo>
                    <a:cubicBezTo>
                      <a:pt x="66937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0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1" y="17317"/>
                      <a:pt x="8991" y="14653"/>
                    </a:cubicBezTo>
                    <a:cubicBezTo>
                      <a:pt x="8991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09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69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8" y="77927"/>
                      <a:pt x="23978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7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id="{36269691-12F8-0EBC-F06B-608E34C53D24}"/>
                  </a:ext>
                </a:extLst>
              </p:cNvPr>
              <p:cNvSpPr/>
              <p:nvPr/>
            </p:nvSpPr>
            <p:spPr>
              <a:xfrm>
                <a:off x="10709668" y="1202740"/>
                <a:ext cx="66271" cy="130544"/>
              </a:xfrm>
              <a:custGeom>
                <a:avLst/>
                <a:gdLst>
                  <a:gd name="connsiteX0" fmla="*/ 0 w 66271"/>
                  <a:gd name="connsiteY0" fmla="*/ 10324 h 130544"/>
                  <a:gd name="connsiteX1" fmla="*/ 2997 w 66271"/>
                  <a:gd name="connsiteY1" fmla="*/ 2331 h 130544"/>
                  <a:gd name="connsiteX2" fmla="*/ 11656 w 66271"/>
                  <a:gd name="connsiteY2" fmla="*/ 0 h 130544"/>
                  <a:gd name="connsiteX3" fmla="*/ 18316 w 66271"/>
                  <a:gd name="connsiteY3" fmla="*/ 999 h 130544"/>
                  <a:gd name="connsiteX4" fmla="*/ 22313 w 66271"/>
                  <a:gd name="connsiteY4" fmla="*/ 2331 h 130544"/>
                  <a:gd name="connsiteX5" fmla="*/ 22313 w 66271"/>
                  <a:gd name="connsiteY5" fmla="*/ 28307 h 130544"/>
                  <a:gd name="connsiteX6" fmla="*/ 50619 w 66271"/>
                  <a:gd name="connsiteY6" fmla="*/ 28307 h 130544"/>
                  <a:gd name="connsiteX7" fmla="*/ 59611 w 66271"/>
                  <a:gd name="connsiteY7" fmla="*/ 30971 h 130544"/>
                  <a:gd name="connsiteX8" fmla="*/ 62275 w 66271"/>
                  <a:gd name="connsiteY8" fmla="*/ 38964 h 130544"/>
                  <a:gd name="connsiteX9" fmla="*/ 61276 w 66271"/>
                  <a:gd name="connsiteY9" fmla="*/ 45291 h 130544"/>
                  <a:gd name="connsiteX10" fmla="*/ 59611 w 66271"/>
                  <a:gd name="connsiteY10" fmla="*/ 49287 h 130544"/>
                  <a:gd name="connsiteX11" fmla="*/ 22313 w 66271"/>
                  <a:gd name="connsiteY11" fmla="*/ 49287 h 130544"/>
                  <a:gd name="connsiteX12" fmla="*/ 22313 w 66271"/>
                  <a:gd name="connsiteY12" fmla="*/ 93579 h 130544"/>
                  <a:gd name="connsiteX13" fmla="*/ 23645 w 66271"/>
                  <a:gd name="connsiteY13" fmla="*/ 101905 h 130544"/>
                  <a:gd name="connsiteX14" fmla="*/ 27308 w 66271"/>
                  <a:gd name="connsiteY14" fmla="*/ 107233 h 130544"/>
                  <a:gd name="connsiteX15" fmla="*/ 32969 w 66271"/>
                  <a:gd name="connsiteY15" fmla="*/ 109897 h 130544"/>
                  <a:gd name="connsiteX16" fmla="*/ 39630 w 66271"/>
                  <a:gd name="connsiteY16" fmla="*/ 110563 h 130544"/>
                  <a:gd name="connsiteX17" fmla="*/ 50286 w 66271"/>
                  <a:gd name="connsiteY17" fmla="*/ 108898 h 130544"/>
                  <a:gd name="connsiteX18" fmla="*/ 57280 w 66271"/>
                  <a:gd name="connsiteY18" fmla="*/ 105568 h 130544"/>
                  <a:gd name="connsiteX19" fmla="*/ 66272 w 66271"/>
                  <a:gd name="connsiteY19" fmla="*/ 120554 h 130544"/>
                  <a:gd name="connsiteX20" fmla="*/ 61942 w 66271"/>
                  <a:gd name="connsiteY20" fmla="*/ 123551 h 130544"/>
                  <a:gd name="connsiteX21" fmla="*/ 54949 w 66271"/>
                  <a:gd name="connsiteY21" fmla="*/ 126881 h 130544"/>
                  <a:gd name="connsiteX22" fmla="*/ 45957 w 66271"/>
                  <a:gd name="connsiteY22" fmla="*/ 129546 h 130544"/>
                  <a:gd name="connsiteX23" fmla="*/ 34967 w 66271"/>
                  <a:gd name="connsiteY23" fmla="*/ 130545 h 130544"/>
                  <a:gd name="connsiteX24" fmla="*/ 8992 w 66271"/>
                  <a:gd name="connsiteY24" fmla="*/ 121553 h 130544"/>
                  <a:gd name="connsiteX25" fmla="*/ 333 w 66271"/>
                  <a:gd name="connsiteY25" fmla="*/ 97908 h 130544"/>
                  <a:gd name="connsiteX26" fmla="*/ 333 w 66271"/>
                  <a:gd name="connsiteY26" fmla="*/ 10324 h 130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271" h="130544">
                    <a:moveTo>
                      <a:pt x="0" y="10324"/>
                    </a:moveTo>
                    <a:cubicBezTo>
                      <a:pt x="0" y="6660"/>
                      <a:pt x="999" y="3996"/>
                      <a:pt x="2997" y="2331"/>
                    </a:cubicBezTo>
                    <a:cubicBezTo>
                      <a:pt x="4995" y="666"/>
                      <a:pt x="7993" y="0"/>
                      <a:pt x="11656" y="0"/>
                    </a:cubicBezTo>
                    <a:cubicBezTo>
                      <a:pt x="13987" y="0"/>
                      <a:pt x="16318" y="333"/>
                      <a:pt x="18316" y="999"/>
                    </a:cubicBezTo>
                    <a:cubicBezTo>
                      <a:pt x="20314" y="1665"/>
                      <a:pt x="21646" y="1998"/>
                      <a:pt x="22313" y="2331"/>
                    </a:cubicBezTo>
                    <a:lnTo>
                      <a:pt x="22313" y="28307"/>
                    </a:lnTo>
                    <a:lnTo>
                      <a:pt x="50619" y="28307"/>
                    </a:lnTo>
                    <a:cubicBezTo>
                      <a:pt x="54949" y="28307"/>
                      <a:pt x="57946" y="29306"/>
                      <a:pt x="59611" y="30971"/>
                    </a:cubicBezTo>
                    <a:cubicBezTo>
                      <a:pt x="61276" y="32636"/>
                      <a:pt x="62275" y="35300"/>
                      <a:pt x="62275" y="38964"/>
                    </a:cubicBezTo>
                    <a:cubicBezTo>
                      <a:pt x="62275" y="41295"/>
                      <a:pt x="61942" y="43293"/>
                      <a:pt x="61276" y="45291"/>
                    </a:cubicBezTo>
                    <a:cubicBezTo>
                      <a:pt x="60610" y="47289"/>
                      <a:pt x="59944" y="48621"/>
                      <a:pt x="59611" y="49287"/>
                    </a:cubicBezTo>
                    <a:lnTo>
                      <a:pt x="22313" y="49287"/>
                    </a:lnTo>
                    <a:lnTo>
                      <a:pt x="22313" y="93579"/>
                    </a:lnTo>
                    <a:cubicBezTo>
                      <a:pt x="22313" y="96909"/>
                      <a:pt x="22646" y="99907"/>
                      <a:pt x="23645" y="101905"/>
                    </a:cubicBezTo>
                    <a:cubicBezTo>
                      <a:pt x="24644" y="104236"/>
                      <a:pt x="25976" y="105901"/>
                      <a:pt x="27308" y="107233"/>
                    </a:cubicBezTo>
                    <a:cubicBezTo>
                      <a:pt x="28973" y="108565"/>
                      <a:pt x="30971" y="109564"/>
                      <a:pt x="32969" y="109897"/>
                    </a:cubicBezTo>
                    <a:cubicBezTo>
                      <a:pt x="34967" y="110563"/>
                      <a:pt x="37299" y="110563"/>
                      <a:pt x="39630" y="110563"/>
                    </a:cubicBezTo>
                    <a:cubicBezTo>
                      <a:pt x="43293" y="110563"/>
                      <a:pt x="46956" y="109897"/>
                      <a:pt x="50286" y="108898"/>
                    </a:cubicBezTo>
                    <a:cubicBezTo>
                      <a:pt x="53617" y="107566"/>
                      <a:pt x="55948" y="106567"/>
                      <a:pt x="57280" y="105568"/>
                    </a:cubicBezTo>
                    <a:lnTo>
                      <a:pt x="66272" y="120554"/>
                    </a:lnTo>
                    <a:cubicBezTo>
                      <a:pt x="65273" y="121220"/>
                      <a:pt x="63607" y="122219"/>
                      <a:pt x="61942" y="123551"/>
                    </a:cubicBezTo>
                    <a:cubicBezTo>
                      <a:pt x="59944" y="124883"/>
                      <a:pt x="57613" y="125882"/>
                      <a:pt x="54949" y="126881"/>
                    </a:cubicBezTo>
                    <a:cubicBezTo>
                      <a:pt x="52284" y="127880"/>
                      <a:pt x="49287" y="128879"/>
                      <a:pt x="45957" y="129546"/>
                    </a:cubicBezTo>
                    <a:cubicBezTo>
                      <a:pt x="42627" y="130212"/>
                      <a:pt x="38964" y="130545"/>
                      <a:pt x="34967" y="130545"/>
                    </a:cubicBezTo>
                    <a:cubicBezTo>
                      <a:pt x="23645" y="130545"/>
                      <a:pt x="14986" y="127547"/>
                      <a:pt x="8992" y="121553"/>
                    </a:cubicBezTo>
                    <a:cubicBezTo>
                      <a:pt x="2997" y="115559"/>
                      <a:pt x="333" y="107566"/>
                      <a:pt x="333" y="97908"/>
                    </a:cubicBezTo>
                    <a:lnTo>
                      <a:pt x="333" y="1032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9" name="Freeform: Shape 39">
                <a:extLst>
                  <a:ext uri="{FF2B5EF4-FFF2-40B4-BE49-F238E27FC236}">
                    <a16:creationId xmlns:a16="http://schemas.microsoft.com/office/drawing/2014/main" id="{2FFE1760-988E-B84B-DB35-24278EC1C9F0}"/>
                  </a:ext>
                </a:extLst>
              </p:cNvPr>
              <p:cNvSpPr/>
              <p:nvPr/>
            </p:nvSpPr>
            <p:spPr>
              <a:xfrm>
                <a:off x="10778937" y="1227717"/>
                <a:ext cx="94245" cy="105567"/>
              </a:xfrm>
              <a:custGeom>
                <a:avLst/>
                <a:gdLst>
                  <a:gd name="connsiteX0" fmla="*/ 91248 w 94245"/>
                  <a:gd name="connsiteY0" fmla="*/ 95577 h 105567"/>
                  <a:gd name="connsiteX1" fmla="*/ 86253 w 94245"/>
                  <a:gd name="connsiteY1" fmla="*/ 98241 h 105567"/>
                  <a:gd name="connsiteX2" fmla="*/ 77927 w 94245"/>
                  <a:gd name="connsiteY2" fmla="*/ 101572 h 105567"/>
                  <a:gd name="connsiteX3" fmla="*/ 66604 w 94245"/>
                  <a:gd name="connsiteY3" fmla="*/ 104236 h 105567"/>
                  <a:gd name="connsiteX4" fmla="*/ 52284 w 94245"/>
                  <a:gd name="connsiteY4" fmla="*/ 105568 h 105567"/>
                  <a:gd name="connsiteX5" fmla="*/ 31970 w 94245"/>
                  <a:gd name="connsiteY5" fmla="*/ 102238 h 105567"/>
                  <a:gd name="connsiteX6" fmla="*/ 15319 w 94245"/>
                  <a:gd name="connsiteY6" fmla="*/ 92247 h 105567"/>
                  <a:gd name="connsiteX7" fmla="*/ 3996 w 94245"/>
                  <a:gd name="connsiteY7" fmla="*/ 75929 h 105567"/>
                  <a:gd name="connsiteX8" fmla="*/ 0 w 94245"/>
                  <a:gd name="connsiteY8" fmla="*/ 53617 h 105567"/>
                  <a:gd name="connsiteX9" fmla="*/ 3996 w 94245"/>
                  <a:gd name="connsiteY9" fmla="*/ 31970 h 105567"/>
                  <a:gd name="connsiteX10" fmla="*/ 14986 w 94245"/>
                  <a:gd name="connsiteY10" fmla="*/ 14986 h 105567"/>
                  <a:gd name="connsiteX11" fmla="*/ 31637 w 94245"/>
                  <a:gd name="connsiteY11" fmla="*/ 3996 h 105567"/>
                  <a:gd name="connsiteX12" fmla="*/ 52618 w 94245"/>
                  <a:gd name="connsiteY12" fmla="*/ 0 h 105567"/>
                  <a:gd name="connsiteX13" fmla="*/ 70601 w 94245"/>
                  <a:gd name="connsiteY13" fmla="*/ 2664 h 105567"/>
                  <a:gd name="connsiteX14" fmla="*/ 83589 w 94245"/>
                  <a:gd name="connsiteY14" fmla="*/ 9991 h 105567"/>
                  <a:gd name="connsiteX15" fmla="*/ 91581 w 94245"/>
                  <a:gd name="connsiteY15" fmla="*/ 20314 h 105567"/>
                  <a:gd name="connsiteX16" fmla="*/ 94245 w 94245"/>
                  <a:gd name="connsiteY16" fmla="*/ 32969 h 105567"/>
                  <a:gd name="connsiteX17" fmla="*/ 91581 w 94245"/>
                  <a:gd name="connsiteY17" fmla="*/ 45624 h 105567"/>
                  <a:gd name="connsiteX18" fmla="*/ 82590 w 94245"/>
                  <a:gd name="connsiteY18" fmla="*/ 55282 h 105567"/>
                  <a:gd name="connsiteX19" fmla="*/ 65272 w 94245"/>
                  <a:gd name="connsiteY19" fmla="*/ 61609 h 105567"/>
                  <a:gd name="connsiteX20" fmla="*/ 37632 w 94245"/>
                  <a:gd name="connsiteY20" fmla="*/ 63940 h 105567"/>
                  <a:gd name="connsiteX21" fmla="*/ 30305 w 94245"/>
                  <a:gd name="connsiteY21" fmla="*/ 63940 h 105567"/>
                  <a:gd name="connsiteX22" fmla="*/ 22979 w 94245"/>
                  <a:gd name="connsiteY22" fmla="*/ 63607 h 105567"/>
                  <a:gd name="connsiteX23" fmla="*/ 32636 w 94245"/>
                  <a:gd name="connsiteY23" fmla="*/ 79925 h 105567"/>
                  <a:gd name="connsiteX24" fmla="*/ 55615 w 94245"/>
                  <a:gd name="connsiteY24" fmla="*/ 86253 h 105567"/>
                  <a:gd name="connsiteX25" fmla="*/ 64939 w 94245"/>
                  <a:gd name="connsiteY25" fmla="*/ 85587 h 105567"/>
                  <a:gd name="connsiteX26" fmla="*/ 72599 w 94245"/>
                  <a:gd name="connsiteY26" fmla="*/ 83589 h 105567"/>
                  <a:gd name="connsiteX27" fmla="*/ 78593 w 94245"/>
                  <a:gd name="connsiteY27" fmla="*/ 81257 h 105567"/>
                  <a:gd name="connsiteX28" fmla="*/ 82256 w 94245"/>
                  <a:gd name="connsiteY28" fmla="*/ 79592 h 105567"/>
                  <a:gd name="connsiteX29" fmla="*/ 91248 w 94245"/>
                  <a:gd name="connsiteY29" fmla="*/ 95577 h 105567"/>
                  <a:gd name="connsiteX30" fmla="*/ 22979 w 94245"/>
                  <a:gd name="connsiteY30" fmla="*/ 48621 h 105567"/>
                  <a:gd name="connsiteX31" fmla="*/ 31637 w 94245"/>
                  <a:gd name="connsiteY31" fmla="*/ 48954 h 105567"/>
                  <a:gd name="connsiteX32" fmla="*/ 39963 w 94245"/>
                  <a:gd name="connsiteY32" fmla="*/ 48954 h 105567"/>
                  <a:gd name="connsiteX33" fmla="*/ 57280 w 94245"/>
                  <a:gd name="connsiteY33" fmla="*/ 47622 h 105567"/>
                  <a:gd name="connsiteX34" fmla="*/ 67603 w 94245"/>
                  <a:gd name="connsiteY34" fmla="*/ 43959 h 105567"/>
                  <a:gd name="connsiteX35" fmla="*/ 72599 w 94245"/>
                  <a:gd name="connsiteY35" fmla="*/ 38964 h 105567"/>
                  <a:gd name="connsiteX36" fmla="*/ 73931 w 94245"/>
                  <a:gd name="connsiteY36" fmla="*/ 33302 h 105567"/>
                  <a:gd name="connsiteX37" fmla="*/ 67937 w 94245"/>
                  <a:gd name="connsiteY37" fmla="*/ 21979 h 105567"/>
                  <a:gd name="connsiteX38" fmla="*/ 53283 w 94245"/>
                  <a:gd name="connsiteY38" fmla="*/ 18316 h 105567"/>
                  <a:gd name="connsiteX39" fmla="*/ 40629 w 94245"/>
                  <a:gd name="connsiteY39" fmla="*/ 20980 h 105567"/>
                  <a:gd name="connsiteX40" fmla="*/ 31637 w 94245"/>
                  <a:gd name="connsiteY40" fmla="*/ 27974 h 105567"/>
                  <a:gd name="connsiteX41" fmla="*/ 25976 w 94245"/>
                  <a:gd name="connsiteY41" fmla="*/ 37964 h 105567"/>
                  <a:gd name="connsiteX42" fmla="*/ 22979 w 94245"/>
                  <a:gd name="connsiteY42" fmla="*/ 48621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4245" h="105567">
                    <a:moveTo>
                      <a:pt x="91248" y="95577"/>
                    </a:moveTo>
                    <a:cubicBezTo>
                      <a:pt x="90249" y="96243"/>
                      <a:pt x="88584" y="97242"/>
                      <a:pt x="86253" y="98241"/>
                    </a:cubicBezTo>
                    <a:cubicBezTo>
                      <a:pt x="83922" y="99574"/>
                      <a:pt x="81257" y="100573"/>
                      <a:pt x="77927" y="101572"/>
                    </a:cubicBezTo>
                    <a:cubicBezTo>
                      <a:pt x="74597" y="102571"/>
                      <a:pt x="70934" y="103570"/>
                      <a:pt x="66604" y="104236"/>
                    </a:cubicBezTo>
                    <a:cubicBezTo>
                      <a:pt x="62275" y="104902"/>
                      <a:pt x="57613" y="105568"/>
                      <a:pt x="52284" y="105568"/>
                    </a:cubicBezTo>
                    <a:cubicBezTo>
                      <a:pt x="44958" y="105568"/>
                      <a:pt x="38298" y="104569"/>
                      <a:pt x="31970" y="102238"/>
                    </a:cubicBezTo>
                    <a:cubicBezTo>
                      <a:pt x="25643" y="99907"/>
                      <a:pt x="20314" y="96576"/>
                      <a:pt x="15319" y="92247"/>
                    </a:cubicBezTo>
                    <a:cubicBezTo>
                      <a:pt x="10657" y="87918"/>
                      <a:pt x="6993" y="82256"/>
                      <a:pt x="3996" y="75929"/>
                    </a:cubicBezTo>
                    <a:cubicBezTo>
                      <a:pt x="1332" y="69602"/>
                      <a:pt x="0" y="61942"/>
                      <a:pt x="0" y="53617"/>
                    </a:cubicBezTo>
                    <a:cubicBezTo>
                      <a:pt x="0" y="45624"/>
                      <a:pt x="1332" y="38298"/>
                      <a:pt x="3996" y="31970"/>
                    </a:cubicBezTo>
                    <a:cubicBezTo>
                      <a:pt x="6661" y="25310"/>
                      <a:pt x="10324" y="19648"/>
                      <a:pt x="14986" y="14986"/>
                    </a:cubicBezTo>
                    <a:cubicBezTo>
                      <a:pt x="19648" y="10324"/>
                      <a:pt x="25310" y="6660"/>
                      <a:pt x="31637" y="3996"/>
                    </a:cubicBezTo>
                    <a:cubicBezTo>
                      <a:pt x="37964" y="1332"/>
                      <a:pt x="44958" y="0"/>
                      <a:pt x="52618" y="0"/>
                    </a:cubicBezTo>
                    <a:cubicBezTo>
                      <a:pt x="59278" y="0"/>
                      <a:pt x="65272" y="999"/>
                      <a:pt x="70601" y="2664"/>
                    </a:cubicBezTo>
                    <a:cubicBezTo>
                      <a:pt x="75929" y="4329"/>
                      <a:pt x="80258" y="6993"/>
                      <a:pt x="83589" y="9991"/>
                    </a:cubicBezTo>
                    <a:cubicBezTo>
                      <a:pt x="87252" y="12988"/>
                      <a:pt x="89916" y="16318"/>
                      <a:pt x="91581" y="20314"/>
                    </a:cubicBezTo>
                    <a:cubicBezTo>
                      <a:pt x="93246" y="24311"/>
                      <a:pt x="94245" y="28640"/>
                      <a:pt x="94245" y="32969"/>
                    </a:cubicBezTo>
                    <a:cubicBezTo>
                      <a:pt x="94245" y="37631"/>
                      <a:pt x="93246" y="41961"/>
                      <a:pt x="91581" y="45624"/>
                    </a:cubicBezTo>
                    <a:cubicBezTo>
                      <a:pt x="89916" y="49287"/>
                      <a:pt x="86919" y="52617"/>
                      <a:pt x="82590" y="55282"/>
                    </a:cubicBezTo>
                    <a:cubicBezTo>
                      <a:pt x="78260" y="57946"/>
                      <a:pt x="72599" y="60277"/>
                      <a:pt x="65272" y="61609"/>
                    </a:cubicBezTo>
                    <a:cubicBezTo>
                      <a:pt x="57946" y="63274"/>
                      <a:pt x="48954" y="63940"/>
                      <a:pt x="37632" y="63940"/>
                    </a:cubicBezTo>
                    <a:cubicBezTo>
                      <a:pt x="34967" y="63940"/>
                      <a:pt x="32636" y="63940"/>
                      <a:pt x="30305" y="63940"/>
                    </a:cubicBezTo>
                    <a:cubicBezTo>
                      <a:pt x="27974" y="63940"/>
                      <a:pt x="25643" y="63940"/>
                      <a:pt x="22979" y="63607"/>
                    </a:cubicBezTo>
                    <a:cubicBezTo>
                      <a:pt x="23978" y="70268"/>
                      <a:pt x="27308" y="75929"/>
                      <a:pt x="32636" y="79925"/>
                    </a:cubicBezTo>
                    <a:cubicBezTo>
                      <a:pt x="37964" y="84255"/>
                      <a:pt x="45624" y="86253"/>
                      <a:pt x="55615" y="86253"/>
                    </a:cubicBezTo>
                    <a:cubicBezTo>
                      <a:pt x="58945" y="86253"/>
                      <a:pt x="61942" y="85920"/>
                      <a:pt x="64939" y="85587"/>
                    </a:cubicBezTo>
                    <a:cubicBezTo>
                      <a:pt x="67937" y="84921"/>
                      <a:pt x="70268" y="84255"/>
                      <a:pt x="72599" y="83589"/>
                    </a:cubicBezTo>
                    <a:cubicBezTo>
                      <a:pt x="74930" y="82922"/>
                      <a:pt x="76928" y="81923"/>
                      <a:pt x="78593" y="81257"/>
                    </a:cubicBezTo>
                    <a:cubicBezTo>
                      <a:pt x="80258" y="80591"/>
                      <a:pt x="81257" y="79925"/>
                      <a:pt x="82256" y="79592"/>
                    </a:cubicBezTo>
                    <a:lnTo>
                      <a:pt x="91248" y="95577"/>
                    </a:lnTo>
                    <a:close/>
                    <a:moveTo>
                      <a:pt x="22979" y="48621"/>
                    </a:moveTo>
                    <a:cubicBezTo>
                      <a:pt x="25976" y="48621"/>
                      <a:pt x="28973" y="48954"/>
                      <a:pt x="31637" y="48954"/>
                    </a:cubicBezTo>
                    <a:cubicBezTo>
                      <a:pt x="34301" y="48954"/>
                      <a:pt x="36965" y="48954"/>
                      <a:pt x="39963" y="48954"/>
                    </a:cubicBezTo>
                    <a:cubicBezTo>
                      <a:pt x="46956" y="48954"/>
                      <a:pt x="52951" y="48621"/>
                      <a:pt x="57280" y="47622"/>
                    </a:cubicBezTo>
                    <a:cubicBezTo>
                      <a:pt x="61609" y="46623"/>
                      <a:pt x="65272" y="45624"/>
                      <a:pt x="67603" y="43959"/>
                    </a:cubicBezTo>
                    <a:cubicBezTo>
                      <a:pt x="69935" y="42627"/>
                      <a:pt x="71600" y="40962"/>
                      <a:pt x="72599" y="38964"/>
                    </a:cubicBezTo>
                    <a:cubicBezTo>
                      <a:pt x="73265" y="36965"/>
                      <a:pt x="73931" y="35300"/>
                      <a:pt x="73931" y="33302"/>
                    </a:cubicBezTo>
                    <a:cubicBezTo>
                      <a:pt x="73931" y="28307"/>
                      <a:pt x="71933" y="24644"/>
                      <a:pt x="67937" y="21979"/>
                    </a:cubicBezTo>
                    <a:cubicBezTo>
                      <a:pt x="63940" y="19315"/>
                      <a:pt x="58945" y="18316"/>
                      <a:pt x="53283" y="18316"/>
                    </a:cubicBezTo>
                    <a:cubicBezTo>
                      <a:pt x="48621" y="18316"/>
                      <a:pt x="44292" y="19315"/>
                      <a:pt x="40629" y="20980"/>
                    </a:cubicBezTo>
                    <a:cubicBezTo>
                      <a:pt x="36965" y="22646"/>
                      <a:pt x="33968" y="24977"/>
                      <a:pt x="31637" y="27974"/>
                    </a:cubicBezTo>
                    <a:cubicBezTo>
                      <a:pt x="29306" y="30971"/>
                      <a:pt x="27308" y="33968"/>
                      <a:pt x="25976" y="37964"/>
                    </a:cubicBezTo>
                    <a:cubicBezTo>
                      <a:pt x="23978" y="40962"/>
                      <a:pt x="22979" y="44625"/>
                      <a:pt x="22979" y="48621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id="{82504977-D344-06EC-87C0-0820A3B26451}"/>
                  </a:ext>
                </a:extLst>
              </p:cNvPr>
              <p:cNvSpPr/>
              <p:nvPr/>
            </p:nvSpPr>
            <p:spPr>
              <a:xfrm>
                <a:off x="10936124" y="1190751"/>
                <a:ext cx="118222" cy="143532"/>
              </a:xfrm>
              <a:custGeom>
                <a:avLst/>
                <a:gdLst>
                  <a:gd name="connsiteX0" fmla="*/ 118223 w 118222"/>
                  <a:gd name="connsiteY0" fmla="*/ 130878 h 143532"/>
                  <a:gd name="connsiteX1" fmla="*/ 112229 w 118222"/>
                  <a:gd name="connsiteY1" fmla="*/ 134541 h 143532"/>
                  <a:gd name="connsiteX2" fmla="*/ 102571 w 118222"/>
                  <a:gd name="connsiteY2" fmla="*/ 138870 h 143532"/>
                  <a:gd name="connsiteX3" fmla="*/ 88917 w 118222"/>
                  <a:gd name="connsiteY3" fmla="*/ 142200 h 143532"/>
                  <a:gd name="connsiteX4" fmla="*/ 71267 w 118222"/>
                  <a:gd name="connsiteY4" fmla="*/ 143532 h 143532"/>
                  <a:gd name="connsiteX5" fmla="*/ 43959 w 118222"/>
                  <a:gd name="connsiteY5" fmla="*/ 138870 h 143532"/>
                  <a:gd name="connsiteX6" fmla="*/ 21313 w 118222"/>
                  <a:gd name="connsiteY6" fmla="*/ 125216 h 143532"/>
                  <a:gd name="connsiteX7" fmla="*/ 5661 w 118222"/>
                  <a:gd name="connsiteY7" fmla="*/ 102904 h 143532"/>
                  <a:gd name="connsiteX8" fmla="*/ 0 w 118222"/>
                  <a:gd name="connsiteY8" fmla="*/ 72266 h 143532"/>
                  <a:gd name="connsiteX9" fmla="*/ 5661 w 118222"/>
                  <a:gd name="connsiteY9" fmla="*/ 41628 h 143532"/>
                  <a:gd name="connsiteX10" fmla="*/ 20980 w 118222"/>
                  <a:gd name="connsiteY10" fmla="*/ 18982 h 143532"/>
                  <a:gd name="connsiteX11" fmla="*/ 43293 w 118222"/>
                  <a:gd name="connsiteY11" fmla="*/ 4995 h 143532"/>
                  <a:gd name="connsiteX12" fmla="*/ 70601 w 118222"/>
                  <a:gd name="connsiteY12" fmla="*/ 0 h 143532"/>
                  <a:gd name="connsiteX13" fmla="*/ 93579 w 118222"/>
                  <a:gd name="connsiteY13" fmla="*/ 2331 h 143532"/>
                  <a:gd name="connsiteX14" fmla="*/ 107566 w 118222"/>
                  <a:gd name="connsiteY14" fmla="*/ 8326 h 143532"/>
                  <a:gd name="connsiteX15" fmla="*/ 114892 w 118222"/>
                  <a:gd name="connsiteY15" fmla="*/ 15652 h 143532"/>
                  <a:gd name="connsiteX16" fmla="*/ 116891 w 118222"/>
                  <a:gd name="connsiteY16" fmla="*/ 21646 h 143532"/>
                  <a:gd name="connsiteX17" fmla="*/ 115892 w 118222"/>
                  <a:gd name="connsiteY17" fmla="*/ 26642 h 143532"/>
                  <a:gd name="connsiteX18" fmla="*/ 113228 w 118222"/>
                  <a:gd name="connsiteY18" fmla="*/ 30971 h 143532"/>
                  <a:gd name="connsiteX19" fmla="*/ 110230 w 118222"/>
                  <a:gd name="connsiteY19" fmla="*/ 34301 h 143532"/>
                  <a:gd name="connsiteX20" fmla="*/ 107566 w 118222"/>
                  <a:gd name="connsiteY20" fmla="*/ 36299 h 143532"/>
                  <a:gd name="connsiteX21" fmla="*/ 102238 w 118222"/>
                  <a:gd name="connsiteY21" fmla="*/ 31637 h 143532"/>
                  <a:gd name="connsiteX22" fmla="*/ 94245 w 118222"/>
                  <a:gd name="connsiteY22" fmla="*/ 26975 h 143532"/>
                  <a:gd name="connsiteX23" fmla="*/ 83589 w 118222"/>
                  <a:gd name="connsiteY23" fmla="*/ 23312 h 143532"/>
                  <a:gd name="connsiteX24" fmla="*/ 70934 w 118222"/>
                  <a:gd name="connsiteY24" fmla="*/ 21979 h 143532"/>
                  <a:gd name="connsiteX25" fmla="*/ 52284 w 118222"/>
                  <a:gd name="connsiteY25" fmla="*/ 25310 h 143532"/>
                  <a:gd name="connsiteX26" fmla="*/ 37631 w 118222"/>
                  <a:gd name="connsiteY26" fmla="*/ 35300 h 143532"/>
                  <a:gd name="connsiteX27" fmla="*/ 27641 w 118222"/>
                  <a:gd name="connsiteY27" fmla="*/ 51285 h 143532"/>
                  <a:gd name="connsiteX28" fmla="*/ 23978 w 118222"/>
                  <a:gd name="connsiteY28" fmla="*/ 72599 h 143532"/>
                  <a:gd name="connsiteX29" fmla="*/ 27641 w 118222"/>
                  <a:gd name="connsiteY29" fmla="*/ 93912 h 143532"/>
                  <a:gd name="connsiteX30" fmla="*/ 37964 w 118222"/>
                  <a:gd name="connsiteY30" fmla="*/ 109564 h 143532"/>
                  <a:gd name="connsiteX31" fmla="*/ 53617 w 118222"/>
                  <a:gd name="connsiteY31" fmla="*/ 118889 h 143532"/>
                  <a:gd name="connsiteX32" fmla="*/ 72932 w 118222"/>
                  <a:gd name="connsiteY32" fmla="*/ 122219 h 143532"/>
                  <a:gd name="connsiteX33" fmla="*/ 93912 w 118222"/>
                  <a:gd name="connsiteY33" fmla="*/ 118889 h 143532"/>
                  <a:gd name="connsiteX34" fmla="*/ 106900 w 118222"/>
                  <a:gd name="connsiteY34" fmla="*/ 112895 h 143532"/>
                  <a:gd name="connsiteX35" fmla="*/ 118223 w 118222"/>
                  <a:gd name="connsiteY35" fmla="*/ 130878 h 143532"/>
                  <a:gd name="connsiteX36" fmla="*/ 118223 w 118222"/>
                  <a:gd name="connsiteY36" fmla="*/ 130878 h 14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222" h="143532">
                    <a:moveTo>
                      <a:pt x="118223" y="130878"/>
                    </a:moveTo>
                    <a:cubicBezTo>
                      <a:pt x="116891" y="131877"/>
                      <a:pt x="114892" y="133209"/>
                      <a:pt x="112229" y="134541"/>
                    </a:cubicBezTo>
                    <a:cubicBezTo>
                      <a:pt x="109564" y="135873"/>
                      <a:pt x="106567" y="137538"/>
                      <a:pt x="102571" y="138870"/>
                    </a:cubicBezTo>
                    <a:cubicBezTo>
                      <a:pt x="98908" y="140202"/>
                      <a:pt x="94245" y="141201"/>
                      <a:pt x="88917" y="142200"/>
                    </a:cubicBezTo>
                    <a:cubicBezTo>
                      <a:pt x="83589" y="143200"/>
                      <a:pt x="77927" y="143532"/>
                      <a:pt x="71267" y="143532"/>
                    </a:cubicBezTo>
                    <a:cubicBezTo>
                      <a:pt x="61609" y="143532"/>
                      <a:pt x="52618" y="141867"/>
                      <a:pt x="43959" y="138870"/>
                    </a:cubicBezTo>
                    <a:cubicBezTo>
                      <a:pt x="35300" y="135873"/>
                      <a:pt x="27974" y="131211"/>
                      <a:pt x="21313" y="125216"/>
                    </a:cubicBezTo>
                    <a:cubicBezTo>
                      <a:pt x="14653" y="119222"/>
                      <a:pt x="9658" y="111895"/>
                      <a:pt x="5661" y="102904"/>
                    </a:cubicBezTo>
                    <a:cubicBezTo>
                      <a:pt x="1998" y="93912"/>
                      <a:pt x="0" y="83922"/>
                      <a:pt x="0" y="72266"/>
                    </a:cubicBezTo>
                    <a:cubicBezTo>
                      <a:pt x="0" y="60943"/>
                      <a:pt x="1998" y="50619"/>
                      <a:pt x="5661" y="41628"/>
                    </a:cubicBezTo>
                    <a:cubicBezTo>
                      <a:pt x="9325" y="32636"/>
                      <a:pt x="14320" y="24977"/>
                      <a:pt x="20980" y="18982"/>
                    </a:cubicBezTo>
                    <a:cubicBezTo>
                      <a:pt x="27308" y="12655"/>
                      <a:pt x="34967" y="7993"/>
                      <a:pt x="43293" y="4995"/>
                    </a:cubicBezTo>
                    <a:cubicBezTo>
                      <a:pt x="51951" y="1665"/>
                      <a:pt x="60943" y="0"/>
                      <a:pt x="70601" y="0"/>
                    </a:cubicBezTo>
                    <a:cubicBezTo>
                      <a:pt x="79925" y="0"/>
                      <a:pt x="87585" y="666"/>
                      <a:pt x="93579" y="2331"/>
                    </a:cubicBezTo>
                    <a:cubicBezTo>
                      <a:pt x="99574" y="3996"/>
                      <a:pt x="104236" y="5994"/>
                      <a:pt x="107566" y="8326"/>
                    </a:cubicBezTo>
                    <a:cubicBezTo>
                      <a:pt x="110896" y="10657"/>
                      <a:pt x="113561" y="12988"/>
                      <a:pt x="114892" y="15652"/>
                    </a:cubicBezTo>
                    <a:cubicBezTo>
                      <a:pt x="116225" y="17983"/>
                      <a:pt x="116891" y="19981"/>
                      <a:pt x="116891" y="21646"/>
                    </a:cubicBezTo>
                    <a:cubicBezTo>
                      <a:pt x="116891" y="23312"/>
                      <a:pt x="116558" y="24977"/>
                      <a:pt x="115892" y="26642"/>
                    </a:cubicBezTo>
                    <a:cubicBezTo>
                      <a:pt x="115226" y="28307"/>
                      <a:pt x="114227" y="29639"/>
                      <a:pt x="113228" y="30971"/>
                    </a:cubicBezTo>
                    <a:cubicBezTo>
                      <a:pt x="112229" y="32303"/>
                      <a:pt x="111229" y="33302"/>
                      <a:pt x="110230" y="34301"/>
                    </a:cubicBezTo>
                    <a:cubicBezTo>
                      <a:pt x="109231" y="35300"/>
                      <a:pt x="108232" y="35966"/>
                      <a:pt x="107566" y="36299"/>
                    </a:cubicBezTo>
                    <a:cubicBezTo>
                      <a:pt x="106234" y="34967"/>
                      <a:pt x="104569" y="33302"/>
                      <a:pt x="102238" y="31637"/>
                    </a:cubicBezTo>
                    <a:cubicBezTo>
                      <a:pt x="99907" y="29972"/>
                      <a:pt x="97242" y="28307"/>
                      <a:pt x="94245" y="26975"/>
                    </a:cubicBezTo>
                    <a:cubicBezTo>
                      <a:pt x="91248" y="25643"/>
                      <a:pt x="87585" y="24311"/>
                      <a:pt x="83589" y="23312"/>
                    </a:cubicBezTo>
                    <a:cubicBezTo>
                      <a:pt x="79592" y="22312"/>
                      <a:pt x="75596" y="21979"/>
                      <a:pt x="70934" y="21979"/>
                    </a:cubicBezTo>
                    <a:cubicBezTo>
                      <a:pt x="64273" y="21979"/>
                      <a:pt x="58279" y="22979"/>
                      <a:pt x="52284" y="25310"/>
                    </a:cubicBezTo>
                    <a:cubicBezTo>
                      <a:pt x="46623" y="27641"/>
                      <a:pt x="41628" y="30971"/>
                      <a:pt x="37631" y="35300"/>
                    </a:cubicBezTo>
                    <a:cubicBezTo>
                      <a:pt x="33635" y="39630"/>
                      <a:pt x="30305" y="44958"/>
                      <a:pt x="27641" y="51285"/>
                    </a:cubicBezTo>
                    <a:cubicBezTo>
                      <a:pt x="25310" y="57613"/>
                      <a:pt x="23978" y="64606"/>
                      <a:pt x="23978" y="72599"/>
                    </a:cubicBezTo>
                    <a:cubicBezTo>
                      <a:pt x="23978" y="80591"/>
                      <a:pt x="25310" y="87918"/>
                      <a:pt x="27641" y="93912"/>
                    </a:cubicBezTo>
                    <a:cubicBezTo>
                      <a:pt x="30305" y="100240"/>
                      <a:pt x="33635" y="105235"/>
                      <a:pt x="37964" y="109564"/>
                    </a:cubicBezTo>
                    <a:cubicBezTo>
                      <a:pt x="42294" y="113894"/>
                      <a:pt x="47622" y="116891"/>
                      <a:pt x="53617" y="118889"/>
                    </a:cubicBezTo>
                    <a:cubicBezTo>
                      <a:pt x="59611" y="120887"/>
                      <a:pt x="65938" y="122219"/>
                      <a:pt x="72932" y="122219"/>
                    </a:cubicBezTo>
                    <a:cubicBezTo>
                      <a:pt x="81257" y="122219"/>
                      <a:pt x="88251" y="121220"/>
                      <a:pt x="93912" y="118889"/>
                    </a:cubicBezTo>
                    <a:cubicBezTo>
                      <a:pt x="99907" y="116891"/>
                      <a:pt x="104236" y="114893"/>
                      <a:pt x="106900" y="112895"/>
                    </a:cubicBezTo>
                    <a:lnTo>
                      <a:pt x="118223" y="130878"/>
                    </a:lnTo>
                    <a:lnTo>
                      <a:pt x="118223" y="13087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id="{72C5D2A9-C5C5-F8C2-8F3C-7B32990ED076}"/>
                  </a:ext>
                </a:extLst>
              </p:cNvPr>
              <p:cNvSpPr/>
              <p:nvPr/>
            </p:nvSpPr>
            <p:spPr>
              <a:xfrm>
                <a:off x="11063338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70 w 93246"/>
                  <a:gd name="connsiteY15" fmla="*/ 29972 h 105567"/>
                  <a:gd name="connsiteX16" fmla="*/ 62275 w 93246"/>
                  <a:gd name="connsiteY16" fmla="*/ 22646 h 105567"/>
                  <a:gd name="connsiteX17" fmla="*/ 52951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2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10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8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8" y="103570"/>
                      <a:pt x="81257" y="103903"/>
                      <a:pt x="77261" y="104236"/>
                    </a:cubicBezTo>
                    <a:cubicBezTo>
                      <a:pt x="73598" y="104569"/>
                      <a:pt x="69269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661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8" y="40296"/>
                      <a:pt x="46623" y="40296"/>
                    </a:cubicBezTo>
                    <a:cubicBezTo>
                      <a:pt x="51619" y="40296"/>
                      <a:pt x="56281" y="40629"/>
                      <a:pt x="60610" y="40629"/>
                    </a:cubicBezTo>
                    <a:cubicBezTo>
                      <a:pt x="64939" y="40962"/>
                      <a:pt x="68270" y="41295"/>
                      <a:pt x="70601" y="41628"/>
                    </a:cubicBezTo>
                    <a:cubicBezTo>
                      <a:pt x="70601" y="36965"/>
                      <a:pt x="69935" y="33302"/>
                      <a:pt x="68270" y="29972"/>
                    </a:cubicBezTo>
                    <a:cubicBezTo>
                      <a:pt x="66938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1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2" y="17317"/>
                      <a:pt x="8992" y="14653"/>
                    </a:cubicBezTo>
                    <a:cubicBezTo>
                      <a:pt x="8992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10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70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9" y="77927"/>
                      <a:pt x="23978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7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2" name="Freeform: Shape 42">
                <a:extLst>
                  <a:ext uri="{FF2B5EF4-FFF2-40B4-BE49-F238E27FC236}">
                    <a16:creationId xmlns:a16="http://schemas.microsoft.com/office/drawing/2014/main" id="{2CD89393-C6F4-5D1A-D10E-756ADEC198E7}"/>
                  </a:ext>
                </a:extLst>
              </p:cNvPr>
              <p:cNvSpPr/>
              <p:nvPr/>
            </p:nvSpPr>
            <p:spPr>
              <a:xfrm>
                <a:off x="11178897" y="1228383"/>
                <a:ext cx="69268" cy="102570"/>
              </a:xfrm>
              <a:custGeom>
                <a:avLst/>
                <a:gdLst>
                  <a:gd name="connsiteX0" fmla="*/ 333 w 69268"/>
                  <a:gd name="connsiteY0" fmla="*/ 38298 h 102570"/>
                  <a:gd name="connsiteX1" fmla="*/ 11323 w 69268"/>
                  <a:gd name="connsiteY1" fmla="*/ 9991 h 102570"/>
                  <a:gd name="connsiteX2" fmla="*/ 41628 w 69268"/>
                  <a:gd name="connsiteY2" fmla="*/ 0 h 102570"/>
                  <a:gd name="connsiteX3" fmla="*/ 61609 w 69268"/>
                  <a:gd name="connsiteY3" fmla="*/ 3330 h 102570"/>
                  <a:gd name="connsiteX4" fmla="*/ 69269 w 69268"/>
                  <a:gd name="connsiteY4" fmla="*/ 13987 h 102570"/>
                  <a:gd name="connsiteX5" fmla="*/ 67270 w 69268"/>
                  <a:gd name="connsiteY5" fmla="*/ 20647 h 102570"/>
                  <a:gd name="connsiteX6" fmla="*/ 64273 w 69268"/>
                  <a:gd name="connsiteY6" fmla="*/ 24644 h 102570"/>
                  <a:gd name="connsiteX7" fmla="*/ 55948 w 69268"/>
                  <a:gd name="connsiteY7" fmla="*/ 21646 h 102570"/>
                  <a:gd name="connsiteX8" fmla="*/ 44958 w 69268"/>
                  <a:gd name="connsiteY8" fmla="*/ 20314 h 102570"/>
                  <a:gd name="connsiteX9" fmla="*/ 22312 w 69268"/>
                  <a:gd name="connsiteY9" fmla="*/ 44958 h 102570"/>
                  <a:gd name="connsiteX10" fmla="*/ 22312 w 69268"/>
                  <a:gd name="connsiteY10" fmla="*/ 102571 h 102570"/>
                  <a:gd name="connsiteX11" fmla="*/ 0 w 69268"/>
                  <a:gd name="connsiteY11" fmla="*/ 102571 h 102570"/>
                  <a:gd name="connsiteX12" fmla="*/ 0 w 69268"/>
                  <a:gd name="connsiteY12" fmla="*/ 38298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68" h="102570">
                    <a:moveTo>
                      <a:pt x="333" y="38298"/>
                    </a:moveTo>
                    <a:cubicBezTo>
                      <a:pt x="333" y="25976"/>
                      <a:pt x="3996" y="16651"/>
                      <a:pt x="11323" y="9991"/>
                    </a:cubicBezTo>
                    <a:cubicBezTo>
                      <a:pt x="18649" y="3330"/>
                      <a:pt x="28640" y="0"/>
                      <a:pt x="41628" y="0"/>
                    </a:cubicBezTo>
                    <a:cubicBezTo>
                      <a:pt x="49953" y="0"/>
                      <a:pt x="56614" y="999"/>
                      <a:pt x="61609" y="3330"/>
                    </a:cubicBezTo>
                    <a:cubicBezTo>
                      <a:pt x="66604" y="5661"/>
                      <a:pt x="69269" y="9325"/>
                      <a:pt x="69269" y="13987"/>
                    </a:cubicBezTo>
                    <a:cubicBezTo>
                      <a:pt x="69269" y="16318"/>
                      <a:pt x="68602" y="18316"/>
                      <a:pt x="67270" y="20647"/>
                    </a:cubicBezTo>
                    <a:cubicBezTo>
                      <a:pt x="65938" y="22645"/>
                      <a:pt x="64939" y="23978"/>
                      <a:pt x="64273" y="24644"/>
                    </a:cubicBezTo>
                    <a:cubicBezTo>
                      <a:pt x="61942" y="23645"/>
                      <a:pt x="59278" y="22645"/>
                      <a:pt x="55948" y="21646"/>
                    </a:cubicBezTo>
                    <a:cubicBezTo>
                      <a:pt x="52618" y="20647"/>
                      <a:pt x="48954" y="20314"/>
                      <a:pt x="44958" y="20314"/>
                    </a:cubicBezTo>
                    <a:cubicBezTo>
                      <a:pt x="29639" y="20314"/>
                      <a:pt x="22312" y="28640"/>
                      <a:pt x="22312" y="44958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3829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3" name="Freeform: Shape 43">
                <a:extLst>
                  <a:ext uri="{FF2B5EF4-FFF2-40B4-BE49-F238E27FC236}">
                    <a16:creationId xmlns:a16="http://schemas.microsoft.com/office/drawing/2014/main" id="{20CC3FD6-8278-D9FB-DD4D-3D58379FAEF6}"/>
                  </a:ext>
                </a:extLst>
              </p:cNvPr>
              <p:cNvSpPr/>
              <p:nvPr/>
            </p:nvSpPr>
            <p:spPr>
              <a:xfrm>
                <a:off x="11254160" y="1227717"/>
                <a:ext cx="94245" cy="105567"/>
              </a:xfrm>
              <a:custGeom>
                <a:avLst/>
                <a:gdLst>
                  <a:gd name="connsiteX0" fmla="*/ 91248 w 94245"/>
                  <a:gd name="connsiteY0" fmla="*/ 95577 h 105567"/>
                  <a:gd name="connsiteX1" fmla="*/ 86253 w 94245"/>
                  <a:gd name="connsiteY1" fmla="*/ 98241 h 105567"/>
                  <a:gd name="connsiteX2" fmla="*/ 77927 w 94245"/>
                  <a:gd name="connsiteY2" fmla="*/ 101572 h 105567"/>
                  <a:gd name="connsiteX3" fmla="*/ 66604 w 94245"/>
                  <a:gd name="connsiteY3" fmla="*/ 104236 h 105567"/>
                  <a:gd name="connsiteX4" fmla="*/ 52284 w 94245"/>
                  <a:gd name="connsiteY4" fmla="*/ 105568 h 105567"/>
                  <a:gd name="connsiteX5" fmla="*/ 31970 w 94245"/>
                  <a:gd name="connsiteY5" fmla="*/ 102238 h 105567"/>
                  <a:gd name="connsiteX6" fmla="*/ 15319 w 94245"/>
                  <a:gd name="connsiteY6" fmla="*/ 92247 h 105567"/>
                  <a:gd name="connsiteX7" fmla="*/ 3996 w 94245"/>
                  <a:gd name="connsiteY7" fmla="*/ 75929 h 105567"/>
                  <a:gd name="connsiteX8" fmla="*/ 0 w 94245"/>
                  <a:gd name="connsiteY8" fmla="*/ 53617 h 105567"/>
                  <a:gd name="connsiteX9" fmla="*/ 3996 w 94245"/>
                  <a:gd name="connsiteY9" fmla="*/ 31970 h 105567"/>
                  <a:gd name="connsiteX10" fmla="*/ 14986 w 94245"/>
                  <a:gd name="connsiteY10" fmla="*/ 14986 h 105567"/>
                  <a:gd name="connsiteX11" fmla="*/ 31637 w 94245"/>
                  <a:gd name="connsiteY11" fmla="*/ 3996 h 105567"/>
                  <a:gd name="connsiteX12" fmla="*/ 52617 w 94245"/>
                  <a:gd name="connsiteY12" fmla="*/ 0 h 105567"/>
                  <a:gd name="connsiteX13" fmla="*/ 70601 w 94245"/>
                  <a:gd name="connsiteY13" fmla="*/ 2664 h 105567"/>
                  <a:gd name="connsiteX14" fmla="*/ 83588 w 94245"/>
                  <a:gd name="connsiteY14" fmla="*/ 9991 h 105567"/>
                  <a:gd name="connsiteX15" fmla="*/ 91581 w 94245"/>
                  <a:gd name="connsiteY15" fmla="*/ 20314 h 105567"/>
                  <a:gd name="connsiteX16" fmla="*/ 94245 w 94245"/>
                  <a:gd name="connsiteY16" fmla="*/ 32969 h 105567"/>
                  <a:gd name="connsiteX17" fmla="*/ 91581 w 94245"/>
                  <a:gd name="connsiteY17" fmla="*/ 45624 h 105567"/>
                  <a:gd name="connsiteX18" fmla="*/ 82589 w 94245"/>
                  <a:gd name="connsiteY18" fmla="*/ 55282 h 105567"/>
                  <a:gd name="connsiteX19" fmla="*/ 65272 w 94245"/>
                  <a:gd name="connsiteY19" fmla="*/ 61609 h 105567"/>
                  <a:gd name="connsiteX20" fmla="*/ 37631 w 94245"/>
                  <a:gd name="connsiteY20" fmla="*/ 63940 h 105567"/>
                  <a:gd name="connsiteX21" fmla="*/ 30305 w 94245"/>
                  <a:gd name="connsiteY21" fmla="*/ 63940 h 105567"/>
                  <a:gd name="connsiteX22" fmla="*/ 22978 w 94245"/>
                  <a:gd name="connsiteY22" fmla="*/ 63607 h 105567"/>
                  <a:gd name="connsiteX23" fmla="*/ 32636 w 94245"/>
                  <a:gd name="connsiteY23" fmla="*/ 79925 h 105567"/>
                  <a:gd name="connsiteX24" fmla="*/ 55615 w 94245"/>
                  <a:gd name="connsiteY24" fmla="*/ 86253 h 105567"/>
                  <a:gd name="connsiteX25" fmla="*/ 64939 w 94245"/>
                  <a:gd name="connsiteY25" fmla="*/ 85587 h 105567"/>
                  <a:gd name="connsiteX26" fmla="*/ 72599 w 94245"/>
                  <a:gd name="connsiteY26" fmla="*/ 83589 h 105567"/>
                  <a:gd name="connsiteX27" fmla="*/ 78593 w 94245"/>
                  <a:gd name="connsiteY27" fmla="*/ 81257 h 105567"/>
                  <a:gd name="connsiteX28" fmla="*/ 82256 w 94245"/>
                  <a:gd name="connsiteY28" fmla="*/ 79592 h 105567"/>
                  <a:gd name="connsiteX29" fmla="*/ 91248 w 94245"/>
                  <a:gd name="connsiteY29" fmla="*/ 95577 h 105567"/>
                  <a:gd name="connsiteX30" fmla="*/ 22978 w 94245"/>
                  <a:gd name="connsiteY30" fmla="*/ 48621 h 105567"/>
                  <a:gd name="connsiteX31" fmla="*/ 31637 w 94245"/>
                  <a:gd name="connsiteY31" fmla="*/ 48954 h 105567"/>
                  <a:gd name="connsiteX32" fmla="*/ 39963 w 94245"/>
                  <a:gd name="connsiteY32" fmla="*/ 48954 h 105567"/>
                  <a:gd name="connsiteX33" fmla="*/ 57280 w 94245"/>
                  <a:gd name="connsiteY33" fmla="*/ 47622 h 105567"/>
                  <a:gd name="connsiteX34" fmla="*/ 67603 w 94245"/>
                  <a:gd name="connsiteY34" fmla="*/ 43959 h 105567"/>
                  <a:gd name="connsiteX35" fmla="*/ 72599 w 94245"/>
                  <a:gd name="connsiteY35" fmla="*/ 38964 h 105567"/>
                  <a:gd name="connsiteX36" fmla="*/ 73931 w 94245"/>
                  <a:gd name="connsiteY36" fmla="*/ 33302 h 105567"/>
                  <a:gd name="connsiteX37" fmla="*/ 67937 w 94245"/>
                  <a:gd name="connsiteY37" fmla="*/ 21979 h 105567"/>
                  <a:gd name="connsiteX38" fmla="*/ 53283 w 94245"/>
                  <a:gd name="connsiteY38" fmla="*/ 18316 h 105567"/>
                  <a:gd name="connsiteX39" fmla="*/ 40628 w 94245"/>
                  <a:gd name="connsiteY39" fmla="*/ 20980 h 105567"/>
                  <a:gd name="connsiteX40" fmla="*/ 31637 w 94245"/>
                  <a:gd name="connsiteY40" fmla="*/ 27974 h 105567"/>
                  <a:gd name="connsiteX41" fmla="*/ 25976 w 94245"/>
                  <a:gd name="connsiteY41" fmla="*/ 37964 h 105567"/>
                  <a:gd name="connsiteX42" fmla="*/ 22978 w 94245"/>
                  <a:gd name="connsiteY42" fmla="*/ 48621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4245" h="105567">
                    <a:moveTo>
                      <a:pt x="91248" y="95577"/>
                    </a:moveTo>
                    <a:cubicBezTo>
                      <a:pt x="90249" y="96243"/>
                      <a:pt x="88584" y="97242"/>
                      <a:pt x="86253" y="98241"/>
                    </a:cubicBezTo>
                    <a:cubicBezTo>
                      <a:pt x="83921" y="99574"/>
                      <a:pt x="81257" y="100573"/>
                      <a:pt x="77927" y="101572"/>
                    </a:cubicBezTo>
                    <a:cubicBezTo>
                      <a:pt x="74597" y="102571"/>
                      <a:pt x="70934" y="103570"/>
                      <a:pt x="66604" y="104236"/>
                    </a:cubicBezTo>
                    <a:cubicBezTo>
                      <a:pt x="62275" y="104902"/>
                      <a:pt x="57613" y="105568"/>
                      <a:pt x="52284" y="105568"/>
                    </a:cubicBezTo>
                    <a:cubicBezTo>
                      <a:pt x="44958" y="105568"/>
                      <a:pt x="38297" y="104569"/>
                      <a:pt x="31970" y="102238"/>
                    </a:cubicBezTo>
                    <a:cubicBezTo>
                      <a:pt x="25643" y="99907"/>
                      <a:pt x="20314" y="96576"/>
                      <a:pt x="15319" y="92247"/>
                    </a:cubicBezTo>
                    <a:cubicBezTo>
                      <a:pt x="10657" y="87918"/>
                      <a:pt x="6993" y="82256"/>
                      <a:pt x="3996" y="75929"/>
                    </a:cubicBezTo>
                    <a:cubicBezTo>
                      <a:pt x="1332" y="69602"/>
                      <a:pt x="0" y="61942"/>
                      <a:pt x="0" y="53617"/>
                    </a:cubicBezTo>
                    <a:cubicBezTo>
                      <a:pt x="0" y="45624"/>
                      <a:pt x="1332" y="38298"/>
                      <a:pt x="3996" y="31970"/>
                    </a:cubicBezTo>
                    <a:cubicBezTo>
                      <a:pt x="6660" y="25310"/>
                      <a:pt x="10324" y="19648"/>
                      <a:pt x="14986" y="14986"/>
                    </a:cubicBezTo>
                    <a:cubicBezTo>
                      <a:pt x="19648" y="10324"/>
                      <a:pt x="25309" y="6660"/>
                      <a:pt x="31637" y="3996"/>
                    </a:cubicBezTo>
                    <a:cubicBezTo>
                      <a:pt x="37964" y="1332"/>
                      <a:pt x="44958" y="0"/>
                      <a:pt x="52617" y="0"/>
                    </a:cubicBezTo>
                    <a:cubicBezTo>
                      <a:pt x="59278" y="0"/>
                      <a:pt x="65272" y="999"/>
                      <a:pt x="70601" y="2664"/>
                    </a:cubicBezTo>
                    <a:cubicBezTo>
                      <a:pt x="75929" y="4329"/>
                      <a:pt x="80258" y="6993"/>
                      <a:pt x="83588" y="9991"/>
                    </a:cubicBezTo>
                    <a:cubicBezTo>
                      <a:pt x="87252" y="12988"/>
                      <a:pt x="89916" y="16318"/>
                      <a:pt x="91581" y="20314"/>
                    </a:cubicBezTo>
                    <a:cubicBezTo>
                      <a:pt x="93246" y="24311"/>
                      <a:pt x="94245" y="28640"/>
                      <a:pt x="94245" y="32969"/>
                    </a:cubicBezTo>
                    <a:cubicBezTo>
                      <a:pt x="94245" y="37631"/>
                      <a:pt x="93246" y="41961"/>
                      <a:pt x="91581" y="45624"/>
                    </a:cubicBezTo>
                    <a:cubicBezTo>
                      <a:pt x="89916" y="49287"/>
                      <a:pt x="86919" y="52617"/>
                      <a:pt x="82589" y="55282"/>
                    </a:cubicBezTo>
                    <a:cubicBezTo>
                      <a:pt x="78260" y="57946"/>
                      <a:pt x="72599" y="60277"/>
                      <a:pt x="65272" y="61609"/>
                    </a:cubicBezTo>
                    <a:cubicBezTo>
                      <a:pt x="57946" y="63274"/>
                      <a:pt x="48954" y="63940"/>
                      <a:pt x="37631" y="63940"/>
                    </a:cubicBezTo>
                    <a:cubicBezTo>
                      <a:pt x="34967" y="63940"/>
                      <a:pt x="32636" y="63940"/>
                      <a:pt x="30305" y="63940"/>
                    </a:cubicBezTo>
                    <a:cubicBezTo>
                      <a:pt x="27974" y="63940"/>
                      <a:pt x="25643" y="63940"/>
                      <a:pt x="22978" y="63607"/>
                    </a:cubicBezTo>
                    <a:cubicBezTo>
                      <a:pt x="23977" y="70268"/>
                      <a:pt x="27308" y="75929"/>
                      <a:pt x="32636" y="79925"/>
                    </a:cubicBezTo>
                    <a:cubicBezTo>
                      <a:pt x="37964" y="84255"/>
                      <a:pt x="45624" y="86253"/>
                      <a:pt x="55615" y="86253"/>
                    </a:cubicBezTo>
                    <a:cubicBezTo>
                      <a:pt x="58945" y="86253"/>
                      <a:pt x="61942" y="85920"/>
                      <a:pt x="64939" y="85587"/>
                    </a:cubicBezTo>
                    <a:cubicBezTo>
                      <a:pt x="67937" y="84921"/>
                      <a:pt x="70268" y="84255"/>
                      <a:pt x="72599" y="83589"/>
                    </a:cubicBezTo>
                    <a:cubicBezTo>
                      <a:pt x="74930" y="82922"/>
                      <a:pt x="76928" y="81923"/>
                      <a:pt x="78593" y="81257"/>
                    </a:cubicBezTo>
                    <a:cubicBezTo>
                      <a:pt x="80258" y="80591"/>
                      <a:pt x="81257" y="79925"/>
                      <a:pt x="82256" y="79592"/>
                    </a:cubicBezTo>
                    <a:lnTo>
                      <a:pt x="91248" y="95577"/>
                    </a:lnTo>
                    <a:close/>
                    <a:moveTo>
                      <a:pt x="22978" y="48621"/>
                    </a:moveTo>
                    <a:cubicBezTo>
                      <a:pt x="25976" y="48621"/>
                      <a:pt x="28973" y="48954"/>
                      <a:pt x="31637" y="48954"/>
                    </a:cubicBezTo>
                    <a:cubicBezTo>
                      <a:pt x="34301" y="48954"/>
                      <a:pt x="36965" y="48954"/>
                      <a:pt x="39963" y="48954"/>
                    </a:cubicBezTo>
                    <a:cubicBezTo>
                      <a:pt x="46956" y="48954"/>
                      <a:pt x="52950" y="48621"/>
                      <a:pt x="57280" y="47622"/>
                    </a:cubicBezTo>
                    <a:cubicBezTo>
                      <a:pt x="61609" y="46623"/>
                      <a:pt x="65272" y="45624"/>
                      <a:pt x="67603" y="43959"/>
                    </a:cubicBezTo>
                    <a:cubicBezTo>
                      <a:pt x="69935" y="42627"/>
                      <a:pt x="71600" y="40962"/>
                      <a:pt x="72599" y="38964"/>
                    </a:cubicBezTo>
                    <a:cubicBezTo>
                      <a:pt x="73265" y="36965"/>
                      <a:pt x="73931" y="35300"/>
                      <a:pt x="73931" y="33302"/>
                    </a:cubicBezTo>
                    <a:cubicBezTo>
                      <a:pt x="73931" y="28307"/>
                      <a:pt x="71933" y="24644"/>
                      <a:pt x="67937" y="21979"/>
                    </a:cubicBezTo>
                    <a:cubicBezTo>
                      <a:pt x="63940" y="19315"/>
                      <a:pt x="58945" y="18316"/>
                      <a:pt x="53283" y="18316"/>
                    </a:cubicBezTo>
                    <a:cubicBezTo>
                      <a:pt x="48621" y="18316"/>
                      <a:pt x="44292" y="19315"/>
                      <a:pt x="40628" y="20980"/>
                    </a:cubicBezTo>
                    <a:cubicBezTo>
                      <a:pt x="36965" y="22646"/>
                      <a:pt x="33968" y="24977"/>
                      <a:pt x="31637" y="27974"/>
                    </a:cubicBezTo>
                    <a:cubicBezTo>
                      <a:pt x="29306" y="30971"/>
                      <a:pt x="27308" y="33968"/>
                      <a:pt x="25976" y="37964"/>
                    </a:cubicBezTo>
                    <a:cubicBezTo>
                      <a:pt x="23645" y="40962"/>
                      <a:pt x="22978" y="44625"/>
                      <a:pt x="22978" y="48621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9351CA12-93D6-D117-B6F3-77CF0BA4BB8D}"/>
                </a:ext>
              </a:extLst>
            </p:cNvPr>
            <p:cNvSpPr/>
            <p:nvPr/>
          </p:nvSpPr>
          <p:spPr>
            <a:xfrm>
              <a:off x="8576330" y="787462"/>
              <a:ext cx="396962" cy="343012"/>
            </a:xfrm>
            <a:custGeom>
              <a:avLst/>
              <a:gdLst>
                <a:gd name="connsiteX0" fmla="*/ 271080 w 396962"/>
                <a:gd name="connsiteY0" fmla="*/ 343013 h 343012"/>
                <a:gd name="connsiteX1" fmla="*/ 396962 w 396962"/>
                <a:gd name="connsiteY1" fmla="*/ 343013 h 343012"/>
                <a:gd name="connsiteX2" fmla="*/ 198148 w 396962"/>
                <a:gd name="connsiteY2" fmla="*/ 162515 h 343012"/>
                <a:gd name="connsiteX3" fmla="*/ 382309 w 396962"/>
                <a:gd name="connsiteY3" fmla="*/ 333 h 343012"/>
                <a:gd name="connsiteX4" fmla="*/ 263420 w 396962"/>
                <a:gd name="connsiteY4" fmla="*/ 333 h 343012"/>
                <a:gd name="connsiteX5" fmla="*/ 98242 w 396962"/>
                <a:gd name="connsiteY5" fmla="*/ 152191 h 343012"/>
                <a:gd name="connsiteX6" fmla="*/ 98242 w 396962"/>
                <a:gd name="connsiteY6" fmla="*/ 0 h 343012"/>
                <a:gd name="connsiteX7" fmla="*/ 0 w 396962"/>
                <a:gd name="connsiteY7" fmla="*/ 0 h 343012"/>
                <a:gd name="connsiteX8" fmla="*/ 0 w 396962"/>
                <a:gd name="connsiteY8" fmla="*/ 343013 h 343012"/>
                <a:gd name="connsiteX9" fmla="*/ 98242 w 396962"/>
                <a:gd name="connsiteY9" fmla="*/ 343013 h 343012"/>
                <a:gd name="connsiteX10" fmla="*/ 98242 w 396962"/>
                <a:gd name="connsiteY10" fmla="*/ 181497 h 343012"/>
                <a:gd name="connsiteX11" fmla="*/ 271080 w 396962"/>
                <a:gd name="connsiteY11" fmla="*/ 343013 h 34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6962" h="343012">
                  <a:moveTo>
                    <a:pt x="271080" y="343013"/>
                  </a:moveTo>
                  <a:lnTo>
                    <a:pt x="396962" y="343013"/>
                  </a:lnTo>
                  <a:lnTo>
                    <a:pt x="198148" y="162515"/>
                  </a:lnTo>
                  <a:lnTo>
                    <a:pt x="382309" y="333"/>
                  </a:lnTo>
                  <a:lnTo>
                    <a:pt x="263420" y="333"/>
                  </a:lnTo>
                  <a:lnTo>
                    <a:pt x="98242" y="152191"/>
                  </a:lnTo>
                  <a:lnTo>
                    <a:pt x="98242" y="0"/>
                  </a:lnTo>
                  <a:lnTo>
                    <a:pt x="0" y="0"/>
                  </a:lnTo>
                  <a:lnTo>
                    <a:pt x="0" y="343013"/>
                  </a:lnTo>
                  <a:lnTo>
                    <a:pt x="98242" y="343013"/>
                  </a:lnTo>
                  <a:lnTo>
                    <a:pt x="98242" y="181497"/>
                  </a:lnTo>
                  <a:lnTo>
                    <a:pt x="271080" y="343013"/>
                  </a:lnTo>
                  <a:close/>
                </a:path>
              </a:pathLst>
            </a:custGeom>
            <a:solidFill>
              <a:srgbClr val="F2F2F3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E9D0E6EB-208F-84A5-03A9-E6E55D07CB64}"/>
                </a:ext>
              </a:extLst>
            </p:cNvPr>
            <p:cNvSpPr/>
            <p:nvPr/>
          </p:nvSpPr>
          <p:spPr>
            <a:xfrm>
              <a:off x="9106168" y="788461"/>
              <a:ext cx="452243" cy="343678"/>
            </a:xfrm>
            <a:custGeom>
              <a:avLst/>
              <a:gdLst>
                <a:gd name="connsiteX0" fmla="*/ 0 w 452243"/>
                <a:gd name="connsiteY0" fmla="*/ 171839 h 343678"/>
                <a:gd name="connsiteX1" fmla="*/ 226122 w 452243"/>
                <a:gd name="connsiteY1" fmla="*/ 0 h 343678"/>
                <a:gd name="connsiteX2" fmla="*/ 452244 w 452243"/>
                <a:gd name="connsiteY2" fmla="*/ 171839 h 343678"/>
                <a:gd name="connsiteX3" fmla="*/ 226122 w 452243"/>
                <a:gd name="connsiteY3" fmla="*/ 343679 h 343678"/>
                <a:gd name="connsiteX4" fmla="*/ 0 w 452243"/>
                <a:gd name="connsiteY4" fmla="*/ 171839 h 343678"/>
                <a:gd name="connsiteX5" fmla="*/ 351338 w 452243"/>
                <a:gd name="connsiteY5" fmla="*/ 171173 h 343678"/>
                <a:gd name="connsiteX6" fmla="*/ 226122 w 452243"/>
                <a:gd name="connsiteY6" fmla="*/ 41295 h 343678"/>
                <a:gd name="connsiteX7" fmla="*/ 100240 w 452243"/>
                <a:gd name="connsiteY7" fmla="*/ 171173 h 343678"/>
                <a:gd name="connsiteX8" fmla="*/ 226122 w 452243"/>
                <a:gd name="connsiteY8" fmla="*/ 302384 h 343678"/>
                <a:gd name="connsiteX9" fmla="*/ 351338 w 452243"/>
                <a:gd name="connsiteY9" fmla="*/ 171173 h 34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243" h="343678">
                  <a:moveTo>
                    <a:pt x="0" y="171839"/>
                  </a:moveTo>
                  <a:cubicBezTo>
                    <a:pt x="0" y="70268"/>
                    <a:pt x="34634" y="0"/>
                    <a:pt x="226122" y="0"/>
                  </a:cubicBezTo>
                  <a:cubicBezTo>
                    <a:pt x="417943" y="0"/>
                    <a:pt x="452244" y="70268"/>
                    <a:pt x="452244" y="171839"/>
                  </a:cubicBezTo>
                  <a:cubicBezTo>
                    <a:pt x="452244" y="272745"/>
                    <a:pt x="417943" y="343679"/>
                    <a:pt x="226122" y="343679"/>
                  </a:cubicBezTo>
                  <a:cubicBezTo>
                    <a:pt x="34967" y="343679"/>
                    <a:pt x="0" y="272745"/>
                    <a:pt x="0" y="171839"/>
                  </a:cubicBezTo>
                  <a:close/>
                  <a:moveTo>
                    <a:pt x="351338" y="171173"/>
                  </a:moveTo>
                  <a:cubicBezTo>
                    <a:pt x="351338" y="91914"/>
                    <a:pt x="338683" y="41295"/>
                    <a:pt x="226122" y="41295"/>
                  </a:cubicBezTo>
                  <a:cubicBezTo>
                    <a:pt x="114227" y="41295"/>
                    <a:pt x="100240" y="91581"/>
                    <a:pt x="100240" y="171173"/>
                  </a:cubicBezTo>
                  <a:cubicBezTo>
                    <a:pt x="100240" y="251432"/>
                    <a:pt x="113894" y="302384"/>
                    <a:pt x="226122" y="302384"/>
                  </a:cubicBezTo>
                  <a:cubicBezTo>
                    <a:pt x="338683" y="302384"/>
                    <a:pt x="351338" y="251765"/>
                    <a:pt x="351338" y="171173"/>
                  </a:cubicBezTo>
                  <a:close/>
                </a:path>
              </a:pathLst>
            </a:custGeom>
            <a:solidFill>
              <a:srgbClr val="F2F2F3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3" name="Graphic 14">
              <a:extLst>
                <a:ext uri="{FF2B5EF4-FFF2-40B4-BE49-F238E27FC236}">
                  <a16:creationId xmlns:a16="http://schemas.microsoft.com/office/drawing/2014/main" id="{8A550682-98EF-D779-32C1-1C906B059580}"/>
                </a:ext>
              </a:extLst>
            </p:cNvPr>
            <p:cNvGrpSpPr/>
            <p:nvPr/>
          </p:nvGrpSpPr>
          <p:grpSpPr>
            <a:xfrm>
              <a:off x="9728586" y="787795"/>
              <a:ext cx="1655119" cy="345015"/>
              <a:chOff x="9728586" y="787795"/>
              <a:chExt cx="1655119" cy="345015"/>
            </a:xfrm>
            <a:solidFill>
              <a:srgbClr val="F2F2F3"/>
            </a:solidFill>
          </p:grpSpPr>
          <p:sp>
            <p:nvSpPr>
              <p:cNvPr id="19" name="Freeform: Shape 19">
                <a:extLst>
                  <a:ext uri="{FF2B5EF4-FFF2-40B4-BE49-F238E27FC236}">
                    <a16:creationId xmlns:a16="http://schemas.microsoft.com/office/drawing/2014/main" id="{AC2E941C-303C-67C1-22C7-7023ACC19119}"/>
                  </a:ext>
                </a:extLst>
              </p:cNvPr>
              <p:cNvSpPr/>
              <p:nvPr/>
            </p:nvSpPr>
            <p:spPr>
              <a:xfrm>
                <a:off x="10269414" y="787800"/>
                <a:ext cx="267081" cy="345010"/>
              </a:xfrm>
              <a:custGeom>
                <a:avLst/>
                <a:gdLst>
                  <a:gd name="connsiteX0" fmla="*/ 116225 w 267083"/>
                  <a:gd name="connsiteY0" fmla="*/ 277740 h 345010"/>
                  <a:gd name="connsiteX1" fmla="*/ 85587 w 267083"/>
                  <a:gd name="connsiteY1" fmla="*/ 222126 h 345010"/>
                  <a:gd name="connsiteX2" fmla="*/ 85587 w 267083"/>
                  <a:gd name="connsiteY2" fmla="*/ 0 h 345010"/>
                  <a:gd name="connsiteX3" fmla="*/ 0 w 267083"/>
                  <a:gd name="connsiteY3" fmla="*/ 0 h 345010"/>
                  <a:gd name="connsiteX4" fmla="*/ 0 w 267083"/>
                  <a:gd name="connsiteY4" fmla="*/ 222126 h 345010"/>
                  <a:gd name="connsiteX5" fmla="*/ 75929 w 267083"/>
                  <a:gd name="connsiteY5" fmla="*/ 327361 h 345010"/>
                  <a:gd name="connsiteX6" fmla="*/ 194818 w 267083"/>
                  <a:gd name="connsiteY6" fmla="*/ 345011 h 345010"/>
                  <a:gd name="connsiteX7" fmla="*/ 267084 w 267083"/>
                  <a:gd name="connsiteY7" fmla="*/ 345011 h 345010"/>
                  <a:gd name="connsiteX8" fmla="*/ 267084 w 267083"/>
                  <a:gd name="connsiteY8" fmla="*/ 292393 h 345010"/>
                  <a:gd name="connsiteX9" fmla="*/ 193153 w 267083"/>
                  <a:gd name="connsiteY9" fmla="*/ 292393 h 345010"/>
                  <a:gd name="connsiteX10" fmla="*/ 116225 w 267083"/>
                  <a:gd name="connsiteY10" fmla="*/ 277740 h 34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7083" h="345010">
                    <a:moveTo>
                      <a:pt x="116225" y="277740"/>
                    </a:moveTo>
                    <a:cubicBezTo>
                      <a:pt x="89250" y="262421"/>
                      <a:pt x="85587" y="241108"/>
                      <a:pt x="85587" y="222126"/>
                    </a:cubicBezTo>
                    <a:lnTo>
                      <a:pt x="85587" y="0"/>
                    </a:lnTo>
                    <a:lnTo>
                      <a:pt x="0" y="0"/>
                    </a:lnTo>
                    <a:lnTo>
                      <a:pt x="0" y="222126"/>
                    </a:lnTo>
                    <a:cubicBezTo>
                      <a:pt x="0" y="240442"/>
                      <a:pt x="0" y="296057"/>
                      <a:pt x="75929" y="327361"/>
                    </a:cubicBezTo>
                    <a:cubicBezTo>
                      <a:pt x="113560" y="343013"/>
                      <a:pt x="155188" y="345011"/>
                      <a:pt x="194818" y="345011"/>
                    </a:cubicBezTo>
                    <a:lnTo>
                      <a:pt x="267084" y="345011"/>
                    </a:lnTo>
                    <a:lnTo>
                      <a:pt x="267084" y="292393"/>
                    </a:lnTo>
                    <a:lnTo>
                      <a:pt x="193153" y="292393"/>
                    </a:lnTo>
                    <a:cubicBezTo>
                      <a:pt x="171506" y="292393"/>
                      <a:pt x="141201" y="292393"/>
                      <a:pt x="116225" y="277740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id="{0666CD32-3920-74AB-58A7-4434E7DEF7E4}"/>
                  </a:ext>
                </a:extLst>
              </p:cNvPr>
              <p:cNvSpPr/>
              <p:nvPr/>
            </p:nvSpPr>
            <p:spPr>
              <a:xfrm>
                <a:off x="10724655" y="787795"/>
                <a:ext cx="85253" cy="345010"/>
              </a:xfrm>
              <a:custGeom>
                <a:avLst/>
                <a:gdLst>
                  <a:gd name="connsiteX0" fmla="*/ 0 w 85253"/>
                  <a:gd name="connsiteY0" fmla="*/ 0 h 345010"/>
                  <a:gd name="connsiteX1" fmla="*/ 85254 w 85253"/>
                  <a:gd name="connsiteY1" fmla="*/ 0 h 345010"/>
                  <a:gd name="connsiteX2" fmla="*/ 85254 w 85253"/>
                  <a:gd name="connsiteY2" fmla="*/ 345011 h 345010"/>
                  <a:gd name="connsiteX3" fmla="*/ 0 w 85253"/>
                  <a:gd name="connsiteY3" fmla="*/ 345011 h 34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253" h="345010">
                    <a:moveTo>
                      <a:pt x="0" y="0"/>
                    </a:moveTo>
                    <a:lnTo>
                      <a:pt x="85254" y="0"/>
                    </a:lnTo>
                    <a:lnTo>
                      <a:pt x="85254" y="345011"/>
                    </a:lnTo>
                    <a:lnTo>
                      <a:pt x="0" y="34501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id="{AEF82735-0ADF-C96E-8022-025B74EFE912}"/>
                  </a:ext>
                </a:extLst>
              </p:cNvPr>
              <p:cNvSpPr/>
              <p:nvPr/>
            </p:nvSpPr>
            <p:spPr>
              <a:xfrm>
                <a:off x="11019379" y="787795"/>
                <a:ext cx="364326" cy="344677"/>
              </a:xfrm>
              <a:custGeom>
                <a:avLst/>
                <a:gdLst>
                  <a:gd name="connsiteX0" fmla="*/ 333355 w 364326"/>
                  <a:gd name="connsiteY0" fmla="*/ 196816 h 344677"/>
                  <a:gd name="connsiteX1" fmla="*/ 202811 w 364326"/>
                  <a:gd name="connsiteY1" fmla="*/ 143199 h 344677"/>
                  <a:gd name="connsiteX2" fmla="*/ 196150 w 364326"/>
                  <a:gd name="connsiteY2" fmla="*/ 141201 h 344677"/>
                  <a:gd name="connsiteX3" fmla="*/ 99907 w 364326"/>
                  <a:gd name="connsiteY3" fmla="*/ 104236 h 344677"/>
                  <a:gd name="connsiteX4" fmla="*/ 89250 w 364326"/>
                  <a:gd name="connsiteY4" fmla="*/ 82922 h 344677"/>
                  <a:gd name="connsiteX5" fmla="*/ 95577 w 364326"/>
                  <a:gd name="connsiteY5" fmla="*/ 68936 h 344677"/>
                  <a:gd name="connsiteX6" fmla="*/ 165179 w 364326"/>
                  <a:gd name="connsiteY6" fmla="*/ 52951 h 344677"/>
                  <a:gd name="connsiteX7" fmla="*/ 339682 w 364326"/>
                  <a:gd name="connsiteY7" fmla="*/ 52951 h 344677"/>
                  <a:gd name="connsiteX8" fmla="*/ 339682 w 364326"/>
                  <a:gd name="connsiteY8" fmla="*/ 0 h 344677"/>
                  <a:gd name="connsiteX9" fmla="*/ 169841 w 364326"/>
                  <a:gd name="connsiteY9" fmla="*/ 0 h 344677"/>
                  <a:gd name="connsiteX10" fmla="*/ 26642 w 364326"/>
                  <a:gd name="connsiteY10" fmla="*/ 37965 h 344677"/>
                  <a:gd name="connsiteX11" fmla="*/ 3996 w 364326"/>
                  <a:gd name="connsiteY11" fmla="*/ 87585 h 344677"/>
                  <a:gd name="connsiteX12" fmla="*/ 32303 w 364326"/>
                  <a:gd name="connsiteY12" fmla="*/ 140202 h 344677"/>
                  <a:gd name="connsiteX13" fmla="*/ 164180 w 364326"/>
                  <a:gd name="connsiteY13" fmla="*/ 193819 h 344677"/>
                  <a:gd name="connsiteX14" fmla="*/ 170840 w 364326"/>
                  <a:gd name="connsiteY14" fmla="*/ 195817 h 344677"/>
                  <a:gd name="connsiteX15" fmla="*/ 278740 w 364326"/>
                  <a:gd name="connsiteY15" fmla="*/ 257426 h 344677"/>
                  <a:gd name="connsiteX16" fmla="*/ 184827 w 364326"/>
                  <a:gd name="connsiteY16" fmla="*/ 292060 h 344677"/>
                  <a:gd name="connsiteX17" fmla="*/ 0 w 364326"/>
                  <a:gd name="connsiteY17" fmla="*/ 292060 h 344677"/>
                  <a:gd name="connsiteX18" fmla="*/ 0 w 364326"/>
                  <a:gd name="connsiteY18" fmla="*/ 344678 h 344677"/>
                  <a:gd name="connsiteX19" fmla="*/ 191821 w 364326"/>
                  <a:gd name="connsiteY19" fmla="*/ 344678 h 344677"/>
                  <a:gd name="connsiteX20" fmla="*/ 342347 w 364326"/>
                  <a:gd name="connsiteY20" fmla="*/ 302384 h 344677"/>
                  <a:gd name="connsiteX21" fmla="*/ 364326 w 364326"/>
                  <a:gd name="connsiteY21" fmla="*/ 252764 h 344677"/>
                  <a:gd name="connsiteX22" fmla="*/ 333355 w 364326"/>
                  <a:gd name="connsiteY22" fmla="*/ 196816 h 344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4326" h="344677">
                    <a:moveTo>
                      <a:pt x="333355" y="196816"/>
                    </a:moveTo>
                    <a:cubicBezTo>
                      <a:pt x="303383" y="172505"/>
                      <a:pt x="249767" y="156853"/>
                      <a:pt x="202811" y="143199"/>
                    </a:cubicBezTo>
                    <a:lnTo>
                      <a:pt x="196150" y="141201"/>
                    </a:lnTo>
                    <a:cubicBezTo>
                      <a:pt x="135207" y="123551"/>
                      <a:pt x="111895" y="114560"/>
                      <a:pt x="99907" y="104236"/>
                    </a:cubicBezTo>
                    <a:cubicBezTo>
                      <a:pt x="92913" y="98575"/>
                      <a:pt x="89250" y="90915"/>
                      <a:pt x="89250" y="82922"/>
                    </a:cubicBezTo>
                    <a:cubicBezTo>
                      <a:pt x="89250" y="77594"/>
                      <a:pt x="91248" y="72932"/>
                      <a:pt x="95577" y="68936"/>
                    </a:cubicBezTo>
                    <a:cubicBezTo>
                      <a:pt x="110896" y="52951"/>
                      <a:pt x="137205" y="52951"/>
                      <a:pt x="165179" y="52951"/>
                    </a:cubicBezTo>
                    <a:lnTo>
                      <a:pt x="339682" y="52951"/>
                    </a:lnTo>
                    <a:lnTo>
                      <a:pt x="339682" y="0"/>
                    </a:lnTo>
                    <a:lnTo>
                      <a:pt x="169841" y="0"/>
                    </a:lnTo>
                    <a:cubicBezTo>
                      <a:pt x="119888" y="0"/>
                      <a:pt x="63607" y="4662"/>
                      <a:pt x="26642" y="37965"/>
                    </a:cubicBezTo>
                    <a:cubicBezTo>
                      <a:pt x="11656" y="51285"/>
                      <a:pt x="3996" y="68603"/>
                      <a:pt x="3996" y="87585"/>
                    </a:cubicBezTo>
                    <a:cubicBezTo>
                      <a:pt x="3996" y="105901"/>
                      <a:pt x="13987" y="124883"/>
                      <a:pt x="32303" y="140202"/>
                    </a:cubicBezTo>
                    <a:cubicBezTo>
                      <a:pt x="62275" y="164846"/>
                      <a:pt x="118556" y="180831"/>
                      <a:pt x="164180" y="193819"/>
                    </a:cubicBezTo>
                    <a:lnTo>
                      <a:pt x="170840" y="195817"/>
                    </a:lnTo>
                    <a:cubicBezTo>
                      <a:pt x="233449" y="213800"/>
                      <a:pt x="278740" y="226788"/>
                      <a:pt x="278740" y="257426"/>
                    </a:cubicBezTo>
                    <a:cubicBezTo>
                      <a:pt x="278740" y="286066"/>
                      <a:pt x="227787" y="292060"/>
                      <a:pt x="184827" y="292060"/>
                    </a:cubicBezTo>
                    <a:lnTo>
                      <a:pt x="0" y="292060"/>
                    </a:lnTo>
                    <a:lnTo>
                      <a:pt x="0" y="344678"/>
                    </a:lnTo>
                    <a:lnTo>
                      <a:pt x="191821" y="344678"/>
                    </a:lnTo>
                    <a:cubicBezTo>
                      <a:pt x="244438" y="344678"/>
                      <a:pt x="303716" y="341348"/>
                      <a:pt x="342347" y="302384"/>
                    </a:cubicBezTo>
                    <a:cubicBezTo>
                      <a:pt x="357000" y="288064"/>
                      <a:pt x="364326" y="271413"/>
                      <a:pt x="364326" y="252764"/>
                    </a:cubicBezTo>
                    <a:cubicBezTo>
                      <a:pt x="364326" y="233448"/>
                      <a:pt x="353003" y="212801"/>
                      <a:pt x="333355" y="196816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id="{7504DC01-22CC-3DAE-3926-100BEF9A3C54}"/>
                  </a:ext>
                </a:extLst>
              </p:cNvPr>
              <p:cNvSpPr/>
              <p:nvPr/>
            </p:nvSpPr>
            <p:spPr>
              <a:xfrm>
                <a:off x="9728586" y="789127"/>
                <a:ext cx="324030" cy="342346"/>
              </a:xfrm>
              <a:custGeom>
                <a:avLst/>
                <a:gdLst>
                  <a:gd name="connsiteX0" fmla="*/ 193153 w 324030"/>
                  <a:gd name="connsiteY0" fmla="*/ 289729 h 342346"/>
                  <a:gd name="connsiteX1" fmla="*/ 115892 w 324030"/>
                  <a:gd name="connsiteY1" fmla="*/ 275409 h 342346"/>
                  <a:gd name="connsiteX2" fmla="*/ 85254 w 324030"/>
                  <a:gd name="connsiteY2" fmla="*/ 219795 h 342346"/>
                  <a:gd name="connsiteX3" fmla="*/ 85254 w 324030"/>
                  <a:gd name="connsiteY3" fmla="*/ 198148 h 342346"/>
                  <a:gd name="connsiteX4" fmla="*/ 324030 w 324030"/>
                  <a:gd name="connsiteY4" fmla="*/ 198148 h 342346"/>
                  <a:gd name="connsiteX5" fmla="*/ 324030 w 324030"/>
                  <a:gd name="connsiteY5" fmla="*/ 146530 h 342346"/>
                  <a:gd name="connsiteX6" fmla="*/ 85254 w 324030"/>
                  <a:gd name="connsiteY6" fmla="*/ 146530 h 342346"/>
                  <a:gd name="connsiteX7" fmla="*/ 85254 w 324030"/>
                  <a:gd name="connsiteY7" fmla="*/ 122885 h 342346"/>
                  <a:gd name="connsiteX8" fmla="*/ 115892 w 324030"/>
                  <a:gd name="connsiteY8" fmla="*/ 67270 h 342346"/>
                  <a:gd name="connsiteX9" fmla="*/ 193153 w 324030"/>
                  <a:gd name="connsiteY9" fmla="*/ 52951 h 342346"/>
                  <a:gd name="connsiteX10" fmla="*/ 324030 w 324030"/>
                  <a:gd name="connsiteY10" fmla="*/ 52951 h 342346"/>
                  <a:gd name="connsiteX11" fmla="*/ 324030 w 324030"/>
                  <a:gd name="connsiteY11" fmla="*/ 0 h 342346"/>
                  <a:gd name="connsiteX12" fmla="*/ 194818 w 324030"/>
                  <a:gd name="connsiteY12" fmla="*/ 0 h 342346"/>
                  <a:gd name="connsiteX13" fmla="*/ 85254 w 324030"/>
                  <a:gd name="connsiteY13" fmla="*/ 14320 h 342346"/>
                  <a:gd name="connsiteX14" fmla="*/ 75929 w 324030"/>
                  <a:gd name="connsiteY14" fmla="*/ 17650 h 342346"/>
                  <a:gd name="connsiteX15" fmla="*/ 0 w 324030"/>
                  <a:gd name="connsiteY15" fmla="*/ 122885 h 342346"/>
                  <a:gd name="connsiteX16" fmla="*/ 0 w 324030"/>
                  <a:gd name="connsiteY16" fmla="*/ 149860 h 342346"/>
                  <a:gd name="connsiteX17" fmla="*/ 0 w 324030"/>
                  <a:gd name="connsiteY17" fmla="*/ 189823 h 342346"/>
                  <a:gd name="connsiteX18" fmla="*/ 0 w 324030"/>
                  <a:gd name="connsiteY18" fmla="*/ 219462 h 342346"/>
                  <a:gd name="connsiteX19" fmla="*/ 75929 w 324030"/>
                  <a:gd name="connsiteY19" fmla="*/ 324696 h 342346"/>
                  <a:gd name="connsiteX20" fmla="*/ 85254 w 324030"/>
                  <a:gd name="connsiteY20" fmla="*/ 328027 h 342346"/>
                  <a:gd name="connsiteX21" fmla="*/ 194818 w 324030"/>
                  <a:gd name="connsiteY21" fmla="*/ 342347 h 342346"/>
                  <a:gd name="connsiteX22" fmla="*/ 324030 w 324030"/>
                  <a:gd name="connsiteY22" fmla="*/ 342347 h 342346"/>
                  <a:gd name="connsiteX23" fmla="*/ 324030 w 324030"/>
                  <a:gd name="connsiteY23" fmla="*/ 289729 h 342346"/>
                  <a:gd name="connsiteX24" fmla="*/ 193153 w 324030"/>
                  <a:gd name="connsiteY24" fmla="*/ 289729 h 342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4030" h="342346">
                    <a:moveTo>
                      <a:pt x="193153" y="289729"/>
                    </a:moveTo>
                    <a:cubicBezTo>
                      <a:pt x="171173" y="289729"/>
                      <a:pt x="141201" y="289729"/>
                      <a:pt x="115892" y="275409"/>
                    </a:cubicBezTo>
                    <a:cubicBezTo>
                      <a:pt x="88917" y="260090"/>
                      <a:pt x="85254" y="238777"/>
                      <a:pt x="85254" y="219795"/>
                    </a:cubicBezTo>
                    <a:lnTo>
                      <a:pt x="85254" y="198148"/>
                    </a:lnTo>
                    <a:lnTo>
                      <a:pt x="324030" y="198148"/>
                    </a:lnTo>
                    <a:lnTo>
                      <a:pt x="324030" y="146530"/>
                    </a:lnTo>
                    <a:lnTo>
                      <a:pt x="85254" y="146530"/>
                    </a:lnTo>
                    <a:lnTo>
                      <a:pt x="85254" y="122885"/>
                    </a:lnTo>
                    <a:cubicBezTo>
                      <a:pt x="85254" y="103903"/>
                      <a:pt x="88917" y="82589"/>
                      <a:pt x="115892" y="67270"/>
                    </a:cubicBezTo>
                    <a:cubicBezTo>
                      <a:pt x="140868" y="52951"/>
                      <a:pt x="171173" y="52951"/>
                      <a:pt x="193153" y="52951"/>
                    </a:cubicBezTo>
                    <a:lnTo>
                      <a:pt x="324030" y="52951"/>
                    </a:lnTo>
                    <a:lnTo>
                      <a:pt x="324030" y="0"/>
                    </a:lnTo>
                    <a:lnTo>
                      <a:pt x="194818" y="0"/>
                    </a:lnTo>
                    <a:cubicBezTo>
                      <a:pt x="158518" y="0"/>
                      <a:pt x="120554" y="1998"/>
                      <a:pt x="85254" y="14320"/>
                    </a:cubicBezTo>
                    <a:cubicBezTo>
                      <a:pt x="82256" y="15319"/>
                      <a:pt x="78926" y="16318"/>
                      <a:pt x="75929" y="17650"/>
                    </a:cubicBezTo>
                    <a:cubicBezTo>
                      <a:pt x="0" y="48954"/>
                      <a:pt x="0" y="104569"/>
                      <a:pt x="0" y="122885"/>
                    </a:cubicBezTo>
                    <a:lnTo>
                      <a:pt x="0" y="149860"/>
                    </a:lnTo>
                    <a:lnTo>
                      <a:pt x="0" y="189823"/>
                    </a:lnTo>
                    <a:lnTo>
                      <a:pt x="0" y="219462"/>
                    </a:lnTo>
                    <a:cubicBezTo>
                      <a:pt x="0" y="237778"/>
                      <a:pt x="0" y="293392"/>
                      <a:pt x="75929" y="324696"/>
                    </a:cubicBezTo>
                    <a:cubicBezTo>
                      <a:pt x="78926" y="326029"/>
                      <a:pt x="81923" y="327028"/>
                      <a:pt x="85254" y="328027"/>
                    </a:cubicBezTo>
                    <a:cubicBezTo>
                      <a:pt x="120554" y="340349"/>
                      <a:pt x="158518" y="342347"/>
                      <a:pt x="194818" y="342347"/>
                    </a:cubicBezTo>
                    <a:lnTo>
                      <a:pt x="324030" y="342347"/>
                    </a:lnTo>
                    <a:lnTo>
                      <a:pt x="324030" y="289729"/>
                    </a:lnTo>
                    <a:lnTo>
                      <a:pt x="193153" y="28972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4" name="Graphic 14">
              <a:extLst>
                <a:ext uri="{FF2B5EF4-FFF2-40B4-BE49-F238E27FC236}">
                  <a16:creationId xmlns:a16="http://schemas.microsoft.com/office/drawing/2014/main" id="{FC8B898A-7D7D-3F8F-8607-DBCCC3E36F5F}"/>
                </a:ext>
              </a:extLst>
            </p:cNvPr>
            <p:cNvGrpSpPr/>
            <p:nvPr/>
          </p:nvGrpSpPr>
          <p:grpSpPr>
            <a:xfrm>
              <a:off x="7728536" y="771476"/>
              <a:ext cx="569762" cy="376980"/>
              <a:chOff x="7728536" y="771476"/>
              <a:chExt cx="569762" cy="376980"/>
            </a:xfrm>
            <a:solidFill>
              <a:srgbClr val="F2F2F3"/>
            </a:solidFill>
          </p:grpSpPr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id="{FBB1529E-6D3C-8041-8F61-BC1C70C7BCA5}"/>
                  </a:ext>
                </a:extLst>
              </p:cNvPr>
              <p:cNvSpPr/>
              <p:nvPr/>
            </p:nvSpPr>
            <p:spPr>
              <a:xfrm>
                <a:off x="7728536" y="771476"/>
                <a:ext cx="425188" cy="376980"/>
              </a:xfrm>
              <a:custGeom>
                <a:avLst/>
                <a:gdLst>
                  <a:gd name="connsiteX0" fmla="*/ 331610 w 425188"/>
                  <a:gd name="connsiteY0" fmla="*/ 289729 h 376980"/>
                  <a:gd name="connsiteX1" fmla="*/ 241361 w 425188"/>
                  <a:gd name="connsiteY1" fmla="*/ 340348 h 376980"/>
                  <a:gd name="connsiteX2" fmla="*/ 205061 w 425188"/>
                  <a:gd name="connsiteY2" fmla="*/ 335353 h 376980"/>
                  <a:gd name="connsiteX3" fmla="*/ 37218 w 425188"/>
                  <a:gd name="connsiteY3" fmla="*/ 169508 h 376980"/>
                  <a:gd name="connsiteX4" fmla="*/ 33222 w 425188"/>
                  <a:gd name="connsiteY4" fmla="*/ 161183 h 376980"/>
                  <a:gd name="connsiteX5" fmla="*/ 39883 w 425188"/>
                  <a:gd name="connsiteY5" fmla="*/ 154522 h 376980"/>
                  <a:gd name="connsiteX6" fmla="*/ 296976 w 425188"/>
                  <a:gd name="connsiteY6" fmla="*/ 36299 h 376980"/>
                  <a:gd name="connsiteX7" fmla="*/ 314959 w 425188"/>
                  <a:gd name="connsiteY7" fmla="*/ 32969 h 376980"/>
                  <a:gd name="connsiteX8" fmla="*/ 341600 w 425188"/>
                  <a:gd name="connsiteY8" fmla="*/ 39963 h 376980"/>
                  <a:gd name="connsiteX9" fmla="*/ 400878 w 425188"/>
                  <a:gd name="connsiteY9" fmla="*/ 79592 h 376980"/>
                  <a:gd name="connsiteX10" fmla="*/ 425189 w 425188"/>
                  <a:gd name="connsiteY10" fmla="*/ 55948 h 376980"/>
                  <a:gd name="connsiteX11" fmla="*/ 359584 w 425188"/>
                  <a:gd name="connsiteY11" fmla="*/ 12322 h 376980"/>
                  <a:gd name="connsiteX12" fmla="*/ 314626 w 425188"/>
                  <a:gd name="connsiteY12" fmla="*/ 0 h 376980"/>
                  <a:gd name="connsiteX13" fmla="*/ 282989 w 425188"/>
                  <a:gd name="connsiteY13" fmla="*/ 6327 h 376980"/>
                  <a:gd name="connsiteX14" fmla="*/ 25896 w 425188"/>
                  <a:gd name="connsiteY14" fmla="*/ 124550 h 376980"/>
                  <a:gd name="connsiteX15" fmla="*/ 586 w 425188"/>
                  <a:gd name="connsiteY15" fmla="*/ 155521 h 376980"/>
                  <a:gd name="connsiteX16" fmla="*/ 13907 w 425188"/>
                  <a:gd name="connsiteY16" fmla="*/ 193486 h 376980"/>
                  <a:gd name="connsiteX17" fmla="*/ 181750 w 425188"/>
                  <a:gd name="connsiteY17" fmla="*/ 359331 h 376980"/>
                  <a:gd name="connsiteX18" fmla="*/ 227374 w 425188"/>
                  <a:gd name="connsiteY18" fmla="*/ 376981 h 376980"/>
                  <a:gd name="connsiteX19" fmla="*/ 257679 w 425188"/>
                  <a:gd name="connsiteY19" fmla="*/ 369321 h 376980"/>
                  <a:gd name="connsiteX20" fmla="*/ 357586 w 425188"/>
                  <a:gd name="connsiteY20" fmla="*/ 313374 h 376980"/>
                  <a:gd name="connsiteX21" fmla="*/ 331610 w 425188"/>
                  <a:gd name="connsiteY21" fmla="*/ 289729 h 37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25188" h="376980">
                    <a:moveTo>
                      <a:pt x="331610" y="289729"/>
                    </a:moveTo>
                    <a:lnTo>
                      <a:pt x="241361" y="340348"/>
                    </a:lnTo>
                    <a:cubicBezTo>
                      <a:pt x="231370" y="346010"/>
                      <a:pt x="213387" y="343679"/>
                      <a:pt x="205061" y="335353"/>
                    </a:cubicBezTo>
                    <a:lnTo>
                      <a:pt x="37218" y="169508"/>
                    </a:lnTo>
                    <a:cubicBezTo>
                      <a:pt x="35553" y="167843"/>
                      <a:pt x="32556" y="164513"/>
                      <a:pt x="33222" y="161183"/>
                    </a:cubicBezTo>
                    <a:cubicBezTo>
                      <a:pt x="33888" y="157852"/>
                      <a:pt x="37551" y="155521"/>
                      <a:pt x="39883" y="154522"/>
                    </a:cubicBezTo>
                    <a:lnTo>
                      <a:pt x="296976" y="36299"/>
                    </a:lnTo>
                    <a:cubicBezTo>
                      <a:pt x="301638" y="34301"/>
                      <a:pt x="307965" y="32969"/>
                      <a:pt x="314959" y="32969"/>
                    </a:cubicBezTo>
                    <a:cubicBezTo>
                      <a:pt x="325282" y="32969"/>
                      <a:pt x="334940" y="35633"/>
                      <a:pt x="341600" y="39963"/>
                    </a:cubicBezTo>
                    <a:lnTo>
                      <a:pt x="400878" y="79592"/>
                    </a:lnTo>
                    <a:cubicBezTo>
                      <a:pt x="410203" y="72266"/>
                      <a:pt x="418196" y="64273"/>
                      <a:pt x="425189" y="55948"/>
                    </a:cubicBezTo>
                    <a:lnTo>
                      <a:pt x="359584" y="12322"/>
                    </a:lnTo>
                    <a:cubicBezTo>
                      <a:pt x="347595" y="4329"/>
                      <a:pt x="331610" y="0"/>
                      <a:pt x="314626" y="0"/>
                    </a:cubicBezTo>
                    <a:cubicBezTo>
                      <a:pt x="302970" y="0"/>
                      <a:pt x="291980" y="1998"/>
                      <a:pt x="282989" y="6327"/>
                    </a:cubicBezTo>
                    <a:lnTo>
                      <a:pt x="25896" y="124550"/>
                    </a:lnTo>
                    <a:cubicBezTo>
                      <a:pt x="12242" y="130878"/>
                      <a:pt x="2917" y="142200"/>
                      <a:pt x="586" y="155521"/>
                    </a:cubicBezTo>
                    <a:cubicBezTo>
                      <a:pt x="-1745" y="168842"/>
                      <a:pt x="2917" y="182829"/>
                      <a:pt x="13907" y="193486"/>
                    </a:cubicBezTo>
                    <a:lnTo>
                      <a:pt x="181750" y="359331"/>
                    </a:lnTo>
                    <a:cubicBezTo>
                      <a:pt x="193073" y="370320"/>
                      <a:pt x="210057" y="376981"/>
                      <a:pt x="227374" y="376981"/>
                    </a:cubicBezTo>
                    <a:cubicBezTo>
                      <a:pt x="238364" y="376981"/>
                      <a:pt x="248687" y="374317"/>
                      <a:pt x="257679" y="369321"/>
                    </a:cubicBezTo>
                    <a:lnTo>
                      <a:pt x="357586" y="313374"/>
                    </a:lnTo>
                    <a:cubicBezTo>
                      <a:pt x="349593" y="305381"/>
                      <a:pt x="340934" y="297389"/>
                      <a:pt x="331610" y="289729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8" name="Freeform: Shape 18">
                <a:extLst>
                  <a:ext uri="{FF2B5EF4-FFF2-40B4-BE49-F238E27FC236}">
                    <a16:creationId xmlns:a16="http://schemas.microsoft.com/office/drawing/2014/main" id="{7EAD866C-7BA3-1FF2-4A11-7B32E09E5756}"/>
                  </a:ext>
                </a:extLst>
              </p:cNvPr>
              <p:cNvSpPr/>
              <p:nvPr/>
            </p:nvSpPr>
            <p:spPr>
              <a:xfrm>
                <a:off x="8189691" y="893030"/>
                <a:ext cx="108606" cy="114892"/>
              </a:xfrm>
              <a:custGeom>
                <a:avLst/>
                <a:gdLst>
                  <a:gd name="connsiteX0" fmla="*/ 70268 w 108606"/>
                  <a:gd name="connsiteY0" fmla="*/ 45291 h 114892"/>
                  <a:gd name="connsiteX1" fmla="*/ 75263 w 108606"/>
                  <a:gd name="connsiteY1" fmla="*/ 50952 h 114892"/>
                  <a:gd name="connsiteX2" fmla="*/ 69935 w 108606"/>
                  <a:gd name="connsiteY2" fmla="*/ 56281 h 114892"/>
                  <a:gd name="connsiteX3" fmla="*/ 0 w 108606"/>
                  <a:gd name="connsiteY3" fmla="*/ 95244 h 114892"/>
                  <a:gd name="connsiteX4" fmla="*/ 32969 w 108606"/>
                  <a:gd name="connsiteY4" fmla="*/ 114893 h 114892"/>
                  <a:gd name="connsiteX5" fmla="*/ 86253 w 108606"/>
                  <a:gd name="connsiteY5" fmla="*/ 85254 h 114892"/>
                  <a:gd name="connsiteX6" fmla="*/ 108565 w 108606"/>
                  <a:gd name="connsiteY6" fmla="*/ 51951 h 114892"/>
                  <a:gd name="connsiteX7" fmla="*/ 88917 w 108606"/>
                  <a:gd name="connsiteY7" fmla="*/ 17317 h 114892"/>
                  <a:gd name="connsiteX8" fmla="*/ 62941 w 108606"/>
                  <a:gd name="connsiteY8" fmla="*/ 0 h 114892"/>
                  <a:gd name="connsiteX9" fmla="*/ 30638 w 108606"/>
                  <a:gd name="connsiteY9" fmla="*/ 18316 h 114892"/>
                  <a:gd name="connsiteX10" fmla="*/ 70268 w 108606"/>
                  <a:gd name="connsiteY10" fmla="*/ 45291 h 11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606" h="114892">
                    <a:moveTo>
                      <a:pt x="70268" y="45291"/>
                    </a:moveTo>
                    <a:cubicBezTo>
                      <a:pt x="73598" y="47622"/>
                      <a:pt x="75263" y="49953"/>
                      <a:pt x="75263" y="50952"/>
                    </a:cubicBezTo>
                    <a:cubicBezTo>
                      <a:pt x="75263" y="52284"/>
                      <a:pt x="73598" y="54283"/>
                      <a:pt x="69935" y="56281"/>
                    </a:cubicBezTo>
                    <a:lnTo>
                      <a:pt x="0" y="95244"/>
                    </a:lnTo>
                    <a:cubicBezTo>
                      <a:pt x="11656" y="100906"/>
                      <a:pt x="22645" y="107566"/>
                      <a:pt x="32969" y="114893"/>
                    </a:cubicBezTo>
                    <a:lnTo>
                      <a:pt x="86253" y="85254"/>
                    </a:lnTo>
                    <a:cubicBezTo>
                      <a:pt x="99907" y="77594"/>
                      <a:pt x="108232" y="65605"/>
                      <a:pt x="108565" y="51951"/>
                    </a:cubicBezTo>
                    <a:cubicBezTo>
                      <a:pt x="109231" y="38631"/>
                      <a:pt x="101905" y="25976"/>
                      <a:pt x="88917" y="17317"/>
                    </a:cubicBezTo>
                    <a:lnTo>
                      <a:pt x="62941" y="0"/>
                    </a:lnTo>
                    <a:cubicBezTo>
                      <a:pt x="52617" y="7660"/>
                      <a:pt x="41628" y="13654"/>
                      <a:pt x="30638" y="18316"/>
                    </a:cubicBezTo>
                    <a:lnTo>
                      <a:pt x="70268" y="4529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FB3CF11E-8422-B583-4647-D515AC7A6E1A}"/>
                </a:ext>
              </a:extLst>
            </p:cNvPr>
            <p:cNvSpPr/>
            <p:nvPr/>
          </p:nvSpPr>
          <p:spPr>
            <a:xfrm>
              <a:off x="8082791" y="711200"/>
              <a:ext cx="214093" cy="193604"/>
            </a:xfrm>
            <a:custGeom>
              <a:avLst/>
              <a:gdLst>
                <a:gd name="connsiteX0" fmla="*/ 0 w 214093"/>
                <a:gd name="connsiteY0" fmla="*/ 193153 h 193604"/>
                <a:gd name="connsiteX1" fmla="*/ 213800 w 214093"/>
                <a:gd name="connsiteY1" fmla="*/ 0 h 193604"/>
                <a:gd name="connsiteX2" fmla="*/ 140868 w 214093"/>
                <a:gd name="connsiteY2" fmla="*/ 999 h 193604"/>
                <a:gd name="connsiteX3" fmla="*/ 0 w 214093"/>
                <a:gd name="connsiteY3" fmla="*/ 193153 h 19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093" h="193604">
                  <a:moveTo>
                    <a:pt x="0" y="193153"/>
                  </a:moveTo>
                  <a:cubicBezTo>
                    <a:pt x="64606" y="193819"/>
                    <a:pt x="221793" y="208472"/>
                    <a:pt x="213800" y="0"/>
                  </a:cubicBezTo>
                  <a:lnTo>
                    <a:pt x="140868" y="999"/>
                  </a:lnTo>
                  <a:cubicBezTo>
                    <a:pt x="140868" y="-666"/>
                    <a:pt x="143532" y="147862"/>
                    <a:pt x="0" y="193153"/>
                  </a:cubicBezTo>
                  <a:close/>
                </a:path>
              </a:pathLst>
            </a:custGeom>
            <a:solidFill>
              <a:srgbClr val="FAC649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DBB99CA9-E929-1FBF-2A17-2B6D1C67B5A3}"/>
                </a:ext>
              </a:extLst>
            </p:cNvPr>
            <p:cNvSpPr/>
            <p:nvPr/>
          </p:nvSpPr>
          <p:spPr>
            <a:xfrm>
              <a:off x="7980553" y="985056"/>
              <a:ext cx="309988" cy="273964"/>
            </a:xfrm>
            <a:custGeom>
              <a:avLst/>
              <a:gdLst>
                <a:gd name="connsiteX0" fmla="*/ 0 w 309988"/>
                <a:gd name="connsiteY0" fmla="*/ 4217 h 273964"/>
                <a:gd name="connsiteX1" fmla="*/ 309377 w 309988"/>
                <a:gd name="connsiteY1" fmla="*/ 273964 h 273964"/>
                <a:gd name="connsiteX2" fmla="*/ 194818 w 309988"/>
                <a:gd name="connsiteY2" fmla="*/ 272299 h 273964"/>
                <a:gd name="connsiteX3" fmla="*/ 0 w 309988"/>
                <a:gd name="connsiteY3" fmla="*/ 4217 h 27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988" h="273964">
                  <a:moveTo>
                    <a:pt x="0" y="4217"/>
                  </a:moveTo>
                  <a:cubicBezTo>
                    <a:pt x="34967" y="1219"/>
                    <a:pt x="325029" y="-46736"/>
                    <a:pt x="309377" y="273964"/>
                  </a:cubicBezTo>
                  <a:lnTo>
                    <a:pt x="194818" y="272299"/>
                  </a:lnTo>
                  <a:cubicBezTo>
                    <a:pt x="194818" y="272299"/>
                    <a:pt x="213800" y="83143"/>
                    <a:pt x="0" y="4217"/>
                  </a:cubicBezTo>
                  <a:close/>
                </a:path>
              </a:pathLst>
            </a:custGeom>
            <a:solidFill>
              <a:srgbClr val="FAC649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E35C71CC-C554-DDC0-B2D8-C19E2B710580}"/>
              </a:ext>
            </a:extLst>
          </p:cNvPr>
          <p:cNvCxnSpPr>
            <a:cxnSpLocks/>
          </p:cNvCxnSpPr>
          <p:nvPr userDrawn="1"/>
        </p:nvCxnSpPr>
        <p:spPr>
          <a:xfrm flipH="1">
            <a:off x="339848" y="6543227"/>
            <a:ext cx="10329501" cy="0"/>
          </a:xfrm>
          <a:prstGeom prst="line">
            <a:avLst/>
          </a:prstGeom>
          <a:ln w="1905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space réservé du numéro de diapositive 7">
            <a:extLst>
              <a:ext uri="{FF2B5EF4-FFF2-40B4-BE49-F238E27FC236}">
                <a16:creationId xmlns:a16="http://schemas.microsoft.com/office/drawing/2014/main" id="{A3617434-41BF-566F-28C9-B85BFFFA66EA}"/>
              </a:ext>
            </a:extLst>
          </p:cNvPr>
          <p:cNvSpPr txBox="1">
            <a:spLocks/>
          </p:cNvSpPr>
          <p:nvPr userDrawn="1"/>
        </p:nvSpPr>
        <p:spPr>
          <a:xfrm>
            <a:off x="11372913" y="268693"/>
            <a:ext cx="581737" cy="342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Co Headline" panose="020B0603060202020204" pitchFamily="34" charset="0"/>
                <a:ea typeface="+mn-ea"/>
                <a:cs typeface="Co Headline" panose="020B060306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72FD09-1C36-EC48-8EF0-4323CF1A1505}" type="slidenum">
              <a:rPr lang="fr-FR" sz="1100" b="0" smtClean="0">
                <a:solidFill>
                  <a:schemeClr val="bg1"/>
                </a:solidFill>
              </a:rPr>
              <a:pPr/>
              <a:t>‹N°›</a:t>
            </a:fld>
            <a:endParaRPr lang="fr-FR" sz="1200" b="0">
              <a:solidFill>
                <a:schemeClr val="bg1"/>
              </a:solidFill>
            </a:endParaRP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3DBF336A-873A-E444-855B-86758F3B6FF4}"/>
              </a:ext>
            </a:extLst>
          </p:cNvPr>
          <p:cNvCxnSpPr/>
          <p:nvPr userDrawn="1"/>
        </p:nvCxnSpPr>
        <p:spPr>
          <a:xfrm>
            <a:off x="11624317" y="360218"/>
            <a:ext cx="0" cy="164154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re 1">
            <a:extLst>
              <a:ext uri="{FF2B5EF4-FFF2-40B4-BE49-F238E27FC236}">
                <a16:creationId xmlns:a16="http://schemas.microsoft.com/office/drawing/2014/main" id="{232F09EF-4EAA-2C81-7AEA-9E9BA57624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7B26F23C-9CCB-1C91-CE21-380F792B063E}"/>
              </a:ext>
            </a:extLst>
          </p:cNvPr>
          <p:cNvSpPr txBox="1"/>
          <p:nvPr userDrawn="1"/>
        </p:nvSpPr>
        <p:spPr>
          <a:xfrm>
            <a:off x="9543224" y="308167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 err="1">
                <a:solidFill>
                  <a:schemeClr val="bg1"/>
                </a:solidFill>
                <a:latin typeface="Futura Std Book" panose="020B0502020204020303" pitchFamily="34" charset="77"/>
              </a:rPr>
              <a:t>Confidential</a:t>
            </a:r>
            <a:endParaRPr lang="fr-FR" sz="1100" dirty="0">
              <a:solidFill>
                <a:schemeClr val="bg1"/>
              </a:solidFill>
              <a:latin typeface="Futura Std Book" panose="020B0502020204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78365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>
          <p15:clr>
            <a:srgbClr val="FBAE40"/>
          </p15:clr>
        </p15:guide>
        <p15:guide id="4" pos="2026">
          <p15:clr>
            <a:srgbClr val="FBAE40"/>
          </p15:clr>
        </p15:guide>
        <p15:guide id="5" pos="5654">
          <p15:clr>
            <a:srgbClr val="FBAE40"/>
          </p15:clr>
        </p15:guide>
        <p15:guide id="6" orient="horz" pos="1026">
          <p15:clr>
            <a:srgbClr val="FBAE40"/>
          </p15:clr>
        </p15:guide>
        <p15:guide id="7" orient="horz" pos="329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117A81-8D6A-E525-401A-A52613DD5FE6}"/>
              </a:ext>
            </a:extLst>
          </p:cNvPr>
          <p:cNvSpPr/>
          <p:nvPr userDrawn="1"/>
        </p:nvSpPr>
        <p:spPr>
          <a:xfrm>
            <a:off x="0" y="0"/>
            <a:ext cx="32162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1D7B6-2F3E-7CC3-3461-7187E5A126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937161" y="1642745"/>
            <a:ext cx="5473520" cy="435133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98CEBF36-BB19-993B-381F-385D0372A8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9229" y="1643064"/>
            <a:ext cx="4680697" cy="4351020"/>
          </a:xfrm>
        </p:spPr>
        <p:txBody>
          <a:bodyPr/>
          <a:lstStyle/>
          <a:p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D2922B7-17D9-C6BA-DCC0-3173BC553D87}"/>
              </a:ext>
            </a:extLst>
          </p:cNvPr>
          <p:cNvCxnSpPr>
            <a:cxnSpLocks/>
          </p:cNvCxnSpPr>
          <p:nvPr userDrawn="1"/>
        </p:nvCxnSpPr>
        <p:spPr>
          <a:xfrm flipH="1">
            <a:off x="460760" y="360218"/>
            <a:ext cx="768732" cy="0"/>
          </a:xfrm>
          <a:prstGeom prst="line">
            <a:avLst/>
          </a:prstGeom>
          <a:ln w="6032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8F9D4BB-8C1B-742B-889D-F6544161E858}"/>
              </a:ext>
            </a:extLst>
          </p:cNvPr>
          <p:cNvCxnSpPr>
            <a:cxnSpLocks/>
          </p:cNvCxnSpPr>
          <p:nvPr userDrawn="1"/>
        </p:nvCxnSpPr>
        <p:spPr>
          <a:xfrm flipH="1">
            <a:off x="339848" y="6543227"/>
            <a:ext cx="10390345" cy="0"/>
          </a:xfrm>
          <a:prstGeom prst="line">
            <a:avLst/>
          </a:prstGeom>
          <a:ln w="2540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F94FFC28-B4FE-04F9-31A1-977E41ECE4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9904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  <p15:guide id="4" pos="2026">
          <p15:clr>
            <a:srgbClr val="FBAE40"/>
          </p15:clr>
        </p15:guide>
        <p15:guide id="5" pos="5654">
          <p15:clr>
            <a:srgbClr val="FBAE40"/>
          </p15:clr>
        </p15:guide>
        <p15:guide id="6" orient="horz" pos="210">
          <p15:clr>
            <a:srgbClr val="FBAE40"/>
          </p15:clr>
        </p15:guide>
        <p15:guide id="7" orient="horz" pos="329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117A81-8D6A-E525-401A-A52613DD5FE6}"/>
              </a:ext>
            </a:extLst>
          </p:cNvPr>
          <p:cNvSpPr/>
          <p:nvPr userDrawn="1"/>
        </p:nvSpPr>
        <p:spPr>
          <a:xfrm>
            <a:off x="8975725" y="0"/>
            <a:ext cx="32162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1D7B6-2F3E-7CC3-3461-7187E5A126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2480" y="1642745"/>
            <a:ext cx="5473520" cy="435133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98CEBF36-BB19-993B-381F-385D0372A8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9984" y="1643064"/>
            <a:ext cx="4680697" cy="4351020"/>
          </a:xfrm>
        </p:spPr>
        <p:txBody>
          <a:bodyPr/>
          <a:lstStyle/>
          <a:p>
            <a:endParaRPr lang="fr-FR"/>
          </a:p>
        </p:txBody>
      </p:sp>
      <p:grpSp>
        <p:nvGrpSpPr>
          <p:cNvPr id="9" name="Graphic 14">
            <a:extLst>
              <a:ext uri="{FF2B5EF4-FFF2-40B4-BE49-F238E27FC236}">
                <a16:creationId xmlns:a16="http://schemas.microsoft.com/office/drawing/2014/main" id="{A4C6D7D2-5827-F483-9C40-CDF6E6A58438}"/>
              </a:ext>
            </a:extLst>
          </p:cNvPr>
          <p:cNvGrpSpPr/>
          <p:nvPr userDrawn="1"/>
        </p:nvGrpSpPr>
        <p:grpSpPr>
          <a:xfrm>
            <a:off x="10758488" y="6382369"/>
            <a:ext cx="1093664" cy="197692"/>
            <a:chOff x="7728536" y="711200"/>
            <a:chExt cx="3655169" cy="660715"/>
          </a:xfrm>
        </p:grpSpPr>
        <p:grpSp>
          <p:nvGrpSpPr>
            <p:cNvPr id="10" name="Graphic 14">
              <a:extLst>
                <a:ext uri="{FF2B5EF4-FFF2-40B4-BE49-F238E27FC236}">
                  <a16:creationId xmlns:a16="http://schemas.microsoft.com/office/drawing/2014/main" id="{F153796B-ACDE-731B-3C7B-5BE92ECCA482}"/>
                </a:ext>
              </a:extLst>
            </p:cNvPr>
            <p:cNvGrpSpPr/>
            <p:nvPr/>
          </p:nvGrpSpPr>
          <p:grpSpPr>
            <a:xfrm>
              <a:off x="9039563" y="1184091"/>
              <a:ext cx="2308841" cy="187824"/>
              <a:chOff x="9039563" y="1184091"/>
              <a:chExt cx="2308841" cy="187824"/>
            </a:xfrm>
            <a:solidFill>
              <a:srgbClr val="F2F2F3"/>
            </a:solidFill>
          </p:grpSpPr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id="{3D3FF9C7-1FD0-AB10-DC43-7F7FB6FE6976}"/>
                  </a:ext>
                </a:extLst>
              </p:cNvPr>
              <p:cNvSpPr/>
              <p:nvPr/>
            </p:nvSpPr>
            <p:spPr>
              <a:xfrm>
                <a:off x="9039563" y="1191084"/>
                <a:ext cx="140202" cy="140535"/>
              </a:xfrm>
              <a:custGeom>
                <a:avLst/>
                <a:gdLst>
                  <a:gd name="connsiteX0" fmla="*/ 0 w 140202"/>
                  <a:gd name="connsiteY0" fmla="*/ 139869 h 140535"/>
                  <a:gd name="connsiteX1" fmla="*/ 10990 w 140202"/>
                  <a:gd name="connsiteY1" fmla="*/ 111229 h 140535"/>
                  <a:gd name="connsiteX2" fmla="*/ 23645 w 140202"/>
                  <a:gd name="connsiteY2" fmla="*/ 79592 h 140535"/>
                  <a:gd name="connsiteX3" fmla="*/ 37299 w 140202"/>
                  <a:gd name="connsiteY3" fmla="*/ 46623 h 140535"/>
                  <a:gd name="connsiteX4" fmla="*/ 51285 w 140202"/>
                  <a:gd name="connsiteY4" fmla="*/ 13987 h 140535"/>
                  <a:gd name="connsiteX5" fmla="*/ 59278 w 140202"/>
                  <a:gd name="connsiteY5" fmla="*/ 2997 h 140535"/>
                  <a:gd name="connsiteX6" fmla="*/ 70601 w 140202"/>
                  <a:gd name="connsiteY6" fmla="*/ 0 h 140535"/>
                  <a:gd name="connsiteX7" fmla="*/ 75596 w 140202"/>
                  <a:gd name="connsiteY7" fmla="*/ 666 h 140535"/>
                  <a:gd name="connsiteX8" fmla="*/ 79925 w 140202"/>
                  <a:gd name="connsiteY8" fmla="*/ 1998 h 140535"/>
                  <a:gd name="connsiteX9" fmla="*/ 82923 w 140202"/>
                  <a:gd name="connsiteY9" fmla="*/ 3330 h 140535"/>
                  <a:gd name="connsiteX10" fmla="*/ 84255 w 140202"/>
                  <a:gd name="connsiteY10" fmla="*/ 4329 h 140535"/>
                  <a:gd name="connsiteX11" fmla="*/ 92247 w 140202"/>
                  <a:gd name="connsiteY11" fmla="*/ 20980 h 140535"/>
                  <a:gd name="connsiteX12" fmla="*/ 102904 w 140202"/>
                  <a:gd name="connsiteY12" fmla="*/ 45624 h 140535"/>
                  <a:gd name="connsiteX13" fmla="*/ 114560 w 140202"/>
                  <a:gd name="connsiteY13" fmla="*/ 73931 h 140535"/>
                  <a:gd name="connsiteX14" fmla="*/ 125882 w 140202"/>
                  <a:gd name="connsiteY14" fmla="*/ 101905 h 140535"/>
                  <a:gd name="connsiteX15" fmla="*/ 134874 w 140202"/>
                  <a:gd name="connsiteY15" fmla="*/ 125549 h 140535"/>
                  <a:gd name="connsiteX16" fmla="*/ 140202 w 140202"/>
                  <a:gd name="connsiteY16" fmla="*/ 140202 h 140535"/>
                  <a:gd name="connsiteX17" fmla="*/ 114560 w 140202"/>
                  <a:gd name="connsiteY17" fmla="*/ 140202 h 140535"/>
                  <a:gd name="connsiteX18" fmla="*/ 111895 w 140202"/>
                  <a:gd name="connsiteY18" fmla="*/ 133542 h 140535"/>
                  <a:gd name="connsiteX19" fmla="*/ 108565 w 140202"/>
                  <a:gd name="connsiteY19" fmla="*/ 124217 h 140535"/>
                  <a:gd name="connsiteX20" fmla="*/ 104902 w 140202"/>
                  <a:gd name="connsiteY20" fmla="*/ 113894 h 140535"/>
                  <a:gd name="connsiteX21" fmla="*/ 101239 w 140202"/>
                  <a:gd name="connsiteY21" fmla="*/ 104902 h 140535"/>
                  <a:gd name="connsiteX22" fmla="*/ 35966 w 140202"/>
                  <a:gd name="connsiteY22" fmla="*/ 104902 h 140535"/>
                  <a:gd name="connsiteX23" fmla="*/ 28307 w 140202"/>
                  <a:gd name="connsiteY23" fmla="*/ 125216 h 140535"/>
                  <a:gd name="connsiteX24" fmla="*/ 22646 w 140202"/>
                  <a:gd name="connsiteY24" fmla="*/ 140535 h 140535"/>
                  <a:gd name="connsiteX25" fmla="*/ 0 w 140202"/>
                  <a:gd name="connsiteY25" fmla="*/ 140535 h 140535"/>
                  <a:gd name="connsiteX26" fmla="*/ 93912 w 140202"/>
                  <a:gd name="connsiteY26" fmla="*/ 83256 h 140535"/>
                  <a:gd name="connsiteX27" fmla="*/ 87585 w 140202"/>
                  <a:gd name="connsiteY27" fmla="*/ 66937 h 140535"/>
                  <a:gd name="connsiteX28" fmla="*/ 80591 w 140202"/>
                  <a:gd name="connsiteY28" fmla="*/ 49620 h 140535"/>
                  <a:gd name="connsiteX29" fmla="*/ 74264 w 140202"/>
                  <a:gd name="connsiteY29" fmla="*/ 34301 h 140535"/>
                  <a:gd name="connsiteX30" fmla="*/ 69602 w 140202"/>
                  <a:gd name="connsiteY30" fmla="*/ 23645 h 140535"/>
                  <a:gd name="connsiteX31" fmla="*/ 63940 w 140202"/>
                  <a:gd name="connsiteY31" fmla="*/ 36299 h 140535"/>
                  <a:gd name="connsiteX32" fmla="*/ 57613 w 140202"/>
                  <a:gd name="connsiteY32" fmla="*/ 51285 h 140535"/>
                  <a:gd name="connsiteX33" fmla="*/ 50952 w 140202"/>
                  <a:gd name="connsiteY33" fmla="*/ 67270 h 140535"/>
                  <a:gd name="connsiteX34" fmla="*/ 44625 w 140202"/>
                  <a:gd name="connsiteY34" fmla="*/ 83256 h 140535"/>
                  <a:gd name="connsiteX35" fmla="*/ 93912 w 140202"/>
                  <a:gd name="connsiteY35" fmla="*/ 83256 h 140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0202" h="140535">
                    <a:moveTo>
                      <a:pt x="0" y="139869"/>
                    </a:moveTo>
                    <a:cubicBezTo>
                      <a:pt x="3330" y="130878"/>
                      <a:pt x="6994" y="121553"/>
                      <a:pt x="10990" y="111229"/>
                    </a:cubicBezTo>
                    <a:cubicBezTo>
                      <a:pt x="14986" y="100906"/>
                      <a:pt x="19315" y="90249"/>
                      <a:pt x="23645" y="79592"/>
                    </a:cubicBezTo>
                    <a:cubicBezTo>
                      <a:pt x="27974" y="68936"/>
                      <a:pt x="32636" y="57946"/>
                      <a:pt x="37299" y="46623"/>
                    </a:cubicBezTo>
                    <a:cubicBezTo>
                      <a:pt x="41961" y="35633"/>
                      <a:pt x="46623" y="24644"/>
                      <a:pt x="51285" y="13987"/>
                    </a:cubicBezTo>
                    <a:cubicBezTo>
                      <a:pt x="53617" y="8659"/>
                      <a:pt x="56281" y="4995"/>
                      <a:pt x="59278" y="2997"/>
                    </a:cubicBezTo>
                    <a:cubicBezTo>
                      <a:pt x="62275" y="999"/>
                      <a:pt x="65938" y="0"/>
                      <a:pt x="70601" y="0"/>
                    </a:cubicBezTo>
                    <a:cubicBezTo>
                      <a:pt x="72266" y="0"/>
                      <a:pt x="73931" y="333"/>
                      <a:pt x="75596" y="666"/>
                    </a:cubicBezTo>
                    <a:cubicBezTo>
                      <a:pt x="77261" y="999"/>
                      <a:pt x="78593" y="1665"/>
                      <a:pt x="79925" y="1998"/>
                    </a:cubicBezTo>
                    <a:cubicBezTo>
                      <a:pt x="81257" y="2664"/>
                      <a:pt x="82256" y="2997"/>
                      <a:pt x="82923" y="3330"/>
                    </a:cubicBezTo>
                    <a:cubicBezTo>
                      <a:pt x="83922" y="3663"/>
                      <a:pt x="84255" y="3996"/>
                      <a:pt x="84255" y="4329"/>
                    </a:cubicBezTo>
                    <a:cubicBezTo>
                      <a:pt x="86253" y="7993"/>
                      <a:pt x="88917" y="13654"/>
                      <a:pt x="92247" y="20980"/>
                    </a:cubicBezTo>
                    <a:cubicBezTo>
                      <a:pt x="95577" y="28307"/>
                      <a:pt x="99241" y="36632"/>
                      <a:pt x="102904" y="45624"/>
                    </a:cubicBezTo>
                    <a:cubicBezTo>
                      <a:pt x="106567" y="54616"/>
                      <a:pt x="110563" y="64273"/>
                      <a:pt x="114560" y="73931"/>
                    </a:cubicBezTo>
                    <a:cubicBezTo>
                      <a:pt x="118556" y="83922"/>
                      <a:pt x="122219" y="93246"/>
                      <a:pt x="125882" y="101905"/>
                    </a:cubicBezTo>
                    <a:cubicBezTo>
                      <a:pt x="129213" y="110563"/>
                      <a:pt x="132210" y="118556"/>
                      <a:pt x="134874" y="125549"/>
                    </a:cubicBezTo>
                    <a:cubicBezTo>
                      <a:pt x="137538" y="132543"/>
                      <a:pt x="139203" y="137205"/>
                      <a:pt x="140202" y="140202"/>
                    </a:cubicBezTo>
                    <a:lnTo>
                      <a:pt x="114560" y="140202"/>
                    </a:lnTo>
                    <a:cubicBezTo>
                      <a:pt x="113894" y="138537"/>
                      <a:pt x="113228" y="136206"/>
                      <a:pt x="111895" y="133542"/>
                    </a:cubicBezTo>
                    <a:cubicBezTo>
                      <a:pt x="110896" y="130545"/>
                      <a:pt x="109564" y="127547"/>
                      <a:pt x="108565" y="124217"/>
                    </a:cubicBezTo>
                    <a:cubicBezTo>
                      <a:pt x="107233" y="120887"/>
                      <a:pt x="105901" y="117557"/>
                      <a:pt x="104902" y="113894"/>
                    </a:cubicBezTo>
                    <a:cubicBezTo>
                      <a:pt x="103570" y="110563"/>
                      <a:pt x="102571" y="107233"/>
                      <a:pt x="101239" y="104902"/>
                    </a:cubicBezTo>
                    <a:lnTo>
                      <a:pt x="35966" y="104902"/>
                    </a:lnTo>
                    <a:cubicBezTo>
                      <a:pt x="32969" y="112228"/>
                      <a:pt x="30638" y="118889"/>
                      <a:pt x="28307" y="125216"/>
                    </a:cubicBezTo>
                    <a:cubicBezTo>
                      <a:pt x="25976" y="131544"/>
                      <a:pt x="24311" y="136539"/>
                      <a:pt x="22646" y="140535"/>
                    </a:cubicBezTo>
                    <a:lnTo>
                      <a:pt x="0" y="140535"/>
                    </a:lnTo>
                    <a:close/>
                    <a:moveTo>
                      <a:pt x="93912" y="83256"/>
                    </a:moveTo>
                    <a:cubicBezTo>
                      <a:pt x="92247" y="78260"/>
                      <a:pt x="89916" y="72932"/>
                      <a:pt x="87585" y="66937"/>
                    </a:cubicBezTo>
                    <a:cubicBezTo>
                      <a:pt x="85254" y="60943"/>
                      <a:pt x="82923" y="55282"/>
                      <a:pt x="80591" y="49620"/>
                    </a:cubicBezTo>
                    <a:cubicBezTo>
                      <a:pt x="78260" y="43959"/>
                      <a:pt x="76262" y="38964"/>
                      <a:pt x="74264" y="34301"/>
                    </a:cubicBezTo>
                    <a:cubicBezTo>
                      <a:pt x="72266" y="29639"/>
                      <a:pt x="70601" y="26309"/>
                      <a:pt x="69602" y="23645"/>
                    </a:cubicBezTo>
                    <a:cubicBezTo>
                      <a:pt x="67937" y="27308"/>
                      <a:pt x="65938" y="31637"/>
                      <a:pt x="63940" y="36299"/>
                    </a:cubicBezTo>
                    <a:cubicBezTo>
                      <a:pt x="61942" y="40962"/>
                      <a:pt x="59611" y="45957"/>
                      <a:pt x="57613" y="51285"/>
                    </a:cubicBezTo>
                    <a:cubicBezTo>
                      <a:pt x="55282" y="56614"/>
                      <a:pt x="53284" y="61942"/>
                      <a:pt x="50952" y="67270"/>
                    </a:cubicBezTo>
                    <a:cubicBezTo>
                      <a:pt x="48621" y="72599"/>
                      <a:pt x="46623" y="77927"/>
                      <a:pt x="44625" y="83256"/>
                    </a:cubicBezTo>
                    <a:lnTo>
                      <a:pt x="93912" y="83256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id="{50E4FD0A-9AD6-34B5-85AA-280696CEE816}"/>
                  </a:ext>
                </a:extLst>
              </p:cNvPr>
              <p:cNvSpPr/>
              <p:nvPr/>
            </p:nvSpPr>
            <p:spPr>
              <a:xfrm>
                <a:off x="9188424" y="1184091"/>
                <a:ext cx="105234" cy="149526"/>
              </a:xfrm>
              <a:custGeom>
                <a:avLst/>
                <a:gdLst>
                  <a:gd name="connsiteX0" fmla="*/ 83256 w 105234"/>
                  <a:gd name="connsiteY0" fmla="*/ 10657 h 149526"/>
                  <a:gd name="connsiteX1" fmla="*/ 86253 w 105234"/>
                  <a:gd name="connsiteY1" fmla="*/ 2664 h 149526"/>
                  <a:gd name="connsiteX2" fmla="*/ 94911 w 105234"/>
                  <a:gd name="connsiteY2" fmla="*/ 0 h 149526"/>
                  <a:gd name="connsiteX3" fmla="*/ 101239 w 105234"/>
                  <a:gd name="connsiteY3" fmla="*/ 999 h 149526"/>
                  <a:gd name="connsiteX4" fmla="*/ 105235 w 105234"/>
                  <a:gd name="connsiteY4" fmla="*/ 2331 h 149526"/>
                  <a:gd name="connsiteX5" fmla="*/ 105235 w 105234"/>
                  <a:gd name="connsiteY5" fmla="*/ 91914 h 149526"/>
                  <a:gd name="connsiteX6" fmla="*/ 101239 w 105234"/>
                  <a:gd name="connsiteY6" fmla="*/ 117224 h 149526"/>
                  <a:gd name="connsiteX7" fmla="*/ 90249 w 105234"/>
                  <a:gd name="connsiteY7" fmla="*/ 135207 h 149526"/>
                  <a:gd name="connsiteX8" fmla="*/ 73598 w 105234"/>
                  <a:gd name="connsiteY8" fmla="*/ 145864 h 149526"/>
                  <a:gd name="connsiteX9" fmla="*/ 52617 w 105234"/>
                  <a:gd name="connsiteY9" fmla="*/ 149527 h 149526"/>
                  <a:gd name="connsiteX10" fmla="*/ 31637 w 105234"/>
                  <a:gd name="connsiteY10" fmla="*/ 145531 h 149526"/>
                  <a:gd name="connsiteX11" fmla="*/ 14986 w 105234"/>
                  <a:gd name="connsiteY11" fmla="*/ 134541 h 149526"/>
                  <a:gd name="connsiteX12" fmla="*/ 3996 w 105234"/>
                  <a:gd name="connsiteY12" fmla="*/ 117890 h 149526"/>
                  <a:gd name="connsiteX13" fmla="*/ 0 w 105234"/>
                  <a:gd name="connsiteY13" fmla="*/ 96909 h 149526"/>
                  <a:gd name="connsiteX14" fmla="*/ 3663 w 105234"/>
                  <a:gd name="connsiteY14" fmla="*/ 75596 h 149526"/>
                  <a:gd name="connsiteX15" fmla="*/ 14320 w 105234"/>
                  <a:gd name="connsiteY15" fmla="*/ 58945 h 149526"/>
                  <a:gd name="connsiteX16" fmla="*/ 29972 w 105234"/>
                  <a:gd name="connsiteY16" fmla="*/ 47955 h 149526"/>
                  <a:gd name="connsiteX17" fmla="*/ 49620 w 105234"/>
                  <a:gd name="connsiteY17" fmla="*/ 43959 h 149526"/>
                  <a:gd name="connsiteX18" fmla="*/ 69602 w 105234"/>
                  <a:gd name="connsiteY18" fmla="*/ 48288 h 149526"/>
                  <a:gd name="connsiteX19" fmla="*/ 82923 w 105234"/>
                  <a:gd name="connsiteY19" fmla="*/ 59278 h 149526"/>
                  <a:gd name="connsiteX20" fmla="*/ 82923 w 105234"/>
                  <a:gd name="connsiteY20" fmla="*/ 10657 h 149526"/>
                  <a:gd name="connsiteX21" fmla="*/ 83256 w 105234"/>
                  <a:gd name="connsiteY21" fmla="*/ 96909 h 149526"/>
                  <a:gd name="connsiteX22" fmla="*/ 80924 w 105234"/>
                  <a:gd name="connsiteY22" fmla="*/ 84255 h 149526"/>
                  <a:gd name="connsiteX23" fmla="*/ 74930 w 105234"/>
                  <a:gd name="connsiteY23" fmla="*/ 73931 h 149526"/>
                  <a:gd name="connsiteX24" fmla="*/ 65605 w 105234"/>
                  <a:gd name="connsiteY24" fmla="*/ 66937 h 149526"/>
                  <a:gd name="connsiteX25" fmla="*/ 53283 w 105234"/>
                  <a:gd name="connsiteY25" fmla="*/ 64606 h 149526"/>
                  <a:gd name="connsiteX26" fmla="*/ 40962 w 105234"/>
                  <a:gd name="connsiteY26" fmla="*/ 66937 h 149526"/>
                  <a:gd name="connsiteX27" fmla="*/ 31637 w 105234"/>
                  <a:gd name="connsiteY27" fmla="*/ 73598 h 149526"/>
                  <a:gd name="connsiteX28" fmla="*/ 25643 w 105234"/>
                  <a:gd name="connsiteY28" fmla="*/ 83922 h 149526"/>
                  <a:gd name="connsiteX29" fmla="*/ 23645 w 105234"/>
                  <a:gd name="connsiteY29" fmla="*/ 96909 h 149526"/>
                  <a:gd name="connsiteX30" fmla="*/ 25643 w 105234"/>
                  <a:gd name="connsiteY30" fmla="*/ 109897 h 149526"/>
                  <a:gd name="connsiteX31" fmla="*/ 31637 w 105234"/>
                  <a:gd name="connsiteY31" fmla="*/ 119888 h 149526"/>
                  <a:gd name="connsiteX32" fmla="*/ 40962 w 105234"/>
                  <a:gd name="connsiteY32" fmla="*/ 126548 h 149526"/>
                  <a:gd name="connsiteX33" fmla="*/ 53283 w 105234"/>
                  <a:gd name="connsiteY33" fmla="*/ 128880 h 149526"/>
                  <a:gd name="connsiteX34" fmla="*/ 65605 w 105234"/>
                  <a:gd name="connsiteY34" fmla="*/ 126548 h 149526"/>
                  <a:gd name="connsiteX35" fmla="*/ 74930 w 105234"/>
                  <a:gd name="connsiteY35" fmla="*/ 119888 h 149526"/>
                  <a:gd name="connsiteX36" fmla="*/ 80924 w 105234"/>
                  <a:gd name="connsiteY36" fmla="*/ 109897 h 149526"/>
                  <a:gd name="connsiteX37" fmla="*/ 83256 w 105234"/>
                  <a:gd name="connsiteY37" fmla="*/ 96909 h 14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5234" h="149526">
                    <a:moveTo>
                      <a:pt x="83256" y="10657"/>
                    </a:moveTo>
                    <a:cubicBezTo>
                      <a:pt x="83256" y="6993"/>
                      <a:pt x="84255" y="4329"/>
                      <a:pt x="86253" y="2664"/>
                    </a:cubicBezTo>
                    <a:cubicBezTo>
                      <a:pt x="88251" y="999"/>
                      <a:pt x="91248" y="0"/>
                      <a:pt x="94911" y="0"/>
                    </a:cubicBezTo>
                    <a:cubicBezTo>
                      <a:pt x="97242" y="0"/>
                      <a:pt x="99241" y="333"/>
                      <a:pt x="101239" y="999"/>
                    </a:cubicBezTo>
                    <a:cubicBezTo>
                      <a:pt x="103237" y="1665"/>
                      <a:pt x="104569" y="1998"/>
                      <a:pt x="105235" y="2331"/>
                    </a:cubicBezTo>
                    <a:lnTo>
                      <a:pt x="105235" y="91914"/>
                    </a:lnTo>
                    <a:cubicBezTo>
                      <a:pt x="105235" y="101572"/>
                      <a:pt x="103903" y="109897"/>
                      <a:pt x="101239" y="117224"/>
                    </a:cubicBezTo>
                    <a:cubicBezTo>
                      <a:pt x="98574" y="124550"/>
                      <a:pt x="94911" y="130212"/>
                      <a:pt x="90249" y="135207"/>
                    </a:cubicBezTo>
                    <a:cubicBezTo>
                      <a:pt x="85587" y="139869"/>
                      <a:pt x="79925" y="143533"/>
                      <a:pt x="73598" y="145864"/>
                    </a:cubicBezTo>
                    <a:cubicBezTo>
                      <a:pt x="67270" y="148195"/>
                      <a:pt x="60277" y="149527"/>
                      <a:pt x="52617" y="149527"/>
                    </a:cubicBezTo>
                    <a:cubicBezTo>
                      <a:pt x="44958" y="149527"/>
                      <a:pt x="37964" y="148195"/>
                      <a:pt x="31637" y="145531"/>
                    </a:cubicBezTo>
                    <a:cubicBezTo>
                      <a:pt x="25310" y="142866"/>
                      <a:pt x="19648" y="139203"/>
                      <a:pt x="14986" y="134541"/>
                    </a:cubicBezTo>
                    <a:cubicBezTo>
                      <a:pt x="10324" y="129879"/>
                      <a:pt x="6660" y="124217"/>
                      <a:pt x="3996" y="117890"/>
                    </a:cubicBezTo>
                    <a:cubicBezTo>
                      <a:pt x="1332" y="111229"/>
                      <a:pt x="0" y="104236"/>
                      <a:pt x="0" y="96909"/>
                    </a:cubicBezTo>
                    <a:cubicBezTo>
                      <a:pt x="0" y="89250"/>
                      <a:pt x="1332" y="82256"/>
                      <a:pt x="3663" y="75596"/>
                    </a:cubicBezTo>
                    <a:cubicBezTo>
                      <a:pt x="6327" y="69269"/>
                      <a:pt x="9658" y="63607"/>
                      <a:pt x="14320" y="58945"/>
                    </a:cubicBezTo>
                    <a:cubicBezTo>
                      <a:pt x="18649" y="54283"/>
                      <a:pt x="23978" y="50619"/>
                      <a:pt x="29972" y="47955"/>
                    </a:cubicBezTo>
                    <a:cubicBezTo>
                      <a:pt x="35966" y="45291"/>
                      <a:pt x="42627" y="43959"/>
                      <a:pt x="49620" y="43959"/>
                    </a:cubicBezTo>
                    <a:cubicBezTo>
                      <a:pt x="57280" y="43959"/>
                      <a:pt x="63607" y="45291"/>
                      <a:pt x="69602" y="48288"/>
                    </a:cubicBezTo>
                    <a:cubicBezTo>
                      <a:pt x="75263" y="51285"/>
                      <a:pt x="79925" y="54949"/>
                      <a:pt x="82923" y="59278"/>
                    </a:cubicBezTo>
                    <a:lnTo>
                      <a:pt x="82923" y="10657"/>
                    </a:lnTo>
                    <a:close/>
                    <a:moveTo>
                      <a:pt x="83256" y="96909"/>
                    </a:moveTo>
                    <a:cubicBezTo>
                      <a:pt x="83256" y="92247"/>
                      <a:pt x="82589" y="88251"/>
                      <a:pt x="80924" y="84255"/>
                    </a:cubicBezTo>
                    <a:cubicBezTo>
                      <a:pt x="79592" y="80258"/>
                      <a:pt x="77261" y="76928"/>
                      <a:pt x="74930" y="73931"/>
                    </a:cubicBezTo>
                    <a:cubicBezTo>
                      <a:pt x="72266" y="70934"/>
                      <a:pt x="69269" y="68603"/>
                      <a:pt x="65605" y="66937"/>
                    </a:cubicBezTo>
                    <a:cubicBezTo>
                      <a:pt x="61942" y="65272"/>
                      <a:pt x="57946" y="64606"/>
                      <a:pt x="53283" y="64606"/>
                    </a:cubicBezTo>
                    <a:cubicBezTo>
                      <a:pt x="48621" y="64606"/>
                      <a:pt x="44625" y="65272"/>
                      <a:pt x="40962" y="66937"/>
                    </a:cubicBezTo>
                    <a:cubicBezTo>
                      <a:pt x="37298" y="68603"/>
                      <a:pt x="34301" y="70934"/>
                      <a:pt x="31637" y="73598"/>
                    </a:cubicBezTo>
                    <a:cubicBezTo>
                      <a:pt x="28973" y="76595"/>
                      <a:pt x="26975" y="79925"/>
                      <a:pt x="25643" y="83922"/>
                    </a:cubicBezTo>
                    <a:cubicBezTo>
                      <a:pt x="24311" y="87918"/>
                      <a:pt x="23645" y="92247"/>
                      <a:pt x="23645" y="96909"/>
                    </a:cubicBezTo>
                    <a:cubicBezTo>
                      <a:pt x="23645" y="101572"/>
                      <a:pt x="24311" y="105901"/>
                      <a:pt x="25643" y="109897"/>
                    </a:cubicBezTo>
                    <a:cubicBezTo>
                      <a:pt x="26975" y="113894"/>
                      <a:pt x="28973" y="117224"/>
                      <a:pt x="31637" y="119888"/>
                    </a:cubicBezTo>
                    <a:cubicBezTo>
                      <a:pt x="34301" y="122885"/>
                      <a:pt x="37298" y="124883"/>
                      <a:pt x="40962" y="126548"/>
                    </a:cubicBezTo>
                    <a:cubicBezTo>
                      <a:pt x="44625" y="128213"/>
                      <a:pt x="48621" y="128880"/>
                      <a:pt x="53283" y="128880"/>
                    </a:cubicBezTo>
                    <a:cubicBezTo>
                      <a:pt x="57613" y="128880"/>
                      <a:pt x="61609" y="128213"/>
                      <a:pt x="65605" y="126548"/>
                    </a:cubicBezTo>
                    <a:cubicBezTo>
                      <a:pt x="69269" y="124883"/>
                      <a:pt x="72599" y="122885"/>
                      <a:pt x="74930" y="119888"/>
                    </a:cubicBezTo>
                    <a:cubicBezTo>
                      <a:pt x="77594" y="117224"/>
                      <a:pt x="79592" y="113561"/>
                      <a:pt x="80924" y="109897"/>
                    </a:cubicBezTo>
                    <a:cubicBezTo>
                      <a:pt x="82589" y="105901"/>
                      <a:pt x="83256" y="101572"/>
                      <a:pt x="83256" y="96909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id="{09956F8C-22EF-E563-0C63-CDD49871E8D3}"/>
                  </a:ext>
                </a:extLst>
              </p:cNvPr>
              <p:cNvSpPr/>
              <p:nvPr/>
            </p:nvSpPr>
            <p:spPr>
              <a:xfrm>
                <a:off x="9304649" y="1230714"/>
                <a:ext cx="106900" cy="100239"/>
              </a:xfrm>
              <a:custGeom>
                <a:avLst/>
                <a:gdLst>
                  <a:gd name="connsiteX0" fmla="*/ 40962 w 106900"/>
                  <a:gd name="connsiteY0" fmla="*/ 100240 h 100239"/>
                  <a:gd name="connsiteX1" fmla="*/ 24311 w 106900"/>
                  <a:gd name="connsiteY1" fmla="*/ 67603 h 100239"/>
                  <a:gd name="connsiteX2" fmla="*/ 11323 w 106900"/>
                  <a:gd name="connsiteY2" fmla="*/ 40296 h 100239"/>
                  <a:gd name="connsiteX3" fmla="*/ 2997 w 106900"/>
                  <a:gd name="connsiteY3" fmla="*/ 20314 h 100239"/>
                  <a:gd name="connsiteX4" fmla="*/ 0 w 106900"/>
                  <a:gd name="connsiteY4" fmla="*/ 9991 h 100239"/>
                  <a:gd name="connsiteX5" fmla="*/ 2664 w 106900"/>
                  <a:gd name="connsiteY5" fmla="*/ 2997 h 100239"/>
                  <a:gd name="connsiteX6" fmla="*/ 10990 w 106900"/>
                  <a:gd name="connsiteY6" fmla="*/ 0 h 100239"/>
                  <a:gd name="connsiteX7" fmla="*/ 17650 w 106900"/>
                  <a:gd name="connsiteY7" fmla="*/ 666 h 100239"/>
                  <a:gd name="connsiteX8" fmla="*/ 20647 w 106900"/>
                  <a:gd name="connsiteY8" fmla="*/ 1998 h 100239"/>
                  <a:gd name="connsiteX9" fmla="*/ 28973 w 106900"/>
                  <a:gd name="connsiteY9" fmla="*/ 23645 h 100239"/>
                  <a:gd name="connsiteX10" fmla="*/ 37964 w 106900"/>
                  <a:gd name="connsiteY10" fmla="*/ 44625 h 100239"/>
                  <a:gd name="connsiteX11" fmla="*/ 46290 w 106900"/>
                  <a:gd name="connsiteY11" fmla="*/ 62608 h 100239"/>
                  <a:gd name="connsiteX12" fmla="*/ 52617 w 106900"/>
                  <a:gd name="connsiteY12" fmla="*/ 75929 h 100239"/>
                  <a:gd name="connsiteX13" fmla="*/ 60610 w 106900"/>
                  <a:gd name="connsiteY13" fmla="*/ 58945 h 100239"/>
                  <a:gd name="connsiteX14" fmla="*/ 68936 w 106900"/>
                  <a:gd name="connsiteY14" fmla="*/ 39630 h 100239"/>
                  <a:gd name="connsiteX15" fmla="*/ 76262 w 106900"/>
                  <a:gd name="connsiteY15" fmla="*/ 22312 h 100239"/>
                  <a:gd name="connsiteX16" fmla="*/ 80924 w 106900"/>
                  <a:gd name="connsiteY16" fmla="*/ 10990 h 100239"/>
                  <a:gd name="connsiteX17" fmla="*/ 85587 w 106900"/>
                  <a:gd name="connsiteY17" fmla="*/ 2997 h 100239"/>
                  <a:gd name="connsiteX18" fmla="*/ 94245 w 106900"/>
                  <a:gd name="connsiteY18" fmla="*/ 0 h 100239"/>
                  <a:gd name="connsiteX19" fmla="*/ 103237 w 106900"/>
                  <a:gd name="connsiteY19" fmla="*/ 1998 h 100239"/>
                  <a:gd name="connsiteX20" fmla="*/ 106900 w 106900"/>
                  <a:gd name="connsiteY20" fmla="*/ 4329 h 100239"/>
                  <a:gd name="connsiteX21" fmla="*/ 102904 w 106900"/>
                  <a:gd name="connsiteY21" fmla="*/ 15652 h 100239"/>
                  <a:gd name="connsiteX22" fmla="*/ 96243 w 106900"/>
                  <a:gd name="connsiteY22" fmla="*/ 31970 h 100239"/>
                  <a:gd name="connsiteX23" fmla="*/ 87585 w 106900"/>
                  <a:gd name="connsiteY23" fmla="*/ 50619 h 100239"/>
                  <a:gd name="connsiteX24" fmla="*/ 78593 w 106900"/>
                  <a:gd name="connsiteY24" fmla="*/ 69602 h 100239"/>
                  <a:gd name="connsiteX25" fmla="*/ 70268 w 106900"/>
                  <a:gd name="connsiteY25" fmla="*/ 86919 h 100239"/>
                  <a:gd name="connsiteX26" fmla="*/ 63607 w 106900"/>
                  <a:gd name="connsiteY26" fmla="*/ 99907 h 100239"/>
                  <a:gd name="connsiteX27" fmla="*/ 40962 w 106900"/>
                  <a:gd name="connsiteY27" fmla="*/ 99907 h 100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6900" h="100239">
                    <a:moveTo>
                      <a:pt x="40962" y="100240"/>
                    </a:moveTo>
                    <a:cubicBezTo>
                      <a:pt x="34967" y="88584"/>
                      <a:pt x="29306" y="77927"/>
                      <a:pt x="24311" y="67603"/>
                    </a:cubicBezTo>
                    <a:cubicBezTo>
                      <a:pt x="19315" y="57613"/>
                      <a:pt x="14986" y="48288"/>
                      <a:pt x="11323" y="40296"/>
                    </a:cubicBezTo>
                    <a:cubicBezTo>
                      <a:pt x="7659" y="32303"/>
                      <a:pt x="4995" y="25643"/>
                      <a:pt x="2997" y="20314"/>
                    </a:cubicBezTo>
                    <a:cubicBezTo>
                      <a:pt x="999" y="14986"/>
                      <a:pt x="0" y="11656"/>
                      <a:pt x="0" y="9991"/>
                    </a:cubicBezTo>
                    <a:cubicBezTo>
                      <a:pt x="0" y="7326"/>
                      <a:pt x="999" y="4995"/>
                      <a:pt x="2664" y="2997"/>
                    </a:cubicBezTo>
                    <a:cubicBezTo>
                      <a:pt x="4329" y="999"/>
                      <a:pt x="7326" y="0"/>
                      <a:pt x="10990" y="0"/>
                    </a:cubicBezTo>
                    <a:cubicBezTo>
                      <a:pt x="13654" y="0"/>
                      <a:pt x="15985" y="333"/>
                      <a:pt x="17650" y="666"/>
                    </a:cubicBezTo>
                    <a:cubicBezTo>
                      <a:pt x="19315" y="1332"/>
                      <a:pt x="20314" y="1665"/>
                      <a:pt x="20647" y="1998"/>
                    </a:cubicBezTo>
                    <a:cubicBezTo>
                      <a:pt x="23311" y="9325"/>
                      <a:pt x="25976" y="16318"/>
                      <a:pt x="28973" y="23645"/>
                    </a:cubicBezTo>
                    <a:cubicBezTo>
                      <a:pt x="31970" y="30971"/>
                      <a:pt x="34967" y="37964"/>
                      <a:pt x="37964" y="44625"/>
                    </a:cubicBezTo>
                    <a:cubicBezTo>
                      <a:pt x="40962" y="51285"/>
                      <a:pt x="43626" y="57280"/>
                      <a:pt x="46290" y="62608"/>
                    </a:cubicBezTo>
                    <a:cubicBezTo>
                      <a:pt x="48954" y="67936"/>
                      <a:pt x="50952" y="72266"/>
                      <a:pt x="52617" y="75929"/>
                    </a:cubicBezTo>
                    <a:cubicBezTo>
                      <a:pt x="54949" y="71267"/>
                      <a:pt x="57613" y="65605"/>
                      <a:pt x="60610" y="58945"/>
                    </a:cubicBezTo>
                    <a:cubicBezTo>
                      <a:pt x="63607" y="52284"/>
                      <a:pt x="66271" y="45957"/>
                      <a:pt x="68936" y="39630"/>
                    </a:cubicBezTo>
                    <a:cubicBezTo>
                      <a:pt x="71600" y="33302"/>
                      <a:pt x="73931" y="27308"/>
                      <a:pt x="76262" y="22312"/>
                    </a:cubicBezTo>
                    <a:cubicBezTo>
                      <a:pt x="78260" y="16984"/>
                      <a:pt x="79925" y="13321"/>
                      <a:pt x="80924" y="10990"/>
                    </a:cubicBezTo>
                    <a:cubicBezTo>
                      <a:pt x="82256" y="7659"/>
                      <a:pt x="83921" y="4995"/>
                      <a:pt x="85587" y="2997"/>
                    </a:cubicBezTo>
                    <a:cubicBezTo>
                      <a:pt x="87252" y="999"/>
                      <a:pt x="90249" y="0"/>
                      <a:pt x="94245" y="0"/>
                    </a:cubicBezTo>
                    <a:cubicBezTo>
                      <a:pt x="97908" y="0"/>
                      <a:pt x="100906" y="666"/>
                      <a:pt x="103237" y="1998"/>
                    </a:cubicBezTo>
                    <a:cubicBezTo>
                      <a:pt x="105568" y="3330"/>
                      <a:pt x="106900" y="3996"/>
                      <a:pt x="106900" y="4329"/>
                    </a:cubicBezTo>
                    <a:cubicBezTo>
                      <a:pt x="106234" y="6993"/>
                      <a:pt x="104902" y="10990"/>
                      <a:pt x="102904" y="15652"/>
                    </a:cubicBezTo>
                    <a:cubicBezTo>
                      <a:pt x="100906" y="20647"/>
                      <a:pt x="98907" y="25976"/>
                      <a:pt x="96243" y="31970"/>
                    </a:cubicBezTo>
                    <a:cubicBezTo>
                      <a:pt x="93579" y="37964"/>
                      <a:pt x="90582" y="44292"/>
                      <a:pt x="87585" y="50619"/>
                    </a:cubicBezTo>
                    <a:cubicBezTo>
                      <a:pt x="84587" y="57280"/>
                      <a:pt x="81590" y="63607"/>
                      <a:pt x="78593" y="69602"/>
                    </a:cubicBezTo>
                    <a:cubicBezTo>
                      <a:pt x="75596" y="75929"/>
                      <a:pt x="72932" y="81590"/>
                      <a:pt x="70268" y="86919"/>
                    </a:cubicBezTo>
                    <a:cubicBezTo>
                      <a:pt x="67603" y="92247"/>
                      <a:pt x="65272" y="96576"/>
                      <a:pt x="63607" y="99907"/>
                    </a:cubicBezTo>
                    <a:lnTo>
                      <a:pt x="40962" y="99907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id="{20D5F21A-4FA0-173C-CD61-6FB134BEDFE4}"/>
                  </a:ext>
                </a:extLst>
              </p:cNvPr>
              <p:cNvSpPr/>
              <p:nvPr/>
            </p:nvSpPr>
            <p:spPr>
              <a:xfrm>
                <a:off x="9417543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69 w 93246"/>
                  <a:gd name="connsiteY15" fmla="*/ 29972 h 105567"/>
                  <a:gd name="connsiteX16" fmla="*/ 62275 w 93246"/>
                  <a:gd name="connsiteY16" fmla="*/ 22646 h 105567"/>
                  <a:gd name="connsiteX17" fmla="*/ 52951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2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10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7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7" y="103570"/>
                      <a:pt x="81257" y="103903"/>
                      <a:pt x="77261" y="104236"/>
                    </a:cubicBezTo>
                    <a:cubicBezTo>
                      <a:pt x="73598" y="104569"/>
                      <a:pt x="69269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994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7" y="40296"/>
                      <a:pt x="46623" y="40296"/>
                    </a:cubicBezTo>
                    <a:cubicBezTo>
                      <a:pt x="51618" y="40296"/>
                      <a:pt x="56281" y="40629"/>
                      <a:pt x="60610" y="40629"/>
                    </a:cubicBezTo>
                    <a:cubicBezTo>
                      <a:pt x="64939" y="40962"/>
                      <a:pt x="68269" y="41295"/>
                      <a:pt x="70601" y="41628"/>
                    </a:cubicBezTo>
                    <a:cubicBezTo>
                      <a:pt x="70601" y="36965"/>
                      <a:pt x="69935" y="33302"/>
                      <a:pt x="68269" y="29972"/>
                    </a:cubicBezTo>
                    <a:cubicBezTo>
                      <a:pt x="66937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1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2" y="17317"/>
                      <a:pt x="8992" y="14653"/>
                    </a:cubicBezTo>
                    <a:cubicBezTo>
                      <a:pt x="8992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10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69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8" y="77927"/>
                      <a:pt x="23977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6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id="{D986C50D-0ED6-22DD-F7FA-18D715D112FD}"/>
                  </a:ext>
                </a:extLst>
              </p:cNvPr>
              <p:cNvSpPr/>
              <p:nvPr/>
            </p:nvSpPr>
            <p:spPr>
              <a:xfrm>
                <a:off x="9533435" y="1228383"/>
                <a:ext cx="95244" cy="102570"/>
              </a:xfrm>
              <a:custGeom>
                <a:avLst/>
                <a:gdLst>
                  <a:gd name="connsiteX0" fmla="*/ 0 w 95244"/>
                  <a:gd name="connsiteY0" fmla="*/ 42294 h 102570"/>
                  <a:gd name="connsiteX1" fmla="*/ 3663 w 95244"/>
                  <a:gd name="connsiteY1" fmla="*/ 24644 h 102570"/>
                  <a:gd name="connsiteX2" fmla="*/ 13654 w 95244"/>
                  <a:gd name="connsiteY2" fmla="*/ 11323 h 102570"/>
                  <a:gd name="connsiteX3" fmla="*/ 28640 w 95244"/>
                  <a:gd name="connsiteY3" fmla="*/ 2997 h 102570"/>
                  <a:gd name="connsiteX4" fmla="*/ 47622 w 95244"/>
                  <a:gd name="connsiteY4" fmla="*/ 0 h 102570"/>
                  <a:gd name="connsiteX5" fmla="*/ 66604 w 95244"/>
                  <a:gd name="connsiteY5" fmla="*/ 2997 h 102570"/>
                  <a:gd name="connsiteX6" fmla="*/ 81590 w 95244"/>
                  <a:gd name="connsiteY6" fmla="*/ 11323 h 102570"/>
                  <a:gd name="connsiteX7" fmla="*/ 91581 w 95244"/>
                  <a:gd name="connsiteY7" fmla="*/ 24644 h 102570"/>
                  <a:gd name="connsiteX8" fmla="*/ 95244 w 95244"/>
                  <a:gd name="connsiteY8" fmla="*/ 42294 h 102570"/>
                  <a:gd name="connsiteX9" fmla="*/ 95244 w 95244"/>
                  <a:gd name="connsiteY9" fmla="*/ 102571 h 102570"/>
                  <a:gd name="connsiteX10" fmla="*/ 72932 w 95244"/>
                  <a:gd name="connsiteY10" fmla="*/ 102571 h 102570"/>
                  <a:gd name="connsiteX11" fmla="*/ 72932 w 95244"/>
                  <a:gd name="connsiteY11" fmla="*/ 47955 h 102570"/>
                  <a:gd name="connsiteX12" fmla="*/ 66604 w 95244"/>
                  <a:gd name="connsiteY12" fmla="*/ 27308 h 102570"/>
                  <a:gd name="connsiteX13" fmla="*/ 47622 w 95244"/>
                  <a:gd name="connsiteY13" fmla="*/ 20314 h 102570"/>
                  <a:gd name="connsiteX14" fmla="*/ 28640 w 95244"/>
                  <a:gd name="connsiteY14" fmla="*/ 27308 h 102570"/>
                  <a:gd name="connsiteX15" fmla="*/ 22312 w 95244"/>
                  <a:gd name="connsiteY15" fmla="*/ 47955 h 102570"/>
                  <a:gd name="connsiteX16" fmla="*/ 22312 w 95244"/>
                  <a:gd name="connsiteY16" fmla="*/ 102571 h 102570"/>
                  <a:gd name="connsiteX17" fmla="*/ 0 w 95244"/>
                  <a:gd name="connsiteY17" fmla="*/ 102571 h 102570"/>
                  <a:gd name="connsiteX18" fmla="*/ 0 w 95244"/>
                  <a:gd name="connsiteY18" fmla="*/ 42294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244" h="102570">
                    <a:moveTo>
                      <a:pt x="0" y="42294"/>
                    </a:moveTo>
                    <a:cubicBezTo>
                      <a:pt x="0" y="35633"/>
                      <a:pt x="1332" y="29639"/>
                      <a:pt x="3663" y="24644"/>
                    </a:cubicBezTo>
                    <a:cubicBezTo>
                      <a:pt x="5994" y="19315"/>
                      <a:pt x="9325" y="14986"/>
                      <a:pt x="13654" y="11323"/>
                    </a:cubicBezTo>
                    <a:cubicBezTo>
                      <a:pt x="17983" y="7660"/>
                      <a:pt x="22978" y="4995"/>
                      <a:pt x="28640" y="2997"/>
                    </a:cubicBezTo>
                    <a:cubicBezTo>
                      <a:pt x="34301" y="999"/>
                      <a:pt x="40629" y="0"/>
                      <a:pt x="47622" y="0"/>
                    </a:cubicBezTo>
                    <a:cubicBezTo>
                      <a:pt x="54616" y="0"/>
                      <a:pt x="60943" y="999"/>
                      <a:pt x="66604" y="2997"/>
                    </a:cubicBezTo>
                    <a:cubicBezTo>
                      <a:pt x="72599" y="4995"/>
                      <a:pt x="77594" y="7660"/>
                      <a:pt x="81590" y="11323"/>
                    </a:cubicBezTo>
                    <a:cubicBezTo>
                      <a:pt x="85920" y="14986"/>
                      <a:pt x="88917" y="19315"/>
                      <a:pt x="91581" y="24644"/>
                    </a:cubicBezTo>
                    <a:cubicBezTo>
                      <a:pt x="93912" y="29972"/>
                      <a:pt x="95244" y="35966"/>
                      <a:pt x="95244" y="42294"/>
                    </a:cubicBezTo>
                    <a:lnTo>
                      <a:pt x="95244" y="102571"/>
                    </a:lnTo>
                    <a:lnTo>
                      <a:pt x="72932" y="102571"/>
                    </a:lnTo>
                    <a:lnTo>
                      <a:pt x="72932" y="47955"/>
                    </a:lnTo>
                    <a:cubicBezTo>
                      <a:pt x="72932" y="38964"/>
                      <a:pt x="70934" y="31970"/>
                      <a:pt x="66604" y="27308"/>
                    </a:cubicBezTo>
                    <a:cubicBezTo>
                      <a:pt x="62275" y="22645"/>
                      <a:pt x="55948" y="20314"/>
                      <a:pt x="47622" y="20314"/>
                    </a:cubicBezTo>
                    <a:cubicBezTo>
                      <a:pt x="39297" y="20314"/>
                      <a:pt x="32969" y="22645"/>
                      <a:pt x="28640" y="27308"/>
                    </a:cubicBezTo>
                    <a:cubicBezTo>
                      <a:pt x="24311" y="31970"/>
                      <a:pt x="22312" y="38964"/>
                      <a:pt x="22312" y="47955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4229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id="{B21AAA7C-F9EB-A448-1740-B6E3944D0E44}"/>
                  </a:ext>
                </a:extLst>
              </p:cNvPr>
              <p:cNvSpPr/>
              <p:nvPr/>
            </p:nvSpPr>
            <p:spPr>
              <a:xfrm>
                <a:off x="9647328" y="1228383"/>
                <a:ext cx="88583" cy="105234"/>
              </a:xfrm>
              <a:custGeom>
                <a:avLst/>
                <a:gdLst>
                  <a:gd name="connsiteX0" fmla="*/ 88584 w 88583"/>
                  <a:gd name="connsiteY0" fmla="*/ 95244 h 105234"/>
                  <a:gd name="connsiteX1" fmla="*/ 82923 w 88583"/>
                  <a:gd name="connsiteY1" fmla="*/ 98575 h 105234"/>
                  <a:gd name="connsiteX2" fmla="*/ 75263 w 88583"/>
                  <a:gd name="connsiteY2" fmla="*/ 101905 h 105234"/>
                  <a:gd name="connsiteX3" fmla="*/ 65272 w 88583"/>
                  <a:gd name="connsiteY3" fmla="*/ 104236 h 105234"/>
                  <a:gd name="connsiteX4" fmla="*/ 52618 w 88583"/>
                  <a:gd name="connsiteY4" fmla="*/ 105235 h 105234"/>
                  <a:gd name="connsiteX5" fmla="*/ 32303 w 88583"/>
                  <a:gd name="connsiteY5" fmla="*/ 101905 h 105234"/>
                  <a:gd name="connsiteX6" fmla="*/ 15652 w 88583"/>
                  <a:gd name="connsiteY6" fmla="*/ 91914 h 105234"/>
                  <a:gd name="connsiteX7" fmla="*/ 4329 w 88583"/>
                  <a:gd name="connsiteY7" fmla="*/ 75596 h 105234"/>
                  <a:gd name="connsiteX8" fmla="*/ 0 w 88583"/>
                  <a:gd name="connsiteY8" fmla="*/ 52951 h 105234"/>
                  <a:gd name="connsiteX9" fmla="*/ 3996 w 88583"/>
                  <a:gd name="connsiteY9" fmla="*/ 30305 h 105234"/>
                  <a:gd name="connsiteX10" fmla="*/ 15319 w 88583"/>
                  <a:gd name="connsiteY10" fmla="*/ 13654 h 105234"/>
                  <a:gd name="connsiteX11" fmla="*/ 32303 w 88583"/>
                  <a:gd name="connsiteY11" fmla="*/ 3330 h 105234"/>
                  <a:gd name="connsiteX12" fmla="*/ 53284 w 88583"/>
                  <a:gd name="connsiteY12" fmla="*/ 0 h 105234"/>
                  <a:gd name="connsiteX13" fmla="*/ 69602 w 88583"/>
                  <a:gd name="connsiteY13" fmla="*/ 1665 h 105234"/>
                  <a:gd name="connsiteX14" fmla="*/ 80591 w 88583"/>
                  <a:gd name="connsiteY14" fmla="*/ 5661 h 105234"/>
                  <a:gd name="connsiteX15" fmla="*/ 86586 w 88583"/>
                  <a:gd name="connsiteY15" fmla="*/ 10990 h 105234"/>
                  <a:gd name="connsiteX16" fmla="*/ 88584 w 88583"/>
                  <a:gd name="connsiteY16" fmla="*/ 16984 h 105234"/>
                  <a:gd name="connsiteX17" fmla="*/ 85920 w 88583"/>
                  <a:gd name="connsiteY17" fmla="*/ 24311 h 105234"/>
                  <a:gd name="connsiteX18" fmla="*/ 80924 w 88583"/>
                  <a:gd name="connsiteY18" fmla="*/ 29639 h 105234"/>
                  <a:gd name="connsiteX19" fmla="*/ 70934 w 88583"/>
                  <a:gd name="connsiteY19" fmla="*/ 23312 h 105234"/>
                  <a:gd name="connsiteX20" fmla="*/ 54616 w 88583"/>
                  <a:gd name="connsiteY20" fmla="*/ 20314 h 105234"/>
                  <a:gd name="connsiteX21" fmla="*/ 42294 w 88583"/>
                  <a:gd name="connsiteY21" fmla="*/ 22313 h 105234"/>
                  <a:gd name="connsiteX22" fmla="*/ 32303 w 88583"/>
                  <a:gd name="connsiteY22" fmla="*/ 28307 h 105234"/>
                  <a:gd name="connsiteX23" fmla="*/ 25643 w 88583"/>
                  <a:gd name="connsiteY23" fmla="*/ 38298 h 105234"/>
                  <a:gd name="connsiteX24" fmla="*/ 23312 w 88583"/>
                  <a:gd name="connsiteY24" fmla="*/ 52618 h 105234"/>
                  <a:gd name="connsiteX25" fmla="*/ 25976 w 88583"/>
                  <a:gd name="connsiteY25" fmla="*/ 67603 h 105234"/>
                  <a:gd name="connsiteX26" fmla="*/ 32969 w 88583"/>
                  <a:gd name="connsiteY26" fmla="*/ 77594 h 105234"/>
                  <a:gd name="connsiteX27" fmla="*/ 43293 w 88583"/>
                  <a:gd name="connsiteY27" fmla="*/ 83589 h 105234"/>
                  <a:gd name="connsiteX28" fmla="*/ 55948 w 88583"/>
                  <a:gd name="connsiteY28" fmla="*/ 85587 h 105234"/>
                  <a:gd name="connsiteX29" fmla="*/ 71600 w 88583"/>
                  <a:gd name="connsiteY29" fmla="*/ 82923 h 105234"/>
                  <a:gd name="connsiteX30" fmla="*/ 79592 w 88583"/>
                  <a:gd name="connsiteY30" fmla="*/ 78926 h 105234"/>
                  <a:gd name="connsiteX31" fmla="*/ 88584 w 88583"/>
                  <a:gd name="connsiteY31" fmla="*/ 95244 h 10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8583" h="105234">
                    <a:moveTo>
                      <a:pt x="88584" y="95244"/>
                    </a:moveTo>
                    <a:cubicBezTo>
                      <a:pt x="86919" y="96243"/>
                      <a:pt x="85254" y="97242"/>
                      <a:pt x="82923" y="98575"/>
                    </a:cubicBezTo>
                    <a:cubicBezTo>
                      <a:pt x="80591" y="99574"/>
                      <a:pt x="77927" y="100906"/>
                      <a:pt x="75263" y="101905"/>
                    </a:cubicBezTo>
                    <a:cubicBezTo>
                      <a:pt x="72266" y="102904"/>
                      <a:pt x="68936" y="103570"/>
                      <a:pt x="65272" y="104236"/>
                    </a:cubicBezTo>
                    <a:cubicBezTo>
                      <a:pt x="61609" y="104902"/>
                      <a:pt x="57280" y="105235"/>
                      <a:pt x="52618" y="105235"/>
                    </a:cubicBezTo>
                    <a:cubicBezTo>
                      <a:pt x="45291" y="105235"/>
                      <a:pt x="38631" y="104236"/>
                      <a:pt x="32303" y="101905"/>
                    </a:cubicBezTo>
                    <a:cubicBezTo>
                      <a:pt x="25976" y="99574"/>
                      <a:pt x="20314" y="96243"/>
                      <a:pt x="15652" y="91914"/>
                    </a:cubicBezTo>
                    <a:cubicBezTo>
                      <a:pt x="10990" y="87585"/>
                      <a:pt x="6994" y="81923"/>
                      <a:pt x="4329" y="75596"/>
                    </a:cubicBezTo>
                    <a:cubicBezTo>
                      <a:pt x="1665" y="68936"/>
                      <a:pt x="0" y="61609"/>
                      <a:pt x="0" y="52951"/>
                    </a:cubicBezTo>
                    <a:cubicBezTo>
                      <a:pt x="0" y="44625"/>
                      <a:pt x="1332" y="36965"/>
                      <a:pt x="3996" y="30305"/>
                    </a:cubicBezTo>
                    <a:cubicBezTo>
                      <a:pt x="6660" y="23645"/>
                      <a:pt x="10324" y="17983"/>
                      <a:pt x="15319" y="13654"/>
                    </a:cubicBezTo>
                    <a:cubicBezTo>
                      <a:pt x="19981" y="8992"/>
                      <a:pt x="25643" y="5661"/>
                      <a:pt x="32303" y="3330"/>
                    </a:cubicBezTo>
                    <a:cubicBezTo>
                      <a:pt x="38964" y="999"/>
                      <a:pt x="45957" y="0"/>
                      <a:pt x="53284" y="0"/>
                    </a:cubicBezTo>
                    <a:cubicBezTo>
                      <a:pt x="59611" y="0"/>
                      <a:pt x="64939" y="666"/>
                      <a:pt x="69602" y="1665"/>
                    </a:cubicBezTo>
                    <a:cubicBezTo>
                      <a:pt x="73931" y="2664"/>
                      <a:pt x="77594" y="3996"/>
                      <a:pt x="80591" y="5661"/>
                    </a:cubicBezTo>
                    <a:cubicBezTo>
                      <a:pt x="83256" y="7326"/>
                      <a:pt x="85254" y="8992"/>
                      <a:pt x="86586" y="10990"/>
                    </a:cubicBezTo>
                    <a:cubicBezTo>
                      <a:pt x="87918" y="12988"/>
                      <a:pt x="88584" y="14986"/>
                      <a:pt x="88584" y="16984"/>
                    </a:cubicBezTo>
                    <a:cubicBezTo>
                      <a:pt x="88584" y="19648"/>
                      <a:pt x="87585" y="21979"/>
                      <a:pt x="85920" y="24311"/>
                    </a:cubicBezTo>
                    <a:cubicBezTo>
                      <a:pt x="84255" y="26642"/>
                      <a:pt x="82589" y="28307"/>
                      <a:pt x="80924" y="29639"/>
                    </a:cubicBezTo>
                    <a:cubicBezTo>
                      <a:pt x="78593" y="27308"/>
                      <a:pt x="75263" y="25310"/>
                      <a:pt x="70934" y="23312"/>
                    </a:cubicBezTo>
                    <a:cubicBezTo>
                      <a:pt x="66604" y="21313"/>
                      <a:pt x="60943" y="20314"/>
                      <a:pt x="54616" y="20314"/>
                    </a:cubicBezTo>
                    <a:cubicBezTo>
                      <a:pt x="50286" y="20314"/>
                      <a:pt x="45957" y="20980"/>
                      <a:pt x="42294" y="22313"/>
                    </a:cubicBezTo>
                    <a:cubicBezTo>
                      <a:pt x="38631" y="23645"/>
                      <a:pt x="35300" y="25643"/>
                      <a:pt x="32303" y="28307"/>
                    </a:cubicBezTo>
                    <a:cubicBezTo>
                      <a:pt x="29639" y="30971"/>
                      <a:pt x="27308" y="34301"/>
                      <a:pt x="25643" y="38298"/>
                    </a:cubicBezTo>
                    <a:cubicBezTo>
                      <a:pt x="23978" y="42294"/>
                      <a:pt x="23312" y="47289"/>
                      <a:pt x="23312" y="52618"/>
                    </a:cubicBezTo>
                    <a:cubicBezTo>
                      <a:pt x="23312" y="58612"/>
                      <a:pt x="24311" y="63274"/>
                      <a:pt x="25976" y="67603"/>
                    </a:cubicBezTo>
                    <a:cubicBezTo>
                      <a:pt x="27641" y="71600"/>
                      <a:pt x="29972" y="75263"/>
                      <a:pt x="32969" y="77594"/>
                    </a:cubicBezTo>
                    <a:cubicBezTo>
                      <a:pt x="35966" y="80258"/>
                      <a:pt x="39297" y="82256"/>
                      <a:pt x="43293" y="83589"/>
                    </a:cubicBezTo>
                    <a:cubicBezTo>
                      <a:pt x="47289" y="84921"/>
                      <a:pt x="51285" y="85587"/>
                      <a:pt x="55948" y="85587"/>
                    </a:cubicBezTo>
                    <a:cubicBezTo>
                      <a:pt x="62275" y="85587"/>
                      <a:pt x="67604" y="84588"/>
                      <a:pt x="71600" y="82923"/>
                    </a:cubicBezTo>
                    <a:cubicBezTo>
                      <a:pt x="75596" y="81257"/>
                      <a:pt x="78260" y="79925"/>
                      <a:pt x="79592" y="78926"/>
                    </a:cubicBezTo>
                    <a:lnTo>
                      <a:pt x="88584" y="9524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id="{9B8F7C96-8F7B-0BE7-9863-58F4279E9884}"/>
                  </a:ext>
                </a:extLst>
              </p:cNvPr>
              <p:cNvSpPr/>
              <p:nvPr/>
            </p:nvSpPr>
            <p:spPr>
              <a:xfrm>
                <a:off x="9746902" y="1186089"/>
                <a:ext cx="27307" cy="144864"/>
              </a:xfrm>
              <a:custGeom>
                <a:avLst/>
                <a:gdLst>
                  <a:gd name="connsiteX0" fmla="*/ 13654 w 27307"/>
                  <a:gd name="connsiteY0" fmla="*/ 0 h 144864"/>
                  <a:gd name="connsiteX1" fmla="*/ 23312 w 27307"/>
                  <a:gd name="connsiteY1" fmla="*/ 3996 h 144864"/>
                  <a:gd name="connsiteX2" fmla="*/ 27308 w 27307"/>
                  <a:gd name="connsiteY2" fmla="*/ 13654 h 144864"/>
                  <a:gd name="connsiteX3" fmla="*/ 23312 w 27307"/>
                  <a:gd name="connsiteY3" fmla="*/ 23312 h 144864"/>
                  <a:gd name="connsiteX4" fmla="*/ 13654 w 27307"/>
                  <a:gd name="connsiteY4" fmla="*/ 27308 h 144864"/>
                  <a:gd name="connsiteX5" fmla="*/ 3996 w 27307"/>
                  <a:gd name="connsiteY5" fmla="*/ 23312 h 144864"/>
                  <a:gd name="connsiteX6" fmla="*/ 0 w 27307"/>
                  <a:gd name="connsiteY6" fmla="*/ 13654 h 144864"/>
                  <a:gd name="connsiteX7" fmla="*/ 3996 w 27307"/>
                  <a:gd name="connsiteY7" fmla="*/ 3996 h 144864"/>
                  <a:gd name="connsiteX8" fmla="*/ 13654 w 27307"/>
                  <a:gd name="connsiteY8" fmla="*/ 0 h 144864"/>
                  <a:gd name="connsiteX9" fmla="*/ 2664 w 27307"/>
                  <a:gd name="connsiteY9" fmla="*/ 55282 h 144864"/>
                  <a:gd name="connsiteX10" fmla="*/ 5661 w 27307"/>
                  <a:gd name="connsiteY10" fmla="*/ 47289 h 144864"/>
                  <a:gd name="connsiteX11" fmla="*/ 14320 w 27307"/>
                  <a:gd name="connsiteY11" fmla="*/ 44958 h 144864"/>
                  <a:gd name="connsiteX12" fmla="*/ 20647 w 27307"/>
                  <a:gd name="connsiteY12" fmla="*/ 45957 h 144864"/>
                  <a:gd name="connsiteX13" fmla="*/ 24644 w 27307"/>
                  <a:gd name="connsiteY13" fmla="*/ 47289 h 144864"/>
                  <a:gd name="connsiteX14" fmla="*/ 24644 w 27307"/>
                  <a:gd name="connsiteY14" fmla="*/ 144865 h 144864"/>
                  <a:gd name="connsiteX15" fmla="*/ 2331 w 27307"/>
                  <a:gd name="connsiteY15" fmla="*/ 144865 h 144864"/>
                  <a:gd name="connsiteX16" fmla="*/ 2331 w 27307"/>
                  <a:gd name="connsiteY16" fmla="*/ 55282 h 14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307" h="144864">
                    <a:moveTo>
                      <a:pt x="13654" y="0"/>
                    </a:moveTo>
                    <a:cubicBezTo>
                      <a:pt x="17317" y="0"/>
                      <a:pt x="20647" y="1332"/>
                      <a:pt x="23312" y="3996"/>
                    </a:cubicBezTo>
                    <a:cubicBezTo>
                      <a:pt x="25976" y="6660"/>
                      <a:pt x="27308" y="9991"/>
                      <a:pt x="27308" y="13654"/>
                    </a:cubicBezTo>
                    <a:cubicBezTo>
                      <a:pt x="27308" y="17650"/>
                      <a:pt x="25976" y="20647"/>
                      <a:pt x="23312" y="23312"/>
                    </a:cubicBezTo>
                    <a:cubicBezTo>
                      <a:pt x="20647" y="25976"/>
                      <a:pt x="17650" y="27308"/>
                      <a:pt x="13654" y="27308"/>
                    </a:cubicBezTo>
                    <a:cubicBezTo>
                      <a:pt x="9991" y="27308"/>
                      <a:pt x="6660" y="25976"/>
                      <a:pt x="3996" y="23312"/>
                    </a:cubicBezTo>
                    <a:cubicBezTo>
                      <a:pt x="1332" y="20647"/>
                      <a:pt x="0" y="17317"/>
                      <a:pt x="0" y="13654"/>
                    </a:cubicBezTo>
                    <a:cubicBezTo>
                      <a:pt x="0" y="9658"/>
                      <a:pt x="1332" y="6660"/>
                      <a:pt x="3996" y="3996"/>
                    </a:cubicBezTo>
                    <a:cubicBezTo>
                      <a:pt x="6660" y="1332"/>
                      <a:pt x="9991" y="0"/>
                      <a:pt x="13654" y="0"/>
                    </a:cubicBezTo>
                    <a:close/>
                    <a:moveTo>
                      <a:pt x="2664" y="55282"/>
                    </a:moveTo>
                    <a:cubicBezTo>
                      <a:pt x="2664" y="51618"/>
                      <a:pt x="3663" y="48954"/>
                      <a:pt x="5661" y="47289"/>
                    </a:cubicBezTo>
                    <a:cubicBezTo>
                      <a:pt x="7659" y="45624"/>
                      <a:pt x="10657" y="44958"/>
                      <a:pt x="14320" y="44958"/>
                    </a:cubicBezTo>
                    <a:cubicBezTo>
                      <a:pt x="16651" y="44958"/>
                      <a:pt x="18649" y="45291"/>
                      <a:pt x="20647" y="45957"/>
                    </a:cubicBezTo>
                    <a:cubicBezTo>
                      <a:pt x="22646" y="46623"/>
                      <a:pt x="23978" y="46956"/>
                      <a:pt x="24644" y="47289"/>
                    </a:cubicBezTo>
                    <a:lnTo>
                      <a:pt x="24644" y="144865"/>
                    </a:lnTo>
                    <a:lnTo>
                      <a:pt x="2331" y="144865"/>
                    </a:lnTo>
                    <a:lnTo>
                      <a:pt x="2331" y="55282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id="{09D3A675-5DFD-A689-2EB3-60FB146ABCBB}"/>
                  </a:ext>
                </a:extLst>
              </p:cNvPr>
              <p:cNvSpPr/>
              <p:nvPr/>
            </p:nvSpPr>
            <p:spPr>
              <a:xfrm>
                <a:off x="9795523" y="1228383"/>
                <a:ext cx="95244" cy="102570"/>
              </a:xfrm>
              <a:custGeom>
                <a:avLst/>
                <a:gdLst>
                  <a:gd name="connsiteX0" fmla="*/ 0 w 95244"/>
                  <a:gd name="connsiteY0" fmla="*/ 42294 h 102570"/>
                  <a:gd name="connsiteX1" fmla="*/ 3663 w 95244"/>
                  <a:gd name="connsiteY1" fmla="*/ 24644 h 102570"/>
                  <a:gd name="connsiteX2" fmla="*/ 13654 w 95244"/>
                  <a:gd name="connsiteY2" fmla="*/ 11323 h 102570"/>
                  <a:gd name="connsiteX3" fmla="*/ 28640 w 95244"/>
                  <a:gd name="connsiteY3" fmla="*/ 2997 h 102570"/>
                  <a:gd name="connsiteX4" fmla="*/ 47622 w 95244"/>
                  <a:gd name="connsiteY4" fmla="*/ 0 h 102570"/>
                  <a:gd name="connsiteX5" fmla="*/ 66604 w 95244"/>
                  <a:gd name="connsiteY5" fmla="*/ 2997 h 102570"/>
                  <a:gd name="connsiteX6" fmla="*/ 81590 w 95244"/>
                  <a:gd name="connsiteY6" fmla="*/ 11323 h 102570"/>
                  <a:gd name="connsiteX7" fmla="*/ 91581 w 95244"/>
                  <a:gd name="connsiteY7" fmla="*/ 24644 h 102570"/>
                  <a:gd name="connsiteX8" fmla="*/ 95244 w 95244"/>
                  <a:gd name="connsiteY8" fmla="*/ 42294 h 102570"/>
                  <a:gd name="connsiteX9" fmla="*/ 95244 w 95244"/>
                  <a:gd name="connsiteY9" fmla="*/ 102571 h 102570"/>
                  <a:gd name="connsiteX10" fmla="*/ 72932 w 95244"/>
                  <a:gd name="connsiteY10" fmla="*/ 102571 h 102570"/>
                  <a:gd name="connsiteX11" fmla="*/ 72932 w 95244"/>
                  <a:gd name="connsiteY11" fmla="*/ 47955 h 102570"/>
                  <a:gd name="connsiteX12" fmla="*/ 66604 w 95244"/>
                  <a:gd name="connsiteY12" fmla="*/ 27308 h 102570"/>
                  <a:gd name="connsiteX13" fmla="*/ 47622 w 95244"/>
                  <a:gd name="connsiteY13" fmla="*/ 20314 h 102570"/>
                  <a:gd name="connsiteX14" fmla="*/ 28640 w 95244"/>
                  <a:gd name="connsiteY14" fmla="*/ 27308 h 102570"/>
                  <a:gd name="connsiteX15" fmla="*/ 22313 w 95244"/>
                  <a:gd name="connsiteY15" fmla="*/ 47955 h 102570"/>
                  <a:gd name="connsiteX16" fmla="*/ 22313 w 95244"/>
                  <a:gd name="connsiteY16" fmla="*/ 102571 h 102570"/>
                  <a:gd name="connsiteX17" fmla="*/ 0 w 95244"/>
                  <a:gd name="connsiteY17" fmla="*/ 102571 h 102570"/>
                  <a:gd name="connsiteX18" fmla="*/ 0 w 95244"/>
                  <a:gd name="connsiteY18" fmla="*/ 42294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244" h="102570">
                    <a:moveTo>
                      <a:pt x="0" y="42294"/>
                    </a:moveTo>
                    <a:cubicBezTo>
                      <a:pt x="0" y="35633"/>
                      <a:pt x="1332" y="29639"/>
                      <a:pt x="3663" y="24644"/>
                    </a:cubicBezTo>
                    <a:cubicBezTo>
                      <a:pt x="5994" y="19315"/>
                      <a:pt x="9325" y="14986"/>
                      <a:pt x="13654" y="11323"/>
                    </a:cubicBezTo>
                    <a:cubicBezTo>
                      <a:pt x="17983" y="7660"/>
                      <a:pt x="22978" y="4995"/>
                      <a:pt x="28640" y="2997"/>
                    </a:cubicBezTo>
                    <a:cubicBezTo>
                      <a:pt x="34301" y="999"/>
                      <a:pt x="40629" y="0"/>
                      <a:pt x="47622" y="0"/>
                    </a:cubicBezTo>
                    <a:cubicBezTo>
                      <a:pt x="54616" y="0"/>
                      <a:pt x="60943" y="999"/>
                      <a:pt x="66604" y="2997"/>
                    </a:cubicBezTo>
                    <a:cubicBezTo>
                      <a:pt x="72599" y="4995"/>
                      <a:pt x="77594" y="7660"/>
                      <a:pt x="81590" y="11323"/>
                    </a:cubicBezTo>
                    <a:cubicBezTo>
                      <a:pt x="85920" y="14986"/>
                      <a:pt x="88917" y="19315"/>
                      <a:pt x="91581" y="24644"/>
                    </a:cubicBezTo>
                    <a:cubicBezTo>
                      <a:pt x="93912" y="29972"/>
                      <a:pt x="95244" y="35966"/>
                      <a:pt x="95244" y="42294"/>
                    </a:cubicBezTo>
                    <a:lnTo>
                      <a:pt x="95244" y="102571"/>
                    </a:lnTo>
                    <a:lnTo>
                      <a:pt x="72932" y="102571"/>
                    </a:lnTo>
                    <a:lnTo>
                      <a:pt x="72932" y="47955"/>
                    </a:lnTo>
                    <a:cubicBezTo>
                      <a:pt x="72932" y="38964"/>
                      <a:pt x="70934" y="31970"/>
                      <a:pt x="66604" y="27308"/>
                    </a:cubicBezTo>
                    <a:cubicBezTo>
                      <a:pt x="62275" y="22645"/>
                      <a:pt x="55948" y="20314"/>
                      <a:pt x="47622" y="20314"/>
                    </a:cubicBezTo>
                    <a:cubicBezTo>
                      <a:pt x="39297" y="20314"/>
                      <a:pt x="32969" y="22645"/>
                      <a:pt x="28640" y="27308"/>
                    </a:cubicBezTo>
                    <a:cubicBezTo>
                      <a:pt x="24311" y="31970"/>
                      <a:pt x="22313" y="38964"/>
                      <a:pt x="22313" y="47955"/>
                    </a:cubicBezTo>
                    <a:lnTo>
                      <a:pt x="22313" y="102571"/>
                    </a:lnTo>
                    <a:lnTo>
                      <a:pt x="0" y="102571"/>
                    </a:lnTo>
                    <a:lnTo>
                      <a:pt x="0" y="4229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id="{97C908CF-F058-BC87-00CF-0BFBBB2C918F}"/>
                  </a:ext>
                </a:extLst>
              </p:cNvPr>
              <p:cNvSpPr/>
              <p:nvPr/>
            </p:nvSpPr>
            <p:spPr>
              <a:xfrm>
                <a:off x="9909417" y="1227717"/>
                <a:ext cx="105568" cy="144198"/>
              </a:xfrm>
              <a:custGeom>
                <a:avLst/>
                <a:gdLst>
                  <a:gd name="connsiteX0" fmla="*/ 15985 w 105568"/>
                  <a:gd name="connsiteY0" fmla="*/ 120221 h 144198"/>
                  <a:gd name="connsiteX1" fmla="*/ 19315 w 105568"/>
                  <a:gd name="connsiteY1" fmla="*/ 121553 h 144198"/>
                  <a:gd name="connsiteX2" fmla="*/ 25976 w 105568"/>
                  <a:gd name="connsiteY2" fmla="*/ 123884 h 144198"/>
                  <a:gd name="connsiteX3" fmla="*/ 35301 w 105568"/>
                  <a:gd name="connsiteY3" fmla="*/ 125882 h 144198"/>
                  <a:gd name="connsiteX4" fmla="*/ 46956 w 105568"/>
                  <a:gd name="connsiteY4" fmla="*/ 126548 h 144198"/>
                  <a:gd name="connsiteX5" fmla="*/ 59944 w 105568"/>
                  <a:gd name="connsiteY5" fmla="*/ 125216 h 144198"/>
                  <a:gd name="connsiteX6" fmla="*/ 71267 w 105568"/>
                  <a:gd name="connsiteY6" fmla="*/ 119888 h 144198"/>
                  <a:gd name="connsiteX7" fmla="*/ 79592 w 105568"/>
                  <a:gd name="connsiteY7" fmla="*/ 108898 h 144198"/>
                  <a:gd name="connsiteX8" fmla="*/ 82923 w 105568"/>
                  <a:gd name="connsiteY8" fmla="*/ 90915 h 144198"/>
                  <a:gd name="connsiteX9" fmla="*/ 82923 w 105568"/>
                  <a:gd name="connsiteY9" fmla="*/ 88584 h 144198"/>
                  <a:gd name="connsiteX10" fmla="*/ 69935 w 105568"/>
                  <a:gd name="connsiteY10" fmla="*/ 98574 h 144198"/>
                  <a:gd name="connsiteX11" fmla="*/ 49620 w 105568"/>
                  <a:gd name="connsiteY11" fmla="*/ 103237 h 144198"/>
                  <a:gd name="connsiteX12" fmla="*/ 29639 w 105568"/>
                  <a:gd name="connsiteY12" fmla="*/ 99574 h 144198"/>
                  <a:gd name="connsiteX13" fmla="*/ 13987 w 105568"/>
                  <a:gd name="connsiteY13" fmla="*/ 89250 h 144198"/>
                  <a:gd name="connsiteX14" fmla="*/ 3663 w 105568"/>
                  <a:gd name="connsiteY14" fmla="*/ 73265 h 144198"/>
                  <a:gd name="connsiteX15" fmla="*/ 0 w 105568"/>
                  <a:gd name="connsiteY15" fmla="*/ 52617 h 144198"/>
                  <a:gd name="connsiteX16" fmla="*/ 3996 w 105568"/>
                  <a:gd name="connsiteY16" fmla="*/ 31637 h 144198"/>
                  <a:gd name="connsiteX17" fmla="*/ 14986 w 105568"/>
                  <a:gd name="connsiteY17" fmla="*/ 14986 h 144198"/>
                  <a:gd name="connsiteX18" fmla="*/ 31970 w 105568"/>
                  <a:gd name="connsiteY18" fmla="*/ 3996 h 144198"/>
                  <a:gd name="connsiteX19" fmla="*/ 53617 w 105568"/>
                  <a:gd name="connsiteY19" fmla="*/ 0 h 144198"/>
                  <a:gd name="connsiteX20" fmla="*/ 74264 w 105568"/>
                  <a:gd name="connsiteY20" fmla="*/ 3330 h 144198"/>
                  <a:gd name="connsiteX21" fmla="*/ 90582 w 105568"/>
                  <a:gd name="connsiteY21" fmla="*/ 13654 h 144198"/>
                  <a:gd name="connsiteX22" fmla="*/ 101572 w 105568"/>
                  <a:gd name="connsiteY22" fmla="*/ 31304 h 144198"/>
                  <a:gd name="connsiteX23" fmla="*/ 105568 w 105568"/>
                  <a:gd name="connsiteY23" fmla="*/ 56614 h 144198"/>
                  <a:gd name="connsiteX24" fmla="*/ 105568 w 105568"/>
                  <a:gd name="connsiteY24" fmla="*/ 85254 h 144198"/>
                  <a:gd name="connsiteX25" fmla="*/ 101239 w 105568"/>
                  <a:gd name="connsiteY25" fmla="*/ 112228 h 144198"/>
                  <a:gd name="connsiteX26" fmla="*/ 89583 w 105568"/>
                  <a:gd name="connsiteY26" fmla="*/ 130545 h 144198"/>
                  <a:gd name="connsiteX27" fmla="*/ 71933 w 105568"/>
                  <a:gd name="connsiteY27" fmla="*/ 140868 h 144198"/>
                  <a:gd name="connsiteX28" fmla="*/ 49620 w 105568"/>
                  <a:gd name="connsiteY28" fmla="*/ 144199 h 144198"/>
                  <a:gd name="connsiteX29" fmla="*/ 34967 w 105568"/>
                  <a:gd name="connsiteY29" fmla="*/ 143199 h 144198"/>
                  <a:gd name="connsiteX30" fmla="*/ 23312 w 105568"/>
                  <a:gd name="connsiteY30" fmla="*/ 140868 h 144198"/>
                  <a:gd name="connsiteX31" fmla="*/ 14986 w 105568"/>
                  <a:gd name="connsiteY31" fmla="*/ 138204 h 144198"/>
                  <a:gd name="connsiteX32" fmla="*/ 9991 w 105568"/>
                  <a:gd name="connsiteY32" fmla="*/ 136206 h 144198"/>
                  <a:gd name="connsiteX33" fmla="*/ 15985 w 105568"/>
                  <a:gd name="connsiteY33" fmla="*/ 120221 h 144198"/>
                  <a:gd name="connsiteX34" fmla="*/ 52951 w 105568"/>
                  <a:gd name="connsiteY34" fmla="*/ 84255 h 144198"/>
                  <a:gd name="connsiteX35" fmla="*/ 64939 w 105568"/>
                  <a:gd name="connsiteY35" fmla="*/ 81923 h 144198"/>
                  <a:gd name="connsiteX36" fmla="*/ 74264 w 105568"/>
                  <a:gd name="connsiteY36" fmla="*/ 75263 h 144198"/>
                  <a:gd name="connsiteX37" fmla="*/ 80258 w 105568"/>
                  <a:gd name="connsiteY37" fmla="*/ 65272 h 144198"/>
                  <a:gd name="connsiteX38" fmla="*/ 82590 w 105568"/>
                  <a:gd name="connsiteY38" fmla="*/ 52617 h 144198"/>
                  <a:gd name="connsiteX39" fmla="*/ 80258 w 105568"/>
                  <a:gd name="connsiteY39" fmla="*/ 39963 h 144198"/>
                  <a:gd name="connsiteX40" fmla="*/ 74264 w 105568"/>
                  <a:gd name="connsiteY40" fmla="*/ 29972 h 144198"/>
                  <a:gd name="connsiteX41" fmla="*/ 64939 w 105568"/>
                  <a:gd name="connsiteY41" fmla="*/ 23312 h 144198"/>
                  <a:gd name="connsiteX42" fmla="*/ 52951 w 105568"/>
                  <a:gd name="connsiteY42" fmla="*/ 20980 h 144198"/>
                  <a:gd name="connsiteX43" fmla="*/ 40629 w 105568"/>
                  <a:gd name="connsiteY43" fmla="*/ 23312 h 144198"/>
                  <a:gd name="connsiteX44" fmla="*/ 31304 w 105568"/>
                  <a:gd name="connsiteY44" fmla="*/ 30305 h 144198"/>
                  <a:gd name="connsiteX45" fmla="*/ 25310 w 105568"/>
                  <a:gd name="connsiteY45" fmla="*/ 40296 h 144198"/>
                  <a:gd name="connsiteX46" fmla="*/ 23312 w 105568"/>
                  <a:gd name="connsiteY46" fmla="*/ 52617 h 144198"/>
                  <a:gd name="connsiteX47" fmla="*/ 31637 w 105568"/>
                  <a:gd name="connsiteY47" fmla="*/ 75596 h 144198"/>
                  <a:gd name="connsiteX48" fmla="*/ 52951 w 105568"/>
                  <a:gd name="connsiteY48" fmla="*/ 84255 h 14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5568" h="144198">
                    <a:moveTo>
                      <a:pt x="15985" y="120221"/>
                    </a:moveTo>
                    <a:cubicBezTo>
                      <a:pt x="16651" y="120554"/>
                      <a:pt x="17650" y="120887"/>
                      <a:pt x="19315" y="121553"/>
                    </a:cubicBezTo>
                    <a:cubicBezTo>
                      <a:pt x="20981" y="122219"/>
                      <a:pt x="23312" y="122885"/>
                      <a:pt x="25976" y="123884"/>
                    </a:cubicBezTo>
                    <a:cubicBezTo>
                      <a:pt x="28640" y="124550"/>
                      <a:pt x="31637" y="125216"/>
                      <a:pt x="35301" y="125882"/>
                    </a:cubicBezTo>
                    <a:cubicBezTo>
                      <a:pt x="38964" y="126548"/>
                      <a:pt x="42627" y="126548"/>
                      <a:pt x="46956" y="126548"/>
                    </a:cubicBezTo>
                    <a:cubicBezTo>
                      <a:pt x="51285" y="126548"/>
                      <a:pt x="55615" y="126215"/>
                      <a:pt x="59944" y="125216"/>
                    </a:cubicBezTo>
                    <a:cubicBezTo>
                      <a:pt x="64273" y="124217"/>
                      <a:pt x="67937" y="122552"/>
                      <a:pt x="71267" y="119888"/>
                    </a:cubicBezTo>
                    <a:cubicBezTo>
                      <a:pt x="74597" y="117224"/>
                      <a:pt x="77261" y="113561"/>
                      <a:pt x="79592" y="108898"/>
                    </a:cubicBezTo>
                    <a:cubicBezTo>
                      <a:pt x="81591" y="104236"/>
                      <a:pt x="82923" y="98241"/>
                      <a:pt x="82923" y="90915"/>
                    </a:cubicBezTo>
                    <a:lnTo>
                      <a:pt x="82923" y="88584"/>
                    </a:lnTo>
                    <a:cubicBezTo>
                      <a:pt x="79925" y="92247"/>
                      <a:pt x="75596" y="95577"/>
                      <a:pt x="69935" y="98574"/>
                    </a:cubicBezTo>
                    <a:cubicBezTo>
                      <a:pt x="64273" y="101905"/>
                      <a:pt x="57613" y="103237"/>
                      <a:pt x="49620" y="103237"/>
                    </a:cubicBezTo>
                    <a:cubicBezTo>
                      <a:pt x="42294" y="103237"/>
                      <a:pt x="35633" y="101905"/>
                      <a:pt x="29639" y="99574"/>
                    </a:cubicBezTo>
                    <a:cubicBezTo>
                      <a:pt x="23645" y="97242"/>
                      <a:pt x="18316" y="93579"/>
                      <a:pt x="13987" y="89250"/>
                    </a:cubicBezTo>
                    <a:cubicBezTo>
                      <a:pt x="9658" y="84921"/>
                      <a:pt x="5994" y="79592"/>
                      <a:pt x="3663" y="73265"/>
                    </a:cubicBezTo>
                    <a:cubicBezTo>
                      <a:pt x="1332" y="66937"/>
                      <a:pt x="0" y="60277"/>
                      <a:pt x="0" y="52617"/>
                    </a:cubicBezTo>
                    <a:cubicBezTo>
                      <a:pt x="0" y="44958"/>
                      <a:pt x="1332" y="37964"/>
                      <a:pt x="3996" y="31637"/>
                    </a:cubicBezTo>
                    <a:cubicBezTo>
                      <a:pt x="6661" y="25310"/>
                      <a:pt x="10324" y="19648"/>
                      <a:pt x="14986" y="14986"/>
                    </a:cubicBezTo>
                    <a:cubicBezTo>
                      <a:pt x="19648" y="10324"/>
                      <a:pt x="25310" y="6660"/>
                      <a:pt x="31970" y="3996"/>
                    </a:cubicBezTo>
                    <a:cubicBezTo>
                      <a:pt x="38631" y="1332"/>
                      <a:pt x="45624" y="0"/>
                      <a:pt x="53617" y="0"/>
                    </a:cubicBezTo>
                    <a:cubicBezTo>
                      <a:pt x="60943" y="0"/>
                      <a:pt x="67937" y="999"/>
                      <a:pt x="74264" y="3330"/>
                    </a:cubicBezTo>
                    <a:cubicBezTo>
                      <a:pt x="80592" y="5661"/>
                      <a:pt x="85920" y="8992"/>
                      <a:pt x="90582" y="13654"/>
                    </a:cubicBezTo>
                    <a:cubicBezTo>
                      <a:pt x="95244" y="18316"/>
                      <a:pt x="98908" y="24311"/>
                      <a:pt x="101572" y="31304"/>
                    </a:cubicBezTo>
                    <a:cubicBezTo>
                      <a:pt x="104236" y="38631"/>
                      <a:pt x="105568" y="46956"/>
                      <a:pt x="105568" y="56614"/>
                    </a:cubicBezTo>
                    <a:lnTo>
                      <a:pt x="105568" y="85254"/>
                    </a:lnTo>
                    <a:cubicBezTo>
                      <a:pt x="105568" y="95577"/>
                      <a:pt x="104236" y="104569"/>
                      <a:pt x="101239" y="112228"/>
                    </a:cubicBezTo>
                    <a:cubicBezTo>
                      <a:pt x="98574" y="119555"/>
                      <a:pt x="94578" y="125882"/>
                      <a:pt x="89583" y="130545"/>
                    </a:cubicBezTo>
                    <a:cubicBezTo>
                      <a:pt x="84588" y="135207"/>
                      <a:pt x="78926" y="138870"/>
                      <a:pt x="71933" y="140868"/>
                    </a:cubicBezTo>
                    <a:cubicBezTo>
                      <a:pt x="65272" y="143199"/>
                      <a:pt x="57613" y="144199"/>
                      <a:pt x="49620" y="144199"/>
                    </a:cubicBezTo>
                    <a:cubicBezTo>
                      <a:pt x="44292" y="144199"/>
                      <a:pt x="39630" y="143866"/>
                      <a:pt x="34967" y="143199"/>
                    </a:cubicBezTo>
                    <a:cubicBezTo>
                      <a:pt x="30638" y="142533"/>
                      <a:pt x="26642" y="141867"/>
                      <a:pt x="23312" y="140868"/>
                    </a:cubicBezTo>
                    <a:cubicBezTo>
                      <a:pt x="19981" y="139869"/>
                      <a:pt x="16984" y="139203"/>
                      <a:pt x="14986" y="138204"/>
                    </a:cubicBezTo>
                    <a:cubicBezTo>
                      <a:pt x="12655" y="137205"/>
                      <a:pt x="11323" y="136539"/>
                      <a:pt x="9991" y="136206"/>
                    </a:cubicBezTo>
                    <a:lnTo>
                      <a:pt x="15985" y="120221"/>
                    </a:lnTo>
                    <a:close/>
                    <a:moveTo>
                      <a:pt x="52951" y="84255"/>
                    </a:moveTo>
                    <a:cubicBezTo>
                      <a:pt x="57280" y="84255"/>
                      <a:pt x="61276" y="83589"/>
                      <a:pt x="64939" y="81923"/>
                    </a:cubicBezTo>
                    <a:cubicBezTo>
                      <a:pt x="68603" y="80258"/>
                      <a:pt x="71600" y="78260"/>
                      <a:pt x="74264" y="75263"/>
                    </a:cubicBezTo>
                    <a:cubicBezTo>
                      <a:pt x="76928" y="72599"/>
                      <a:pt x="78926" y="69269"/>
                      <a:pt x="80258" y="65272"/>
                    </a:cubicBezTo>
                    <a:cubicBezTo>
                      <a:pt x="81591" y="61276"/>
                      <a:pt x="82590" y="57280"/>
                      <a:pt x="82590" y="52617"/>
                    </a:cubicBezTo>
                    <a:cubicBezTo>
                      <a:pt x="82590" y="47955"/>
                      <a:pt x="81923" y="43959"/>
                      <a:pt x="80258" y="39963"/>
                    </a:cubicBezTo>
                    <a:cubicBezTo>
                      <a:pt x="78926" y="35966"/>
                      <a:pt x="76595" y="32636"/>
                      <a:pt x="74264" y="29972"/>
                    </a:cubicBezTo>
                    <a:cubicBezTo>
                      <a:pt x="71600" y="26975"/>
                      <a:pt x="68603" y="24977"/>
                      <a:pt x="64939" y="23312"/>
                    </a:cubicBezTo>
                    <a:cubicBezTo>
                      <a:pt x="61276" y="21646"/>
                      <a:pt x="57280" y="20980"/>
                      <a:pt x="52951" y="20980"/>
                    </a:cubicBezTo>
                    <a:cubicBezTo>
                      <a:pt x="48288" y="20980"/>
                      <a:pt x="44292" y="21646"/>
                      <a:pt x="40629" y="23312"/>
                    </a:cubicBezTo>
                    <a:cubicBezTo>
                      <a:pt x="36965" y="24977"/>
                      <a:pt x="33635" y="27308"/>
                      <a:pt x="31304" y="30305"/>
                    </a:cubicBezTo>
                    <a:cubicBezTo>
                      <a:pt x="28640" y="33302"/>
                      <a:pt x="26642" y="36632"/>
                      <a:pt x="25310" y="40296"/>
                    </a:cubicBezTo>
                    <a:cubicBezTo>
                      <a:pt x="23978" y="44292"/>
                      <a:pt x="23312" y="48288"/>
                      <a:pt x="23312" y="52617"/>
                    </a:cubicBezTo>
                    <a:cubicBezTo>
                      <a:pt x="23312" y="62275"/>
                      <a:pt x="25976" y="69935"/>
                      <a:pt x="31637" y="75596"/>
                    </a:cubicBezTo>
                    <a:cubicBezTo>
                      <a:pt x="36300" y="81590"/>
                      <a:pt x="43626" y="84255"/>
                      <a:pt x="52951" y="84255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id="{07B78AB5-CEF1-8D5B-1DB2-337C3F627B63}"/>
                  </a:ext>
                </a:extLst>
              </p:cNvPr>
              <p:cNvSpPr/>
              <p:nvPr/>
            </p:nvSpPr>
            <p:spPr>
              <a:xfrm>
                <a:off x="10086251" y="1192749"/>
                <a:ext cx="106900" cy="138537"/>
              </a:xfrm>
              <a:custGeom>
                <a:avLst/>
                <a:gdLst>
                  <a:gd name="connsiteX0" fmla="*/ 0 w 106900"/>
                  <a:gd name="connsiteY0" fmla="*/ 14653 h 138537"/>
                  <a:gd name="connsiteX1" fmla="*/ 2997 w 106900"/>
                  <a:gd name="connsiteY1" fmla="*/ 5661 h 138537"/>
                  <a:gd name="connsiteX2" fmla="*/ 10657 w 106900"/>
                  <a:gd name="connsiteY2" fmla="*/ 1998 h 138537"/>
                  <a:gd name="connsiteX3" fmla="*/ 21979 w 106900"/>
                  <a:gd name="connsiteY3" fmla="*/ 666 h 138537"/>
                  <a:gd name="connsiteX4" fmla="*/ 45291 w 106900"/>
                  <a:gd name="connsiteY4" fmla="*/ 0 h 138537"/>
                  <a:gd name="connsiteX5" fmla="*/ 91581 w 106900"/>
                  <a:gd name="connsiteY5" fmla="*/ 12655 h 138537"/>
                  <a:gd name="connsiteX6" fmla="*/ 106900 w 106900"/>
                  <a:gd name="connsiteY6" fmla="*/ 45957 h 138537"/>
                  <a:gd name="connsiteX7" fmla="*/ 103570 w 106900"/>
                  <a:gd name="connsiteY7" fmla="*/ 64273 h 138537"/>
                  <a:gd name="connsiteX8" fmla="*/ 93246 w 106900"/>
                  <a:gd name="connsiteY8" fmla="*/ 78926 h 138537"/>
                  <a:gd name="connsiteX9" fmla="*/ 74930 w 106900"/>
                  <a:gd name="connsiteY9" fmla="*/ 88584 h 138537"/>
                  <a:gd name="connsiteX10" fmla="*/ 47622 w 106900"/>
                  <a:gd name="connsiteY10" fmla="*/ 91914 h 138537"/>
                  <a:gd name="connsiteX11" fmla="*/ 39297 w 106900"/>
                  <a:gd name="connsiteY11" fmla="*/ 91581 h 138537"/>
                  <a:gd name="connsiteX12" fmla="*/ 31637 w 106900"/>
                  <a:gd name="connsiteY12" fmla="*/ 90915 h 138537"/>
                  <a:gd name="connsiteX13" fmla="*/ 25643 w 106900"/>
                  <a:gd name="connsiteY13" fmla="*/ 90249 h 138537"/>
                  <a:gd name="connsiteX14" fmla="*/ 22646 w 106900"/>
                  <a:gd name="connsiteY14" fmla="*/ 89916 h 138537"/>
                  <a:gd name="connsiteX15" fmla="*/ 22646 w 106900"/>
                  <a:gd name="connsiteY15" fmla="*/ 138537 h 138537"/>
                  <a:gd name="connsiteX16" fmla="*/ 0 w 106900"/>
                  <a:gd name="connsiteY16" fmla="*/ 138537 h 138537"/>
                  <a:gd name="connsiteX17" fmla="*/ 0 w 106900"/>
                  <a:gd name="connsiteY17" fmla="*/ 14653 h 138537"/>
                  <a:gd name="connsiteX18" fmla="*/ 22646 w 106900"/>
                  <a:gd name="connsiteY18" fmla="*/ 69269 h 138537"/>
                  <a:gd name="connsiteX19" fmla="*/ 30305 w 106900"/>
                  <a:gd name="connsiteY19" fmla="*/ 70268 h 138537"/>
                  <a:gd name="connsiteX20" fmla="*/ 46290 w 106900"/>
                  <a:gd name="connsiteY20" fmla="*/ 71267 h 138537"/>
                  <a:gd name="connsiteX21" fmla="*/ 64273 w 106900"/>
                  <a:gd name="connsiteY21" fmla="*/ 69269 h 138537"/>
                  <a:gd name="connsiteX22" fmla="*/ 75596 w 106900"/>
                  <a:gd name="connsiteY22" fmla="*/ 63607 h 138537"/>
                  <a:gd name="connsiteX23" fmla="*/ 81590 w 106900"/>
                  <a:gd name="connsiteY23" fmla="*/ 55282 h 138537"/>
                  <a:gd name="connsiteX24" fmla="*/ 83256 w 106900"/>
                  <a:gd name="connsiteY24" fmla="*/ 45291 h 138537"/>
                  <a:gd name="connsiteX25" fmla="*/ 81590 w 106900"/>
                  <a:gd name="connsiteY25" fmla="*/ 35633 h 138537"/>
                  <a:gd name="connsiteX26" fmla="*/ 75596 w 106900"/>
                  <a:gd name="connsiteY26" fmla="*/ 27308 h 138537"/>
                  <a:gd name="connsiteX27" fmla="*/ 63940 w 106900"/>
                  <a:gd name="connsiteY27" fmla="*/ 21646 h 138537"/>
                  <a:gd name="connsiteX28" fmla="*/ 44625 w 106900"/>
                  <a:gd name="connsiteY28" fmla="*/ 19315 h 138537"/>
                  <a:gd name="connsiteX29" fmla="*/ 29639 w 106900"/>
                  <a:gd name="connsiteY29" fmla="*/ 19648 h 138537"/>
                  <a:gd name="connsiteX30" fmla="*/ 22312 w 106900"/>
                  <a:gd name="connsiteY30" fmla="*/ 20314 h 138537"/>
                  <a:gd name="connsiteX31" fmla="*/ 22312 w 106900"/>
                  <a:gd name="connsiteY31" fmla="*/ 69269 h 13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6900" h="138537">
                    <a:moveTo>
                      <a:pt x="0" y="14653"/>
                    </a:moveTo>
                    <a:cubicBezTo>
                      <a:pt x="0" y="10324"/>
                      <a:pt x="999" y="7326"/>
                      <a:pt x="2997" y="5661"/>
                    </a:cubicBezTo>
                    <a:cubicBezTo>
                      <a:pt x="4995" y="3663"/>
                      <a:pt x="7659" y="2664"/>
                      <a:pt x="10657" y="1998"/>
                    </a:cubicBezTo>
                    <a:cubicBezTo>
                      <a:pt x="12655" y="1665"/>
                      <a:pt x="16651" y="1332"/>
                      <a:pt x="21979" y="666"/>
                    </a:cubicBezTo>
                    <a:cubicBezTo>
                      <a:pt x="27308" y="333"/>
                      <a:pt x="35300" y="0"/>
                      <a:pt x="45291" y="0"/>
                    </a:cubicBezTo>
                    <a:cubicBezTo>
                      <a:pt x="65938" y="0"/>
                      <a:pt x="81590" y="4329"/>
                      <a:pt x="91581" y="12655"/>
                    </a:cubicBezTo>
                    <a:cubicBezTo>
                      <a:pt x="101572" y="20980"/>
                      <a:pt x="106900" y="32303"/>
                      <a:pt x="106900" y="45957"/>
                    </a:cubicBezTo>
                    <a:cubicBezTo>
                      <a:pt x="106900" y="52618"/>
                      <a:pt x="105901" y="58612"/>
                      <a:pt x="103570" y="64273"/>
                    </a:cubicBezTo>
                    <a:cubicBezTo>
                      <a:pt x="101572" y="69935"/>
                      <a:pt x="97908" y="74930"/>
                      <a:pt x="93246" y="78926"/>
                    </a:cubicBezTo>
                    <a:cubicBezTo>
                      <a:pt x="88584" y="82923"/>
                      <a:pt x="82589" y="86253"/>
                      <a:pt x="74930" y="88584"/>
                    </a:cubicBezTo>
                    <a:cubicBezTo>
                      <a:pt x="67270" y="90915"/>
                      <a:pt x="58279" y="91914"/>
                      <a:pt x="47622" y="91914"/>
                    </a:cubicBezTo>
                    <a:cubicBezTo>
                      <a:pt x="44958" y="91914"/>
                      <a:pt x="42294" y="91914"/>
                      <a:pt x="39297" y="91581"/>
                    </a:cubicBezTo>
                    <a:cubicBezTo>
                      <a:pt x="36632" y="91248"/>
                      <a:pt x="33968" y="91248"/>
                      <a:pt x="31637" y="90915"/>
                    </a:cubicBezTo>
                    <a:cubicBezTo>
                      <a:pt x="29306" y="90582"/>
                      <a:pt x="27308" y="90582"/>
                      <a:pt x="25643" y="90249"/>
                    </a:cubicBezTo>
                    <a:cubicBezTo>
                      <a:pt x="23977" y="89916"/>
                      <a:pt x="22978" y="89916"/>
                      <a:pt x="22646" y="89916"/>
                    </a:cubicBezTo>
                    <a:lnTo>
                      <a:pt x="22646" y="138537"/>
                    </a:lnTo>
                    <a:lnTo>
                      <a:pt x="0" y="138537"/>
                    </a:lnTo>
                    <a:lnTo>
                      <a:pt x="0" y="14653"/>
                    </a:lnTo>
                    <a:close/>
                    <a:moveTo>
                      <a:pt x="22646" y="69269"/>
                    </a:moveTo>
                    <a:cubicBezTo>
                      <a:pt x="23645" y="69269"/>
                      <a:pt x="25976" y="69602"/>
                      <a:pt x="30305" y="70268"/>
                    </a:cubicBezTo>
                    <a:cubicBezTo>
                      <a:pt x="34301" y="70934"/>
                      <a:pt x="39629" y="71267"/>
                      <a:pt x="46290" y="71267"/>
                    </a:cubicBezTo>
                    <a:cubicBezTo>
                      <a:pt x="53283" y="71267"/>
                      <a:pt x="59278" y="70601"/>
                      <a:pt x="64273" y="69269"/>
                    </a:cubicBezTo>
                    <a:cubicBezTo>
                      <a:pt x="68936" y="67936"/>
                      <a:pt x="72932" y="65938"/>
                      <a:pt x="75596" y="63607"/>
                    </a:cubicBezTo>
                    <a:cubicBezTo>
                      <a:pt x="78260" y="61276"/>
                      <a:pt x="80258" y="58612"/>
                      <a:pt x="81590" y="55282"/>
                    </a:cubicBezTo>
                    <a:cubicBezTo>
                      <a:pt x="82922" y="52284"/>
                      <a:pt x="83256" y="48954"/>
                      <a:pt x="83256" y="45291"/>
                    </a:cubicBezTo>
                    <a:cubicBezTo>
                      <a:pt x="83256" y="41961"/>
                      <a:pt x="82589" y="38631"/>
                      <a:pt x="81590" y="35633"/>
                    </a:cubicBezTo>
                    <a:cubicBezTo>
                      <a:pt x="80591" y="32636"/>
                      <a:pt x="78593" y="29639"/>
                      <a:pt x="75596" y="27308"/>
                    </a:cubicBezTo>
                    <a:cubicBezTo>
                      <a:pt x="72599" y="24977"/>
                      <a:pt x="68936" y="22979"/>
                      <a:pt x="63940" y="21646"/>
                    </a:cubicBezTo>
                    <a:cubicBezTo>
                      <a:pt x="58945" y="20314"/>
                      <a:pt x="52617" y="19315"/>
                      <a:pt x="44625" y="19315"/>
                    </a:cubicBezTo>
                    <a:cubicBezTo>
                      <a:pt x="38297" y="19315"/>
                      <a:pt x="33302" y="19315"/>
                      <a:pt x="29639" y="19648"/>
                    </a:cubicBezTo>
                    <a:cubicBezTo>
                      <a:pt x="25976" y="19981"/>
                      <a:pt x="23311" y="20314"/>
                      <a:pt x="22312" y="20314"/>
                    </a:cubicBezTo>
                    <a:lnTo>
                      <a:pt x="22312" y="6926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id="{644883AA-6552-D6D3-4CC7-E6E084D2D5FF}"/>
                  </a:ext>
                </a:extLst>
              </p:cNvPr>
              <p:cNvSpPr/>
              <p:nvPr/>
            </p:nvSpPr>
            <p:spPr>
              <a:xfrm>
                <a:off x="10211801" y="1228383"/>
                <a:ext cx="69268" cy="102570"/>
              </a:xfrm>
              <a:custGeom>
                <a:avLst/>
                <a:gdLst>
                  <a:gd name="connsiteX0" fmla="*/ 333 w 69268"/>
                  <a:gd name="connsiteY0" fmla="*/ 38298 h 102570"/>
                  <a:gd name="connsiteX1" fmla="*/ 11323 w 69268"/>
                  <a:gd name="connsiteY1" fmla="*/ 9991 h 102570"/>
                  <a:gd name="connsiteX2" fmla="*/ 41628 w 69268"/>
                  <a:gd name="connsiteY2" fmla="*/ 0 h 102570"/>
                  <a:gd name="connsiteX3" fmla="*/ 61609 w 69268"/>
                  <a:gd name="connsiteY3" fmla="*/ 3330 h 102570"/>
                  <a:gd name="connsiteX4" fmla="*/ 69269 w 69268"/>
                  <a:gd name="connsiteY4" fmla="*/ 13987 h 102570"/>
                  <a:gd name="connsiteX5" fmla="*/ 67270 w 69268"/>
                  <a:gd name="connsiteY5" fmla="*/ 20647 h 102570"/>
                  <a:gd name="connsiteX6" fmla="*/ 64273 w 69268"/>
                  <a:gd name="connsiteY6" fmla="*/ 24644 h 102570"/>
                  <a:gd name="connsiteX7" fmla="*/ 55948 w 69268"/>
                  <a:gd name="connsiteY7" fmla="*/ 21646 h 102570"/>
                  <a:gd name="connsiteX8" fmla="*/ 44958 w 69268"/>
                  <a:gd name="connsiteY8" fmla="*/ 20314 h 102570"/>
                  <a:gd name="connsiteX9" fmla="*/ 22312 w 69268"/>
                  <a:gd name="connsiteY9" fmla="*/ 44958 h 102570"/>
                  <a:gd name="connsiteX10" fmla="*/ 22312 w 69268"/>
                  <a:gd name="connsiteY10" fmla="*/ 102571 h 102570"/>
                  <a:gd name="connsiteX11" fmla="*/ 0 w 69268"/>
                  <a:gd name="connsiteY11" fmla="*/ 102571 h 102570"/>
                  <a:gd name="connsiteX12" fmla="*/ 0 w 69268"/>
                  <a:gd name="connsiteY12" fmla="*/ 38298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68" h="102570">
                    <a:moveTo>
                      <a:pt x="333" y="38298"/>
                    </a:moveTo>
                    <a:cubicBezTo>
                      <a:pt x="333" y="25976"/>
                      <a:pt x="3996" y="16651"/>
                      <a:pt x="11323" y="9991"/>
                    </a:cubicBezTo>
                    <a:cubicBezTo>
                      <a:pt x="18649" y="3330"/>
                      <a:pt x="28640" y="0"/>
                      <a:pt x="41628" y="0"/>
                    </a:cubicBezTo>
                    <a:cubicBezTo>
                      <a:pt x="49953" y="0"/>
                      <a:pt x="56614" y="999"/>
                      <a:pt x="61609" y="3330"/>
                    </a:cubicBezTo>
                    <a:cubicBezTo>
                      <a:pt x="66604" y="5661"/>
                      <a:pt x="69269" y="9325"/>
                      <a:pt x="69269" y="13987"/>
                    </a:cubicBezTo>
                    <a:cubicBezTo>
                      <a:pt x="69269" y="16318"/>
                      <a:pt x="68602" y="18316"/>
                      <a:pt x="67270" y="20647"/>
                    </a:cubicBezTo>
                    <a:cubicBezTo>
                      <a:pt x="65938" y="22645"/>
                      <a:pt x="64939" y="23978"/>
                      <a:pt x="64273" y="24644"/>
                    </a:cubicBezTo>
                    <a:cubicBezTo>
                      <a:pt x="61942" y="23645"/>
                      <a:pt x="59278" y="22645"/>
                      <a:pt x="55948" y="21646"/>
                    </a:cubicBezTo>
                    <a:cubicBezTo>
                      <a:pt x="52618" y="20647"/>
                      <a:pt x="48954" y="20314"/>
                      <a:pt x="44958" y="20314"/>
                    </a:cubicBezTo>
                    <a:cubicBezTo>
                      <a:pt x="29639" y="20314"/>
                      <a:pt x="22312" y="28640"/>
                      <a:pt x="22312" y="44958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3829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id="{020B9EA3-7EDE-2348-C2DF-69D580F0FF7D}"/>
                  </a:ext>
                </a:extLst>
              </p:cNvPr>
              <p:cNvSpPr/>
              <p:nvPr/>
            </p:nvSpPr>
            <p:spPr>
              <a:xfrm>
                <a:off x="10287730" y="1228050"/>
                <a:ext cx="106567" cy="104901"/>
              </a:xfrm>
              <a:custGeom>
                <a:avLst/>
                <a:gdLst>
                  <a:gd name="connsiteX0" fmla="*/ 53283 w 106567"/>
                  <a:gd name="connsiteY0" fmla="*/ 0 h 104901"/>
                  <a:gd name="connsiteX1" fmla="*/ 74264 w 106567"/>
                  <a:gd name="connsiteY1" fmla="*/ 3996 h 104901"/>
                  <a:gd name="connsiteX2" fmla="*/ 91248 w 106567"/>
                  <a:gd name="connsiteY2" fmla="*/ 14986 h 104901"/>
                  <a:gd name="connsiteX3" fmla="*/ 102571 w 106567"/>
                  <a:gd name="connsiteY3" fmla="*/ 31637 h 104901"/>
                  <a:gd name="connsiteX4" fmla="*/ 106567 w 106567"/>
                  <a:gd name="connsiteY4" fmla="*/ 52617 h 104901"/>
                  <a:gd name="connsiteX5" fmla="*/ 102571 w 106567"/>
                  <a:gd name="connsiteY5" fmla="*/ 73265 h 104901"/>
                  <a:gd name="connsiteX6" fmla="*/ 91248 w 106567"/>
                  <a:gd name="connsiteY6" fmla="*/ 89916 h 104901"/>
                  <a:gd name="connsiteX7" fmla="*/ 74264 w 106567"/>
                  <a:gd name="connsiteY7" fmla="*/ 100906 h 104901"/>
                  <a:gd name="connsiteX8" fmla="*/ 53283 w 106567"/>
                  <a:gd name="connsiteY8" fmla="*/ 104902 h 104901"/>
                  <a:gd name="connsiteX9" fmla="*/ 32303 w 106567"/>
                  <a:gd name="connsiteY9" fmla="*/ 100906 h 104901"/>
                  <a:gd name="connsiteX10" fmla="*/ 15319 w 106567"/>
                  <a:gd name="connsiteY10" fmla="*/ 89916 h 104901"/>
                  <a:gd name="connsiteX11" fmla="*/ 3996 w 106567"/>
                  <a:gd name="connsiteY11" fmla="*/ 73265 h 104901"/>
                  <a:gd name="connsiteX12" fmla="*/ 0 w 106567"/>
                  <a:gd name="connsiteY12" fmla="*/ 52617 h 104901"/>
                  <a:gd name="connsiteX13" fmla="*/ 3996 w 106567"/>
                  <a:gd name="connsiteY13" fmla="*/ 31637 h 104901"/>
                  <a:gd name="connsiteX14" fmla="*/ 15319 w 106567"/>
                  <a:gd name="connsiteY14" fmla="*/ 14986 h 104901"/>
                  <a:gd name="connsiteX15" fmla="*/ 32303 w 106567"/>
                  <a:gd name="connsiteY15" fmla="*/ 3996 h 104901"/>
                  <a:gd name="connsiteX16" fmla="*/ 53283 w 106567"/>
                  <a:gd name="connsiteY16" fmla="*/ 0 h 104901"/>
                  <a:gd name="connsiteX17" fmla="*/ 53283 w 106567"/>
                  <a:gd name="connsiteY17" fmla="*/ 85587 h 104901"/>
                  <a:gd name="connsiteX18" fmla="*/ 65605 w 106567"/>
                  <a:gd name="connsiteY18" fmla="*/ 83256 h 104901"/>
                  <a:gd name="connsiteX19" fmla="*/ 75263 w 106567"/>
                  <a:gd name="connsiteY19" fmla="*/ 76262 h 104901"/>
                  <a:gd name="connsiteX20" fmla="*/ 81591 w 106567"/>
                  <a:gd name="connsiteY20" fmla="*/ 65938 h 104901"/>
                  <a:gd name="connsiteX21" fmla="*/ 83922 w 106567"/>
                  <a:gd name="connsiteY21" fmla="*/ 52951 h 104901"/>
                  <a:gd name="connsiteX22" fmla="*/ 81591 w 106567"/>
                  <a:gd name="connsiteY22" fmla="*/ 39963 h 104901"/>
                  <a:gd name="connsiteX23" fmla="*/ 75263 w 106567"/>
                  <a:gd name="connsiteY23" fmla="*/ 29639 h 104901"/>
                  <a:gd name="connsiteX24" fmla="*/ 65605 w 106567"/>
                  <a:gd name="connsiteY24" fmla="*/ 22646 h 104901"/>
                  <a:gd name="connsiteX25" fmla="*/ 53283 w 106567"/>
                  <a:gd name="connsiteY25" fmla="*/ 20314 h 104901"/>
                  <a:gd name="connsiteX26" fmla="*/ 40962 w 106567"/>
                  <a:gd name="connsiteY26" fmla="*/ 22646 h 104901"/>
                  <a:gd name="connsiteX27" fmla="*/ 31304 w 106567"/>
                  <a:gd name="connsiteY27" fmla="*/ 29639 h 104901"/>
                  <a:gd name="connsiteX28" fmla="*/ 24977 w 106567"/>
                  <a:gd name="connsiteY28" fmla="*/ 39963 h 104901"/>
                  <a:gd name="connsiteX29" fmla="*/ 22646 w 106567"/>
                  <a:gd name="connsiteY29" fmla="*/ 52951 h 104901"/>
                  <a:gd name="connsiteX30" fmla="*/ 24977 w 106567"/>
                  <a:gd name="connsiteY30" fmla="*/ 65938 h 104901"/>
                  <a:gd name="connsiteX31" fmla="*/ 31304 w 106567"/>
                  <a:gd name="connsiteY31" fmla="*/ 76262 h 104901"/>
                  <a:gd name="connsiteX32" fmla="*/ 40962 w 106567"/>
                  <a:gd name="connsiteY32" fmla="*/ 83256 h 104901"/>
                  <a:gd name="connsiteX33" fmla="*/ 53283 w 106567"/>
                  <a:gd name="connsiteY33" fmla="*/ 85587 h 10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6567" h="104901">
                    <a:moveTo>
                      <a:pt x="53283" y="0"/>
                    </a:moveTo>
                    <a:cubicBezTo>
                      <a:pt x="60943" y="0"/>
                      <a:pt x="67937" y="1332"/>
                      <a:pt x="74264" y="3996"/>
                    </a:cubicBezTo>
                    <a:cubicBezTo>
                      <a:pt x="80924" y="6660"/>
                      <a:pt x="86586" y="10324"/>
                      <a:pt x="91248" y="14986"/>
                    </a:cubicBezTo>
                    <a:cubicBezTo>
                      <a:pt x="95911" y="19648"/>
                      <a:pt x="99907" y="25310"/>
                      <a:pt x="102571" y="31637"/>
                    </a:cubicBezTo>
                    <a:cubicBezTo>
                      <a:pt x="105235" y="37964"/>
                      <a:pt x="106567" y="44958"/>
                      <a:pt x="106567" y="52617"/>
                    </a:cubicBezTo>
                    <a:cubicBezTo>
                      <a:pt x="106567" y="59944"/>
                      <a:pt x="105235" y="66937"/>
                      <a:pt x="102571" y="73265"/>
                    </a:cubicBezTo>
                    <a:cubicBezTo>
                      <a:pt x="99907" y="79592"/>
                      <a:pt x="96243" y="85254"/>
                      <a:pt x="91248" y="89916"/>
                    </a:cubicBezTo>
                    <a:cubicBezTo>
                      <a:pt x="86586" y="94578"/>
                      <a:pt x="80924" y="98241"/>
                      <a:pt x="74264" y="100906"/>
                    </a:cubicBezTo>
                    <a:cubicBezTo>
                      <a:pt x="67603" y="103570"/>
                      <a:pt x="60610" y="104902"/>
                      <a:pt x="53283" y="104902"/>
                    </a:cubicBezTo>
                    <a:cubicBezTo>
                      <a:pt x="45624" y="104902"/>
                      <a:pt x="38631" y="103570"/>
                      <a:pt x="32303" y="100906"/>
                    </a:cubicBezTo>
                    <a:cubicBezTo>
                      <a:pt x="25643" y="98241"/>
                      <a:pt x="19981" y="94578"/>
                      <a:pt x="15319" y="89916"/>
                    </a:cubicBezTo>
                    <a:cubicBezTo>
                      <a:pt x="10657" y="85254"/>
                      <a:pt x="6661" y="79592"/>
                      <a:pt x="3996" y="73265"/>
                    </a:cubicBezTo>
                    <a:cubicBezTo>
                      <a:pt x="1332" y="66937"/>
                      <a:pt x="0" y="59944"/>
                      <a:pt x="0" y="52617"/>
                    </a:cubicBezTo>
                    <a:cubicBezTo>
                      <a:pt x="0" y="44958"/>
                      <a:pt x="1332" y="37964"/>
                      <a:pt x="3996" y="31637"/>
                    </a:cubicBezTo>
                    <a:cubicBezTo>
                      <a:pt x="6661" y="25310"/>
                      <a:pt x="10324" y="19648"/>
                      <a:pt x="15319" y="14986"/>
                    </a:cubicBezTo>
                    <a:cubicBezTo>
                      <a:pt x="19981" y="10324"/>
                      <a:pt x="25643" y="6660"/>
                      <a:pt x="32303" y="3996"/>
                    </a:cubicBezTo>
                    <a:cubicBezTo>
                      <a:pt x="38631" y="1332"/>
                      <a:pt x="45624" y="0"/>
                      <a:pt x="53283" y="0"/>
                    </a:cubicBezTo>
                    <a:close/>
                    <a:moveTo>
                      <a:pt x="53283" y="85587"/>
                    </a:moveTo>
                    <a:cubicBezTo>
                      <a:pt x="57613" y="85587"/>
                      <a:pt x="61942" y="84921"/>
                      <a:pt x="65605" y="83256"/>
                    </a:cubicBezTo>
                    <a:cubicBezTo>
                      <a:pt x="69269" y="81590"/>
                      <a:pt x="72599" y="79259"/>
                      <a:pt x="75263" y="76262"/>
                    </a:cubicBezTo>
                    <a:cubicBezTo>
                      <a:pt x="77927" y="73265"/>
                      <a:pt x="79925" y="69935"/>
                      <a:pt x="81591" y="65938"/>
                    </a:cubicBezTo>
                    <a:cubicBezTo>
                      <a:pt x="82922" y="61942"/>
                      <a:pt x="83922" y="57613"/>
                      <a:pt x="83922" y="52951"/>
                    </a:cubicBezTo>
                    <a:cubicBezTo>
                      <a:pt x="83922" y="48288"/>
                      <a:pt x="83256" y="43959"/>
                      <a:pt x="81591" y="39963"/>
                    </a:cubicBezTo>
                    <a:cubicBezTo>
                      <a:pt x="80258" y="35966"/>
                      <a:pt x="77927" y="32303"/>
                      <a:pt x="75263" y="29639"/>
                    </a:cubicBezTo>
                    <a:cubicBezTo>
                      <a:pt x="72599" y="26642"/>
                      <a:pt x="69269" y="24311"/>
                      <a:pt x="65605" y="22646"/>
                    </a:cubicBezTo>
                    <a:cubicBezTo>
                      <a:pt x="61942" y="20980"/>
                      <a:pt x="57613" y="20314"/>
                      <a:pt x="53283" y="20314"/>
                    </a:cubicBezTo>
                    <a:cubicBezTo>
                      <a:pt x="48621" y="20314"/>
                      <a:pt x="44625" y="20980"/>
                      <a:pt x="40962" y="22646"/>
                    </a:cubicBezTo>
                    <a:cubicBezTo>
                      <a:pt x="37299" y="24311"/>
                      <a:pt x="33968" y="26642"/>
                      <a:pt x="31304" y="29639"/>
                    </a:cubicBezTo>
                    <a:cubicBezTo>
                      <a:pt x="28640" y="32636"/>
                      <a:pt x="26642" y="35966"/>
                      <a:pt x="24977" y="39963"/>
                    </a:cubicBezTo>
                    <a:cubicBezTo>
                      <a:pt x="23645" y="43959"/>
                      <a:pt x="22646" y="48288"/>
                      <a:pt x="22646" y="52951"/>
                    </a:cubicBezTo>
                    <a:cubicBezTo>
                      <a:pt x="22646" y="57613"/>
                      <a:pt x="23312" y="61942"/>
                      <a:pt x="24977" y="65938"/>
                    </a:cubicBezTo>
                    <a:cubicBezTo>
                      <a:pt x="26309" y="69935"/>
                      <a:pt x="28640" y="73265"/>
                      <a:pt x="31304" y="76262"/>
                    </a:cubicBezTo>
                    <a:cubicBezTo>
                      <a:pt x="33968" y="79259"/>
                      <a:pt x="37299" y="81590"/>
                      <a:pt x="40962" y="83256"/>
                    </a:cubicBezTo>
                    <a:cubicBezTo>
                      <a:pt x="44625" y="84588"/>
                      <a:pt x="48621" y="85587"/>
                      <a:pt x="53283" y="85587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id="{C42A8CA0-F931-F4EC-0186-8EB85B1B3C3F}"/>
                  </a:ext>
                </a:extLst>
              </p:cNvPr>
              <p:cNvSpPr/>
              <p:nvPr/>
            </p:nvSpPr>
            <p:spPr>
              <a:xfrm>
                <a:off x="10406952" y="1228716"/>
                <a:ext cx="94245" cy="106234"/>
              </a:xfrm>
              <a:custGeom>
                <a:avLst/>
                <a:gdLst>
                  <a:gd name="connsiteX0" fmla="*/ 8659 w 94245"/>
                  <a:gd name="connsiteY0" fmla="*/ 77261 h 106234"/>
                  <a:gd name="connsiteX1" fmla="*/ 13654 w 94245"/>
                  <a:gd name="connsiteY1" fmla="*/ 79925 h 106234"/>
                  <a:gd name="connsiteX2" fmla="*/ 22312 w 94245"/>
                  <a:gd name="connsiteY2" fmla="*/ 83256 h 106234"/>
                  <a:gd name="connsiteX3" fmla="*/ 33968 w 94245"/>
                  <a:gd name="connsiteY3" fmla="*/ 86253 h 106234"/>
                  <a:gd name="connsiteX4" fmla="*/ 48288 w 94245"/>
                  <a:gd name="connsiteY4" fmla="*/ 87585 h 106234"/>
                  <a:gd name="connsiteX5" fmla="*/ 64939 w 94245"/>
                  <a:gd name="connsiteY5" fmla="*/ 84921 h 106234"/>
                  <a:gd name="connsiteX6" fmla="*/ 71267 w 94245"/>
                  <a:gd name="connsiteY6" fmla="*/ 75596 h 106234"/>
                  <a:gd name="connsiteX7" fmla="*/ 67270 w 94245"/>
                  <a:gd name="connsiteY7" fmla="*/ 67270 h 106234"/>
                  <a:gd name="connsiteX8" fmla="*/ 52618 w 94245"/>
                  <a:gd name="connsiteY8" fmla="*/ 63274 h 106234"/>
                  <a:gd name="connsiteX9" fmla="*/ 37299 w 94245"/>
                  <a:gd name="connsiteY9" fmla="*/ 61609 h 106234"/>
                  <a:gd name="connsiteX10" fmla="*/ 22979 w 94245"/>
                  <a:gd name="connsiteY10" fmla="*/ 58612 h 106234"/>
                  <a:gd name="connsiteX11" fmla="*/ 11656 w 94245"/>
                  <a:gd name="connsiteY11" fmla="*/ 52950 h 106234"/>
                  <a:gd name="connsiteX12" fmla="*/ 4329 w 94245"/>
                  <a:gd name="connsiteY12" fmla="*/ 43959 h 106234"/>
                  <a:gd name="connsiteX13" fmla="*/ 1665 w 94245"/>
                  <a:gd name="connsiteY13" fmla="*/ 31304 h 106234"/>
                  <a:gd name="connsiteX14" fmla="*/ 3996 w 94245"/>
                  <a:gd name="connsiteY14" fmla="*/ 19315 h 106234"/>
                  <a:gd name="connsiteX15" fmla="*/ 11656 w 94245"/>
                  <a:gd name="connsiteY15" fmla="*/ 9325 h 106234"/>
                  <a:gd name="connsiteX16" fmla="*/ 25310 w 94245"/>
                  <a:gd name="connsiteY16" fmla="*/ 2331 h 106234"/>
                  <a:gd name="connsiteX17" fmla="*/ 45957 w 94245"/>
                  <a:gd name="connsiteY17" fmla="*/ 0 h 106234"/>
                  <a:gd name="connsiteX18" fmla="*/ 77261 w 94245"/>
                  <a:gd name="connsiteY18" fmla="*/ 4662 h 106234"/>
                  <a:gd name="connsiteX19" fmla="*/ 88584 w 94245"/>
                  <a:gd name="connsiteY19" fmla="*/ 16651 h 106234"/>
                  <a:gd name="connsiteX20" fmla="*/ 87585 w 94245"/>
                  <a:gd name="connsiteY20" fmla="*/ 20980 h 106234"/>
                  <a:gd name="connsiteX21" fmla="*/ 85587 w 94245"/>
                  <a:gd name="connsiteY21" fmla="*/ 24311 h 106234"/>
                  <a:gd name="connsiteX22" fmla="*/ 83256 w 94245"/>
                  <a:gd name="connsiteY22" fmla="*/ 26642 h 106234"/>
                  <a:gd name="connsiteX23" fmla="*/ 81590 w 94245"/>
                  <a:gd name="connsiteY23" fmla="*/ 27641 h 106234"/>
                  <a:gd name="connsiteX24" fmla="*/ 78260 w 94245"/>
                  <a:gd name="connsiteY24" fmla="*/ 25310 h 106234"/>
                  <a:gd name="connsiteX25" fmla="*/ 71267 w 94245"/>
                  <a:gd name="connsiteY25" fmla="*/ 21979 h 106234"/>
                  <a:gd name="connsiteX26" fmla="*/ 60610 w 94245"/>
                  <a:gd name="connsiteY26" fmla="*/ 18982 h 106234"/>
                  <a:gd name="connsiteX27" fmla="*/ 46290 w 94245"/>
                  <a:gd name="connsiteY27" fmla="*/ 17650 h 106234"/>
                  <a:gd name="connsiteX28" fmla="*/ 23645 w 94245"/>
                  <a:gd name="connsiteY28" fmla="*/ 29639 h 106234"/>
                  <a:gd name="connsiteX29" fmla="*/ 27974 w 94245"/>
                  <a:gd name="connsiteY29" fmla="*/ 37631 h 106234"/>
                  <a:gd name="connsiteX30" fmla="*/ 40296 w 94245"/>
                  <a:gd name="connsiteY30" fmla="*/ 41295 h 106234"/>
                  <a:gd name="connsiteX31" fmla="*/ 60277 w 94245"/>
                  <a:gd name="connsiteY31" fmla="*/ 43959 h 106234"/>
                  <a:gd name="connsiteX32" fmla="*/ 85254 w 94245"/>
                  <a:gd name="connsiteY32" fmla="*/ 52950 h 106234"/>
                  <a:gd name="connsiteX33" fmla="*/ 94245 w 94245"/>
                  <a:gd name="connsiteY33" fmla="*/ 73265 h 106234"/>
                  <a:gd name="connsiteX34" fmla="*/ 82590 w 94245"/>
                  <a:gd name="connsiteY34" fmla="*/ 97242 h 106234"/>
                  <a:gd name="connsiteX35" fmla="*/ 49287 w 94245"/>
                  <a:gd name="connsiteY35" fmla="*/ 106234 h 106234"/>
                  <a:gd name="connsiteX36" fmla="*/ 30305 w 94245"/>
                  <a:gd name="connsiteY36" fmla="*/ 104569 h 106234"/>
                  <a:gd name="connsiteX37" fmla="*/ 15319 w 94245"/>
                  <a:gd name="connsiteY37" fmla="*/ 100906 h 106234"/>
                  <a:gd name="connsiteX38" fmla="*/ 4995 w 94245"/>
                  <a:gd name="connsiteY38" fmla="*/ 96909 h 106234"/>
                  <a:gd name="connsiteX39" fmla="*/ 0 w 94245"/>
                  <a:gd name="connsiteY39" fmla="*/ 93912 h 106234"/>
                  <a:gd name="connsiteX40" fmla="*/ 8659 w 94245"/>
                  <a:gd name="connsiteY40" fmla="*/ 77261 h 106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94245" h="106234">
                    <a:moveTo>
                      <a:pt x="8659" y="77261"/>
                    </a:moveTo>
                    <a:cubicBezTo>
                      <a:pt x="9658" y="77927"/>
                      <a:pt x="11323" y="78926"/>
                      <a:pt x="13654" y="79925"/>
                    </a:cubicBezTo>
                    <a:cubicBezTo>
                      <a:pt x="15985" y="80924"/>
                      <a:pt x="18982" y="81923"/>
                      <a:pt x="22312" y="83256"/>
                    </a:cubicBezTo>
                    <a:cubicBezTo>
                      <a:pt x="25643" y="84255"/>
                      <a:pt x="29639" y="85254"/>
                      <a:pt x="33968" y="86253"/>
                    </a:cubicBezTo>
                    <a:cubicBezTo>
                      <a:pt x="38298" y="86919"/>
                      <a:pt x="43293" y="87585"/>
                      <a:pt x="48288" y="87585"/>
                    </a:cubicBezTo>
                    <a:cubicBezTo>
                      <a:pt x="54949" y="87585"/>
                      <a:pt x="60610" y="86586"/>
                      <a:pt x="64939" y="84921"/>
                    </a:cubicBezTo>
                    <a:cubicBezTo>
                      <a:pt x="69269" y="83256"/>
                      <a:pt x="71267" y="79925"/>
                      <a:pt x="71267" y="75596"/>
                    </a:cubicBezTo>
                    <a:cubicBezTo>
                      <a:pt x="71267" y="71933"/>
                      <a:pt x="69935" y="68936"/>
                      <a:pt x="67270" y="67270"/>
                    </a:cubicBezTo>
                    <a:cubicBezTo>
                      <a:pt x="64606" y="65272"/>
                      <a:pt x="59611" y="63940"/>
                      <a:pt x="52618" y="63274"/>
                    </a:cubicBezTo>
                    <a:lnTo>
                      <a:pt x="37299" y="61609"/>
                    </a:lnTo>
                    <a:cubicBezTo>
                      <a:pt x="31970" y="60943"/>
                      <a:pt x="27308" y="60277"/>
                      <a:pt x="22979" y="58612"/>
                    </a:cubicBezTo>
                    <a:cubicBezTo>
                      <a:pt x="18649" y="57280"/>
                      <a:pt x="14986" y="55282"/>
                      <a:pt x="11656" y="52950"/>
                    </a:cubicBezTo>
                    <a:cubicBezTo>
                      <a:pt x="8659" y="50619"/>
                      <a:pt x="5994" y="47622"/>
                      <a:pt x="4329" y="43959"/>
                    </a:cubicBezTo>
                    <a:cubicBezTo>
                      <a:pt x="2664" y="40296"/>
                      <a:pt x="1665" y="36299"/>
                      <a:pt x="1665" y="31304"/>
                    </a:cubicBezTo>
                    <a:cubicBezTo>
                      <a:pt x="1665" y="26975"/>
                      <a:pt x="2331" y="22979"/>
                      <a:pt x="3996" y="19315"/>
                    </a:cubicBezTo>
                    <a:cubicBezTo>
                      <a:pt x="5661" y="15652"/>
                      <a:pt x="8326" y="12322"/>
                      <a:pt x="11656" y="9325"/>
                    </a:cubicBezTo>
                    <a:cubicBezTo>
                      <a:pt x="15319" y="6327"/>
                      <a:pt x="19648" y="3996"/>
                      <a:pt x="25310" y="2331"/>
                    </a:cubicBezTo>
                    <a:cubicBezTo>
                      <a:pt x="30971" y="666"/>
                      <a:pt x="37631" y="0"/>
                      <a:pt x="45957" y="0"/>
                    </a:cubicBezTo>
                    <a:cubicBezTo>
                      <a:pt x="59611" y="0"/>
                      <a:pt x="69935" y="1665"/>
                      <a:pt x="77261" y="4662"/>
                    </a:cubicBezTo>
                    <a:cubicBezTo>
                      <a:pt x="84588" y="7660"/>
                      <a:pt x="88584" y="11656"/>
                      <a:pt x="88584" y="16651"/>
                    </a:cubicBezTo>
                    <a:cubicBezTo>
                      <a:pt x="88584" y="18316"/>
                      <a:pt x="88251" y="19648"/>
                      <a:pt x="87585" y="20980"/>
                    </a:cubicBezTo>
                    <a:cubicBezTo>
                      <a:pt x="86919" y="22312"/>
                      <a:pt x="86253" y="23312"/>
                      <a:pt x="85587" y="24311"/>
                    </a:cubicBezTo>
                    <a:cubicBezTo>
                      <a:pt x="84921" y="25310"/>
                      <a:pt x="84255" y="25976"/>
                      <a:pt x="83256" y="26642"/>
                    </a:cubicBezTo>
                    <a:cubicBezTo>
                      <a:pt x="82590" y="27308"/>
                      <a:pt x="81923" y="27641"/>
                      <a:pt x="81590" y="27641"/>
                    </a:cubicBezTo>
                    <a:cubicBezTo>
                      <a:pt x="80924" y="26975"/>
                      <a:pt x="79925" y="26309"/>
                      <a:pt x="78260" y="25310"/>
                    </a:cubicBezTo>
                    <a:cubicBezTo>
                      <a:pt x="76595" y="24311"/>
                      <a:pt x="74264" y="22979"/>
                      <a:pt x="71267" y="21979"/>
                    </a:cubicBezTo>
                    <a:cubicBezTo>
                      <a:pt x="68270" y="20980"/>
                      <a:pt x="64606" y="19981"/>
                      <a:pt x="60610" y="18982"/>
                    </a:cubicBezTo>
                    <a:cubicBezTo>
                      <a:pt x="56614" y="17983"/>
                      <a:pt x="51619" y="17650"/>
                      <a:pt x="46290" y="17650"/>
                    </a:cubicBezTo>
                    <a:cubicBezTo>
                      <a:pt x="31304" y="17650"/>
                      <a:pt x="23645" y="21646"/>
                      <a:pt x="23645" y="29639"/>
                    </a:cubicBezTo>
                    <a:cubicBezTo>
                      <a:pt x="23645" y="32969"/>
                      <a:pt x="24977" y="35633"/>
                      <a:pt x="27974" y="37631"/>
                    </a:cubicBezTo>
                    <a:cubicBezTo>
                      <a:pt x="30971" y="39297"/>
                      <a:pt x="34967" y="40629"/>
                      <a:pt x="40296" y="41295"/>
                    </a:cubicBezTo>
                    <a:lnTo>
                      <a:pt x="60277" y="43959"/>
                    </a:lnTo>
                    <a:cubicBezTo>
                      <a:pt x="70934" y="45291"/>
                      <a:pt x="79259" y="48288"/>
                      <a:pt x="85254" y="52950"/>
                    </a:cubicBezTo>
                    <a:cubicBezTo>
                      <a:pt x="91248" y="57613"/>
                      <a:pt x="94245" y="64273"/>
                      <a:pt x="94245" y="73265"/>
                    </a:cubicBezTo>
                    <a:cubicBezTo>
                      <a:pt x="94245" y="83256"/>
                      <a:pt x="90249" y="91248"/>
                      <a:pt x="82590" y="97242"/>
                    </a:cubicBezTo>
                    <a:cubicBezTo>
                      <a:pt x="74930" y="103237"/>
                      <a:pt x="63607" y="106234"/>
                      <a:pt x="49287" y="106234"/>
                    </a:cubicBezTo>
                    <a:cubicBezTo>
                      <a:pt x="42294" y="106234"/>
                      <a:pt x="35966" y="105568"/>
                      <a:pt x="30305" y="104569"/>
                    </a:cubicBezTo>
                    <a:cubicBezTo>
                      <a:pt x="24644" y="103570"/>
                      <a:pt x="19648" y="102238"/>
                      <a:pt x="15319" y="100906"/>
                    </a:cubicBezTo>
                    <a:cubicBezTo>
                      <a:pt x="10990" y="99574"/>
                      <a:pt x="7660" y="98241"/>
                      <a:pt x="4995" y="96909"/>
                    </a:cubicBezTo>
                    <a:cubicBezTo>
                      <a:pt x="2331" y="95577"/>
                      <a:pt x="666" y="94578"/>
                      <a:pt x="0" y="93912"/>
                    </a:cubicBezTo>
                    <a:lnTo>
                      <a:pt x="8659" y="7726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id="{3D038A5B-CA48-475B-F743-EC6C45566B9B}"/>
                  </a:ext>
                </a:extLst>
              </p:cNvPr>
              <p:cNvSpPr/>
              <p:nvPr/>
            </p:nvSpPr>
            <p:spPr>
              <a:xfrm>
                <a:off x="10520512" y="1202740"/>
                <a:ext cx="66271" cy="130544"/>
              </a:xfrm>
              <a:custGeom>
                <a:avLst/>
                <a:gdLst>
                  <a:gd name="connsiteX0" fmla="*/ 0 w 66271"/>
                  <a:gd name="connsiteY0" fmla="*/ 10324 h 130544"/>
                  <a:gd name="connsiteX1" fmla="*/ 2997 w 66271"/>
                  <a:gd name="connsiteY1" fmla="*/ 2331 h 130544"/>
                  <a:gd name="connsiteX2" fmla="*/ 11656 w 66271"/>
                  <a:gd name="connsiteY2" fmla="*/ 0 h 130544"/>
                  <a:gd name="connsiteX3" fmla="*/ 18316 w 66271"/>
                  <a:gd name="connsiteY3" fmla="*/ 999 h 130544"/>
                  <a:gd name="connsiteX4" fmla="*/ 22313 w 66271"/>
                  <a:gd name="connsiteY4" fmla="*/ 2331 h 130544"/>
                  <a:gd name="connsiteX5" fmla="*/ 22313 w 66271"/>
                  <a:gd name="connsiteY5" fmla="*/ 28307 h 130544"/>
                  <a:gd name="connsiteX6" fmla="*/ 50619 w 66271"/>
                  <a:gd name="connsiteY6" fmla="*/ 28307 h 130544"/>
                  <a:gd name="connsiteX7" fmla="*/ 59611 w 66271"/>
                  <a:gd name="connsiteY7" fmla="*/ 30971 h 130544"/>
                  <a:gd name="connsiteX8" fmla="*/ 62275 w 66271"/>
                  <a:gd name="connsiteY8" fmla="*/ 38964 h 130544"/>
                  <a:gd name="connsiteX9" fmla="*/ 61276 w 66271"/>
                  <a:gd name="connsiteY9" fmla="*/ 45291 h 130544"/>
                  <a:gd name="connsiteX10" fmla="*/ 59611 w 66271"/>
                  <a:gd name="connsiteY10" fmla="*/ 49287 h 130544"/>
                  <a:gd name="connsiteX11" fmla="*/ 22313 w 66271"/>
                  <a:gd name="connsiteY11" fmla="*/ 49287 h 130544"/>
                  <a:gd name="connsiteX12" fmla="*/ 22313 w 66271"/>
                  <a:gd name="connsiteY12" fmla="*/ 93579 h 130544"/>
                  <a:gd name="connsiteX13" fmla="*/ 23645 w 66271"/>
                  <a:gd name="connsiteY13" fmla="*/ 101905 h 130544"/>
                  <a:gd name="connsiteX14" fmla="*/ 27308 w 66271"/>
                  <a:gd name="connsiteY14" fmla="*/ 107233 h 130544"/>
                  <a:gd name="connsiteX15" fmla="*/ 32969 w 66271"/>
                  <a:gd name="connsiteY15" fmla="*/ 109897 h 130544"/>
                  <a:gd name="connsiteX16" fmla="*/ 39630 w 66271"/>
                  <a:gd name="connsiteY16" fmla="*/ 110563 h 130544"/>
                  <a:gd name="connsiteX17" fmla="*/ 50286 w 66271"/>
                  <a:gd name="connsiteY17" fmla="*/ 108898 h 130544"/>
                  <a:gd name="connsiteX18" fmla="*/ 57280 w 66271"/>
                  <a:gd name="connsiteY18" fmla="*/ 105568 h 130544"/>
                  <a:gd name="connsiteX19" fmla="*/ 66272 w 66271"/>
                  <a:gd name="connsiteY19" fmla="*/ 120554 h 130544"/>
                  <a:gd name="connsiteX20" fmla="*/ 61942 w 66271"/>
                  <a:gd name="connsiteY20" fmla="*/ 123551 h 130544"/>
                  <a:gd name="connsiteX21" fmla="*/ 54949 w 66271"/>
                  <a:gd name="connsiteY21" fmla="*/ 126881 h 130544"/>
                  <a:gd name="connsiteX22" fmla="*/ 45957 w 66271"/>
                  <a:gd name="connsiteY22" fmla="*/ 129546 h 130544"/>
                  <a:gd name="connsiteX23" fmla="*/ 34967 w 66271"/>
                  <a:gd name="connsiteY23" fmla="*/ 130545 h 130544"/>
                  <a:gd name="connsiteX24" fmla="*/ 8992 w 66271"/>
                  <a:gd name="connsiteY24" fmla="*/ 121553 h 130544"/>
                  <a:gd name="connsiteX25" fmla="*/ 333 w 66271"/>
                  <a:gd name="connsiteY25" fmla="*/ 97908 h 130544"/>
                  <a:gd name="connsiteX26" fmla="*/ 333 w 66271"/>
                  <a:gd name="connsiteY26" fmla="*/ 10324 h 130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271" h="130544">
                    <a:moveTo>
                      <a:pt x="0" y="10324"/>
                    </a:moveTo>
                    <a:cubicBezTo>
                      <a:pt x="0" y="6660"/>
                      <a:pt x="999" y="3996"/>
                      <a:pt x="2997" y="2331"/>
                    </a:cubicBezTo>
                    <a:cubicBezTo>
                      <a:pt x="4995" y="666"/>
                      <a:pt x="7993" y="0"/>
                      <a:pt x="11656" y="0"/>
                    </a:cubicBezTo>
                    <a:cubicBezTo>
                      <a:pt x="13987" y="0"/>
                      <a:pt x="16318" y="333"/>
                      <a:pt x="18316" y="999"/>
                    </a:cubicBezTo>
                    <a:cubicBezTo>
                      <a:pt x="20314" y="1665"/>
                      <a:pt x="21646" y="1998"/>
                      <a:pt x="22313" y="2331"/>
                    </a:cubicBezTo>
                    <a:lnTo>
                      <a:pt x="22313" y="28307"/>
                    </a:lnTo>
                    <a:lnTo>
                      <a:pt x="50619" y="28307"/>
                    </a:lnTo>
                    <a:cubicBezTo>
                      <a:pt x="54949" y="28307"/>
                      <a:pt x="57946" y="29306"/>
                      <a:pt x="59611" y="30971"/>
                    </a:cubicBezTo>
                    <a:cubicBezTo>
                      <a:pt x="61276" y="32636"/>
                      <a:pt x="62275" y="35300"/>
                      <a:pt x="62275" y="38964"/>
                    </a:cubicBezTo>
                    <a:cubicBezTo>
                      <a:pt x="62275" y="41295"/>
                      <a:pt x="61942" y="43293"/>
                      <a:pt x="61276" y="45291"/>
                    </a:cubicBezTo>
                    <a:cubicBezTo>
                      <a:pt x="60610" y="47289"/>
                      <a:pt x="59944" y="48621"/>
                      <a:pt x="59611" y="49287"/>
                    </a:cubicBezTo>
                    <a:lnTo>
                      <a:pt x="22313" y="49287"/>
                    </a:lnTo>
                    <a:lnTo>
                      <a:pt x="22313" y="93579"/>
                    </a:lnTo>
                    <a:cubicBezTo>
                      <a:pt x="22313" y="96909"/>
                      <a:pt x="22646" y="99907"/>
                      <a:pt x="23645" y="101905"/>
                    </a:cubicBezTo>
                    <a:cubicBezTo>
                      <a:pt x="24644" y="104236"/>
                      <a:pt x="25976" y="105901"/>
                      <a:pt x="27308" y="107233"/>
                    </a:cubicBezTo>
                    <a:cubicBezTo>
                      <a:pt x="28973" y="108565"/>
                      <a:pt x="30971" y="109564"/>
                      <a:pt x="32969" y="109897"/>
                    </a:cubicBezTo>
                    <a:cubicBezTo>
                      <a:pt x="34967" y="110563"/>
                      <a:pt x="37299" y="110563"/>
                      <a:pt x="39630" y="110563"/>
                    </a:cubicBezTo>
                    <a:cubicBezTo>
                      <a:pt x="43293" y="110563"/>
                      <a:pt x="46956" y="109897"/>
                      <a:pt x="50286" y="108898"/>
                    </a:cubicBezTo>
                    <a:cubicBezTo>
                      <a:pt x="53617" y="107566"/>
                      <a:pt x="55948" y="106567"/>
                      <a:pt x="57280" y="105568"/>
                    </a:cubicBezTo>
                    <a:lnTo>
                      <a:pt x="66272" y="120554"/>
                    </a:lnTo>
                    <a:cubicBezTo>
                      <a:pt x="65273" y="121220"/>
                      <a:pt x="63607" y="122219"/>
                      <a:pt x="61942" y="123551"/>
                    </a:cubicBezTo>
                    <a:cubicBezTo>
                      <a:pt x="59944" y="124883"/>
                      <a:pt x="57613" y="125882"/>
                      <a:pt x="54949" y="126881"/>
                    </a:cubicBezTo>
                    <a:cubicBezTo>
                      <a:pt x="52285" y="127880"/>
                      <a:pt x="49287" y="128879"/>
                      <a:pt x="45957" y="129546"/>
                    </a:cubicBezTo>
                    <a:cubicBezTo>
                      <a:pt x="42627" y="130212"/>
                      <a:pt x="38964" y="130545"/>
                      <a:pt x="34967" y="130545"/>
                    </a:cubicBezTo>
                    <a:cubicBezTo>
                      <a:pt x="23645" y="130545"/>
                      <a:pt x="14986" y="127547"/>
                      <a:pt x="8992" y="121553"/>
                    </a:cubicBezTo>
                    <a:cubicBezTo>
                      <a:pt x="2997" y="115559"/>
                      <a:pt x="333" y="107566"/>
                      <a:pt x="333" y="97908"/>
                    </a:cubicBezTo>
                    <a:lnTo>
                      <a:pt x="333" y="1032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id="{3FE4399E-FAF7-D871-F7E2-C46D426DD047}"/>
                  </a:ext>
                </a:extLst>
              </p:cNvPr>
              <p:cNvSpPr/>
              <p:nvPr/>
            </p:nvSpPr>
            <p:spPr>
              <a:xfrm>
                <a:off x="10592778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69 w 93246"/>
                  <a:gd name="connsiteY15" fmla="*/ 29972 h 105567"/>
                  <a:gd name="connsiteX16" fmla="*/ 62275 w 93246"/>
                  <a:gd name="connsiteY16" fmla="*/ 22646 h 105567"/>
                  <a:gd name="connsiteX17" fmla="*/ 52950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1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09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8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8" y="103570"/>
                      <a:pt x="81257" y="103903"/>
                      <a:pt x="77261" y="104236"/>
                    </a:cubicBezTo>
                    <a:cubicBezTo>
                      <a:pt x="73598" y="104569"/>
                      <a:pt x="69268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661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8" y="40296"/>
                      <a:pt x="46623" y="40296"/>
                    </a:cubicBezTo>
                    <a:cubicBezTo>
                      <a:pt x="51618" y="40296"/>
                      <a:pt x="56281" y="40629"/>
                      <a:pt x="60610" y="40629"/>
                    </a:cubicBezTo>
                    <a:cubicBezTo>
                      <a:pt x="64939" y="40962"/>
                      <a:pt x="68269" y="41295"/>
                      <a:pt x="70601" y="41628"/>
                    </a:cubicBezTo>
                    <a:cubicBezTo>
                      <a:pt x="70601" y="36965"/>
                      <a:pt x="69935" y="33302"/>
                      <a:pt x="68269" y="29972"/>
                    </a:cubicBezTo>
                    <a:cubicBezTo>
                      <a:pt x="66937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0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1" y="17317"/>
                      <a:pt x="8991" y="14653"/>
                    </a:cubicBezTo>
                    <a:cubicBezTo>
                      <a:pt x="8991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09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69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8" y="77927"/>
                      <a:pt x="23978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7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id="{36269691-12F8-0EBC-F06B-608E34C53D24}"/>
                  </a:ext>
                </a:extLst>
              </p:cNvPr>
              <p:cNvSpPr/>
              <p:nvPr/>
            </p:nvSpPr>
            <p:spPr>
              <a:xfrm>
                <a:off x="10709668" y="1202740"/>
                <a:ext cx="66271" cy="130544"/>
              </a:xfrm>
              <a:custGeom>
                <a:avLst/>
                <a:gdLst>
                  <a:gd name="connsiteX0" fmla="*/ 0 w 66271"/>
                  <a:gd name="connsiteY0" fmla="*/ 10324 h 130544"/>
                  <a:gd name="connsiteX1" fmla="*/ 2997 w 66271"/>
                  <a:gd name="connsiteY1" fmla="*/ 2331 h 130544"/>
                  <a:gd name="connsiteX2" fmla="*/ 11656 w 66271"/>
                  <a:gd name="connsiteY2" fmla="*/ 0 h 130544"/>
                  <a:gd name="connsiteX3" fmla="*/ 18316 w 66271"/>
                  <a:gd name="connsiteY3" fmla="*/ 999 h 130544"/>
                  <a:gd name="connsiteX4" fmla="*/ 22313 w 66271"/>
                  <a:gd name="connsiteY4" fmla="*/ 2331 h 130544"/>
                  <a:gd name="connsiteX5" fmla="*/ 22313 w 66271"/>
                  <a:gd name="connsiteY5" fmla="*/ 28307 h 130544"/>
                  <a:gd name="connsiteX6" fmla="*/ 50619 w 66271"/>
                  <a:gd name="connsiteY6" fmla="*/ 28307 h 130544"/>
                  <a:gd name="connsiteX7" fmla="*/ 59611 w 66271"/>
                  <a:gd name="connsiteY7" fmla="*/ 30971 h 130544"/>
                  <a:gd name="connsiteX8" fmla="*/ 62275 w 66271"/>
                  <a:gd name="connsiteY8" fmla="*/ 38964 h 130544"/>
                  <a:gd name="connsiteX9" fmla="*/ 61276 w 66271"/>
                  <a:gd name="connsiteY9" fmla="*/ 45291 h 130544"/>
                  <a:gd name="connsiteX10" fmla="*/ 59611 w 66271"/>
                  <a:gd name="connsiteY10" fmla="*/ 49287 h 130544"/>
                  <a:gd name="connsiteX11" fmla="*/ 22313 w 66271"/>
                  <a:gd name="connsiteY11" fmla="*/ 49287 h 130544"/>
                  <a:gd name="connsiteX12" fmla="*/ 22313 w 66271"/>
                  <a:gd name="connsiteY12" fmla="*/ 93579 h 130544"/>
                  <a:gd name="connsiteX13" fmla="*/ 23645 w 66271"/>
                  <a:gd name="connsiteY13" fmla="*/ 101905 h 130544"/>
                  <a:gd name="connsiteX14" fmla="*/ 27308 w 66271"/>
                  <a:gd name="connsiteY14" fmla="*/ 107233 h 130544"/>
                  <a:gd name="connsiteX15" fmla="*/ 32969 w 66271"/>
                  <a:gd name="connsiteY15" fmla="*/ 109897 h 130544"/>
                  <a:gd name="connsiteX16" fmla="*/ 39630 w 66271"/>
                  <a:gd name="connsiteY16" fmla="*/ 110563 h 130544"/>
                  <a:gd name="connsiteX17" fmla="*/ 50286 w 66271"/>
                  <a:gd name="connsiteY17" fmla="*/ 108898 h 130544"/>
                  <a:gd name="connsiteX18" fmla="*/ 57280 w 66271"/>
                  <a:gd name="connsiteY18" fmla="*/ 105568 h 130544"/>
                  <a:gd name="connsiteX19" fmla="*/ 66272 w 66271"/>
                  <a:gd name="connsiteY19" fmla="*/ 120554 h 130544"/>
                  <a:gd name="connsiteX20" fmla="*/ 61942 w 66271"/>
                  <a:gd name="connsiteY20" fmla="*/ 123551 h 130544"/>
                  <a:gd name="connsiteX21" fmla="*/ 54949 w 66271"/>
                  <a:gd name="connsiteY21" fmla="*/ 126881 h 130544"/>
                  <a:gd name="connsiteX22" fmla="*/ 45957 w 66271"/>
                  <a:gd name="connsiteY22" fmla="*/ 129546 h 130544"/>
                  <a:gd name="connsiteX23" fmla="*/ 34967 w 66271"/>
                  <a:gd name="connsiteY23" fmla="*/ 130545 h 130544"/>
                  <a:gd name="connsiteX24" fmla="*/ 8992 w 66271"/>
                  <a:gd name="connsiteY24" fmla="*/ 121553 h 130544"/>
                  <a:gd name="connsiteX25" fmla="*/ 333 w 66271"/>
                  <a:gd name="connsiteY25" fmla="*/ 97908 h 130544"/>
                  <a:gd name="connsiteX26" fmla="*/ 333 w 66271"/>
                  <a:gd name="connsiteY26" fmla="*/ 10324 h 130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271" h="130544">
                    <a:moveTo>
                      <a:pt x="0" y="10324"/>
                    </a:moveTo>
                    <a:cubicBezTo>
                      <a:pt x="0" y="6660"/>
                      <a:pt x="999" y="3996"/>
                      <a:pt x="2997" y="2331"/>
                    </a:cubicBezTo>
                    <a:cubicBezTo>
                      <a:pt x="4995" y="666"/>
                      <a:pt x="7993" y="0"/>
                      <a:pt x="11656" y="0"/>
                    </a:cubicBezTo>
                    <a:cubicBezTo>
                      <a:pt x="13987" y="0"/>
                      <a:pt x="16318" y="333"/>
                      <a:pt x="18316" y="999"/>
                    </a:cubicBezTo>
                    <a:cubicBezTo>
                      <a:pt x="20314" y="1665"/>
                      <a:pt x="21646" y="1998"/>
                      <a:pt x="22313" y="2331"/>
                    </a:cubicBezTo>
                    <a:lnTo>
                      <a:pt x="22313" y="28307"/>
                    </a:lnTo>
                    <a:lnTo>
                      <a:pt x="50619" y="28307"/>
                    </a:lnTo>
                    <a:cubicBezTo>
                      <a:pt x="54949" y="28307"/>
                      <a:pt x="57946" y="29306"/>
                      <a:pt x="59611" y="30971"/>
                    </a:cubicBezTo>
                    <a:cubicBezTo>
                      <a:pt x="61276" y="32636"/>
                      <a:pt x="62275" y="35300"/>
                      <a:pt x="62275" y="38964"/>
                    </a:cubicBezTo>
                    <a:cubicBezTo>
                      <a:pt x="62275" y="41295"/>
                      <a:pt x="61942" y="43293"/>
                      <a:pt x="61276" y="45291"/>
                    </a:cubicBezTo>
                    <a:cubicBezTo>
                      <a:pt x="60610" y="47289"/>
                      <a:pt x="59944" y="48621"/>
                      <a:pt x="59611" y="49287"/>
                    </a:cubicBezTo>
                    <a:lnTo>
                      <a:pt x="22313" y="49287"/>
                    </a:lnTo>
                    <a:lnTo>
                      <a:pt x="22313" y="93579"/>
                    </a:lnTo>
                    <a:cubicBezTo>
                      <a:pt x="22313" y="96909"/>
                      <a:pt x="22646" y="99907"/>
                      <a:pt x="23645" y="101905"/>
                    </a:cubicBezTo>
                    <a:cubicBezTo>
                      <a:pt x="24644" y="104236"/>
                      <a:pt x="25976" y="105901"/>
                      <a:pt x="27308" y="107233"/>
                    </a:cubicBezTo>
                    <a:cubicBezTo>
                      <a:pt x="28973" y="108565"/>
                      <a:pt x="30971" y="109564"/>
                      <a:pt x="32969" y="109897"/>
                    </a:cubicBezTo>
                    <a:cubicBezTo>
                      <a:pt x="34967" y="110563"/>
                      <a:pt x="37299" y="110563"/>
                      <a:pt x="39630" y="110563"/>
                    </a:cubicBezTo>
                    <a:cubicBezTo>
                      <a:pt x="43293" y="110563"/>
                      <a:pt x="46956" y="109897"/>
                      <a:pt x="50286" y="108898"/>
                    </a:cubicBezTo>
                    <a:cubicBezTo>
                      <a:pt x="53617" y="107566"/>
                      <a:pt x="55948" y="106567"/>
                      <a:pt x="57280" y="105568"/>
                    </a:cubicBezTo>
                    <a:lnTo>
                      <a:pt x="66272" y="120554"/>
                    </a:lnTo>
                    <a:cubicBezTo>
                      <a:pt x="65273" y="121220"/>
                      <a:pt x="63607" y="122219"/>
                      <a:pt x="61942" y="123551"/>
                    </a:cubicBezTo>
                    <a:cubicBezTo>
                      <a:pt x="59944" y="124883"/>
                      <a:pt x="57613" y="125882"/>
                      <a:pt x="54949" y="126881"/>
                    </a:cubicBezTo>
                    <a:cubicBezTo>
                      <a:pt x="52284" y="127880"/>
                      <a:pt x="49287" y="128879"/>
                      <a:pt x="45957" y="129546"/>
                    </a:cubicBezTo>
                    <a:cubicBezTo>
                      <a:pt x="42627" y="130212"/>
                      <a:pt x="38964" y="130545"/>
                      <a:pt x="34967" y="130545"/>
                    </a:cubicBezTo>
                    <a:cubicBezTo>
                      <a:pt x="23645" y="130545"/>
                      <a:pt x="14986" y="127547"/>
                      <a:pt x="8992" y="121553"/>
                    </a:cubicBezTo>
                    <a:cubicBezTo>
                      <a:pt x="2997" y="115559"/>
                      <a:pt x="333" y="107566"/>
                      <a:pt x="333" y="97908"/>
                    </a:cubicBezTo>
                    <a:lnTo>
                      <a:pt x="333" y="1032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9" name="Freeform: Shape 39">
                <a:extLst>
                  <a:ext uri="{FF2B5EF4-FFF2-40B4-BE49-F238E27FC236}">
                    <a16:creationId xmlns:a16="http://schemas.microsoft.com/office/drawing/2014/main" id="{2FFE1760-988E-B84B-DB35-24278EC1C9F0}"/>
                  </a:ext>
                </a:extLst>
              </p:cNvPr>
              <p:cNvSpPr/>
              <p:nvPr/>
            </p:nvSpPr>
            <p:spPr>
              <a:xfrm>
                <a:off x="10778937" y="1227717"/>
                <a:ext cx="94245" cy="105567"/>
              </a:xfrm>
              <a:custGeom>
                <a:avLst/>
                <a:gdLst>
                  <a:gd name="connsiteX0" fmla="*/ 91248 w 94245"/>
                  <a:gd name="connsiteY0" fmla="*/ 95577 h 105567"/>
                  <a:gd name="connsiteX1" fmla="*/ 86253 w 94245"/>
                  <a:gd name="connsiteY1" fmla="*/ 98241 h 105567"/>
                  <a:gd name="connsiteX2" fmla="*/ 77927 w 94245"/>
                  <a:gd name="connsiteY2" fmla="*/ 101572 h 105567"/>
                  <a:gd name="connsiteX3" fmla="*/ 66604 w 94245"/>
                  <a:gd name="connsiteY3" fmla="*/ 104236 h 105567"/>
                  <a:gd name="connsiteX4" fmla="*/ 52284 w 94245"/>
                  <a:gd name="connsiteY4" fmla="*/ 105568 h 105567"/>
                  <a:gd name="connsiteX5" fmla="*/ 31970 w 94245"/>
                  <a:gd name="connsiteY5" fmla="*/ 102238 h 105567"/>
                  <a:gd name="connsiteX6" fmla="*/ 15319 w 94245"/>
                  <a:gd name="connsiteY6" fmla="*/ 92247 h 105567"/>
                  <a:gd name="connsiteX7" fmla="*/ 3996 w 94245"/>
                  <a:gd name="connsiteY7" fmla="*/ 75929 h 105567"/>
                  <a:gd name="connsiteX8" fmla="*/ 0 w 94245"/>
                  <a:gd name="connsiteY8" fmla="*/ 53617 h 105567"/>
                  <a:gd name="connsiteX9" fmla="*/ 3996 w 94245"/>
                  <a:gd name="connsiteY9" fmla="*/ 31970 h 105567"/>
                  <a:gd name="connsiteX10" fmla="*/ 14986 w 94245"/>
                  <a:gd name="connsiteY10" fmla="*/ 14986 h 105567"/>
                  <a:gd name="connsiteX11" fmla="*/ 31637 w 94245"/>
                  <a:gd name="connsiteY11" fmla="*/ 3996 h 105567"/>
                  <a:gd name="connsiteX12" fmla="*/ 52618 w 94245"/>
                  <a:gd name="connsiteY12" fmla="*/ 0 h 105567"/>
                  <a:gd name="connsiteX13" fmla="*/ 70601 w 94245"/>
                  <a:gd name="connsiteY13" fmla="*/ 2664 h 105567"/>
                  <a:gd name="connsiteX14" fmla="*/ 83589 w 94245"/>
                  <a:gd name="connsiteY14" fmla="*/ 9991 h 105567"/>
                  <a:gd name="connsiteX15" fmla="*/ 91581 w 94245"/>
                  <a:gd name="connsiteY15" fmla="*/ 20314 h 105567"/>
                  <a:gd name="connsiteX16" fmla="*/ 94245 w 94245"/>
                  <a:gd name="connsiteY16" fmla="*/ 32969 h 105567"/>
                  <a:gd name="connsiteX17" fmla="*/ 91581 w 94245"/>
                  <a:gd name="connsiteY17" fmla="*/ 45624 h 105567"/>
                  <a:gd name="connsiteX18" fmla="*/ 82590 w 94245"/>
                  <a:gd name="connsiteY18" fmla="*/ 55282 h 105567"/>
                  <a:gd name="connsiteX19" fmla="*/ 65272 w 94245"/>
                  <a:gd name="connsiteY19" fmla="*/ 61609 h 105567"/>
                  <a:gd name="connsiteX20" fmla="*/ 37632 w 94245"/>
                  <a:gd name="connsiteY20" fmla="*/ 63940 h 105567"/>
                  <a:gd name="connsiteX21" fmla="*/ 30305 w 94245"/>
                  <a:gd name="connsiteY21" fmla="*/ 63940 h 105567"/>
                  <a:gd name="connsiteX22" fmla="*/ 22979 w 94245"/>
                  <a:gd name="connsiteY22" fmla="*/ 63607 h 105567"/>
                  <a:gd name="connsiteX23" fmla="*/ 32636 w 94245"/>
                  <a:gd name="connsiteY23" fmla="*/ 79925 h 105567"/>
                  <a:gd name="connsiteX24" fmla="*/ 55615 w 94245"/>
                  <a:gd name="connsiteY24" fmla="*/ 86253 h 105567"/>
                  <a:gd name="connsiteX25" fmla="*/ 64939 w 94245"/>
                  <a:gd name="connsiteY25" fmla="*/ 85587 h 105567"/>
                  <a:gd name="connsiteX26" fmla="*/ 72599 w 94245"/>
                  <a:gd name="connsiteY26" fmla="*/ 83589 h 105567"/>
                  <a:gd name="connsiteX27" fmla="*/ 78593 w 94245"/>
                  <a:gd name="connsiteY27" fmla="*/ 81257 h 105567"/>
                  <a:gd name="connsiteX28" fmla="*/ 82256 w 94245"/>
                  <a:gd name="connsiteY28" fmla="*/ 79592 h 105567"/>
                  <a:gd name="connsiteX29" fmla="*/ 91248 w 94245"/>
                  <a:gd name="connsiteY29" fmla="*/ 95577 h 105567"/>
                  <a:gd name="connsiteX30" fmla="*/ 22979 w 94245"/>
                  <a:gd name="connsiteY30" fmla="*/ 48621 h 105567"/>
                  <a:gd name="connsiteX31" fmla="*/ 31637 w 94245"/>
                  <a:gd name="connsiteY31" fmla="*/ 48954 h 105567"/>
                  <a:gd name="connsiteX32" fmla="*/ 39963 w 94245"/>
                  <a:gd name="connsiteY32" fmla="*/ 48954 h 105567"/>
                  <a:gd name="connsiteX33" fmla="*/ 57280 w 94245"/>
                  <a:gd name="connsiteY33" fmla="*/ 47622 h 105567"/>
                  <a:gd name="connsiteX34" fmla="*/ 67603 w 94245"/>
                  <a:gd name="connsiteY34" fmla="*/ 43959 h 105567"/>
                  <a:gd name="connsiteX35" fmla="*/ 72599 w 94245"/>
                  <a:gd name="connsiteY35" fmla="*/ 38964 h 105567"/>
                  <a:gd name="connsiteX36" fmla="*/ 73931 w 94245"/>
                  <a:gd name="connsiteY36" fmla="*/ 33302 h 105567"/>
                  <a:gd name="connsiteX37" fmla="*/ 67937 w 94245"/>
                  <a:gd name="connsiteY37" fmla="*/ 21979 h 105567"/>
                  <a:gd name="connsiteX38" fmla="*/ 53283 w 94245"/>
                  <a:gd name="connsiteY38" fmla="*/ 18316 h 105567"/>
                  <a:gd name="connsiteX39" fmla="*/ 40629 w 94245"/>
                  <a:gd name="connsiteY39" fmla="*/ 20980 h 105567"/>
                  <a:gd name="connsiteX40" fmla="*/ 31637 w 94245"/>
                  <a:gd name="connsiteY40" fmla="*/ 27974 h 105567"/>
                  <a:gd name="connsiteX41" fmla="*/ 25976 w 94245"/>
                  <a:gd name="connsiteY41" fmla="*/ 37964 h 105567"/>
                  <a:gd name="connsiteX42" fmla="*/ 22979 w 94245"/>
                  <a:gd name="connsiteY42" fmla="*/ 48621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4245" h="105567">
                    <a:moveTo>
                      <a:pt x="91248" y="95577"/>
                    </a:moveTo>
                    <a:cubicBezTo>
                      <a:pt x="90249" y="96243"/>
                      <a:pt x="88584" y="97242"/>
                      <a:pt x="86253" y="98241"/>
                    </a:cubicBezTo>
                    <a:cubicBezTo>
                      <a:pt x="83922" y="99574"/>
                      <a:pt x="81257" y="100573"/>
                      <a:pt x="77927" y="101572"/>
                    </a:cubicBezTo>
                    <a:cubicBezTo>
                      <a:pt x="74597" y="102571"/>
                      <a:pt x="70934" y="103570"/>
                      <a:pt x="66604" y="104236"/>
                    </a:cubicBezTo>
                    <a:cubicBezTo>
                      <a:pt x="62275" y="104902"/>
                      <a:pt x="57613" y="105568"/>
                      <a:pt x="52284" y="105568"/>
                    </a:cubicBezTo>
                    <a:cubicBezTo>
                      <a:pt x="44958" y="105568"/>
                      <a:pt x="38298" y="104569"/>
                      <a:pt x="31970" y="102238"/>
                    </a:cubicBezTo>
                    <a:cubicBezTo>
                      <a:pt x="25643" y="99907"/>
                      <a:pt x="20314" y="96576"/>
                      <a:pt x="15319" y="92247"/>
                    </a:cubicBezTo>
                    <a:cubicBezTo>
                      <a:pt x="10657" y="87918"/>
                      <a:pt x="6993" y="82256"/>
                      <a:pt x="3996" y="75929"/>
                    </a:cubicBezTo>
                    <a:cubicBezTo>
                      <a:pt x="1332" y="69602"/>
                      <a:pt x="0" y="61942"/>
                      <a:pt x="0" y="53617"/>
                    </a:cubicBezTo>
                    <a:cubicBezTo>
                      <a:pt x="0" y="45624"/>
                      <a:pt x="1332" y="38298"/>
                      <a:pt x="3996" y="31970"/>
                    </a:cubicBezTo>
                    <a:cubicBezTo>
                      <a:pt x="6661" y="25310"/>
                      <a:pt x="10324" y="19648"/>
                      <a:pt x="14986" y="14986"/>
                    </a:cubicBezTo>
                    <a:cubicBezTo>
                      <a:pt x="19648" y="10324"/>
                      <a:pt x="25310" y="6660"/>
                      <a:pt x="31637" y="3996"/>
                    </a:cubicBezTo>
                    <a:cubicBezTo>
                      <a:pt x="37964" y="1332"/>
                      <a:pt x="44958" y="0"/>
                      <a:pt x="52618" y="0"/>
                    </a:cubicBezTo>
                    <a:cubicBezTo>
                      <a:pt x="59278" y="0"/>
                      <a:pt x="65272" y="999"/>
                      <a:pt x="70601" y="2664"/>
                    </a:cubicBezTo>
                    <a:cubicBezTo>
                      <a:pt x="75929" y="4329"/>
                      <a:pt x="80258" y="6993"/>
                      <a:pt x="83589" y="9991"/>
                    </a:cubicBezTo>
                    <a:cubicBezTo>
                      <a:pt x="87252" y="12988"/>
                      <a:pt x="89916" y="16318"/>
                      <a:pt x="91581" y="20314"/>
                    </a:cubicBezTo>
                    <a:cubicBezTo>
                      <a:pt x="93246" y="24311"/>
                      <a:pt x="94245" y="28640"/>
                      <a:pt x="94245" y="32969"/>
                    </a:cubicBezTo>
                    <a:cubicBezTo>
                      <a:pt x="94245" y="37631"/>
                      <a:pt x="93246" y="41961"/>
                      <a:pt x="91581" y="45624"/>
                    </a:cubicBezTo>
                    <a:cubicBezTo>
                      <a:pt x="89916" y="49287"/>
                      <a:pt x="86919" y="52617"/>
                      <a:pt x="82590" y="55282"/>
                    </a:cubicBezTo>
                    <a:cubicBezTo>
                      <a:pt x="78260" y="57946"/>
                      <a:pt x="72599" y="60277"/>
                      <a:pt x="65272" y="61609"/>
                    </a:cubicBezTo>
                    <a:cubicBezTo>
                      <a:pt x="57946" y="63274"/>
                      <a:pt x="48954" y="63940"/>
                      <a:pt x="37632" y="63940"/>
                    </a:cubicBezTo>
                    <a:cubicBezTo>
                      <a:pt x="34967" y="63940"/>
                      <a:pt x="32636" y="63940"/>
                      <a:pt x="30305" y="63940"/>
                    </a:cubicBezTo>
                    <a:cubicBezTo>
                      <a:pt x="27974" y="63940"/>
                      <a:pt x="25643" y="63940"/>
                      <a:pt x="22979" y="63607"/>
                    </a:cubicBezTo>
                    <a:cubicBezTo>
                      <a:pt x="23978" y="70268"/>
                      <a:pt x="27308" y="75929"/>
                      <a:pt x="32636" y="79925"/>
                    </a:cubicBezTo>
                    <a:cubicBezTo>
                      <a:pt x="37964" y="84255"/>
                      <a:pt x="45624" y="86253"/>
                      <a:pt x="55615" y="86253"/>
                    </a:cubicBezTo>
                    <a:cubicBezTo>
                      <a:pt x="58945" y="86253"/>
                      <a:pt x="61942" y="85920"/>
                      <a:pt x="64939" y="85587"/>
                    </a:cubicBezTo>
                    <a:cubicBezTo>
                      <a:pt x="67937" y="84921"/>
                      <a:pt x="70268" y="84255"/>
                      <a:pt x="72599" y="83589"/>
                    </a:cubicBezTo>
                    <a:cubicBezTo>
                      <a:pt x="74930" y="82922"/>
                      <a:pt x="76928" y="81923"/>
                      <a:pt x="78593" y="81257"/>
                    </a:cubicBezTo>
                    <a:cubicBezTo>
                      <a:pt x="80258" y="80591"/>
                      <a:pt x="81257" y="79925"/>
                      <a:pt x="82256" y="79592"/>
                    </a:cubicBezTo>
                    <a:lnTo>
                      <a:pt x="91248" y="95577"/>
                    </a:lnTo>
                    <a:close/>
                    <a:moveTo>
                      <a:pt x="22979" y="48621"/>
                    </a:moveTo>
                    <a:cubicBezTo>
                      <a:pt x="25976" y="48621"/>
                      <a:pt x="28973" y="48954"/>
                      <a:pt x="31637" y="48954"/>
                    </a:cubicBezTo>
                    <a:cubicBezTo>
                      <a:pt x="34301" y="48954"/>
                      <a:pt x="36965" y="48954"/>
                      <a:pt x="39963" y="48954"/>
                    </a:cubicBezTo>
                    <a:cubicBezTo>
                      <a:pt x="46956" y="48954"/>
                      <a:pt x="52951" y="48621"/>
                      <a:pt x="57280" y="47622"/>
                    </a:cubicBezTo>
                    <a:cubicBezTo>
                      <a:pt x="61609" y="46623"/>
                      <a:pt x="65272" y="45624"/>
                      <a:pt x="67603" y="43959"/>
                    </a:cubicBezTo>
                    <a:cubicBezTo>
                      <a:pt x="69935" y="42627"/>
                      <a:pt x="71600" y="40962"/>
                      <a:pt x="72599" y="38964"/>
                    </a:cubicBezTo>
                    <a:cubicBezTo>
                      <a:pt x="73265" y="36965"/>
                      <a:pt x="73931" y="35300"/>
                      <a:pt x="73931" y="33302"/>
                    </a:cubicBezTo>
                    <a:cubicBezTo>
                      <a:pt x="73931" y="28307"/>
                      <a:pt x="71933" y="24644"/>
                      <a:pt x="67937" y="21979"/>
                    </a:cubicBezTo>
                    <a:cubicBezTo>
                      <a:pt x="63940" y="19315"/>
                      <a:pt x="58945" y="18316"/>
                      <a:pt x="53283" y="18316"/>
                    </a:cubicBezTo>
                    <a:cubicBezTo>
                      <a:pt x="48621" y="18316"/>
                      <a:pt x="44292" y="19315"/>
                      <a:pt x="40629" y="20980"/>
                    </a:cubicBezTo>
                    <a:cubicBezTo>
                      <a:pt x="36965" y="22646"/>
                      <a:pt x="33968" y="24977"/>
                      <a:pt x="31637" y="27974"/>
                    </a:cubicBezTo>
                    <a:cubicBezTo>
                      <a:pt x="29306" y="30971"/>
                      <a:pt x="27308" y="33968"/>
                      <a:pt x="25976" y="37964"/>
                    </a:cubicBezTo>
                    <a:cubicBezTo>
                      <a:pt x="23978" y="40962"/>
                      <a:pt x="22979" y="44625"/>
                      <a:pt x="22979" y="48621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id="{82504977-D344-06EC-87C0-0820A3B26451}"/>
                  </a:ext>
                </a:extLst>
              </p:cNvPr>
              <p:cNvSpPr/>
              <p:nvPr/>
            </p:nvSpPr>
            <p:spPr>
              <a:xfrm>
                <a:off x="10936124" y="1190751"/>
                <a:ext cx="118222" cy="143532"/>
              </a:xfrm>
              <a:custGeom>
                <a:avLst/>
                <a:gdLst>
                  <a:gd name="connsiteX0" fmla="*/ 118223 w 118222"/>
                  <a:gd name="connsiteY0" fmla="*/ 130878 h 143532"/>
                  <a:gd name="connsiteX1" fmla="*/ 112229 w 118222"/>
                  <a:gd name="connsiteY1" fmla="*/ 134541 h 143532"/>
                  <a:gd name="connsiteX2" fmla="*/ 102571 w 118222"/>
                  <a:gd name="connsiteY2" fmla="*/ 138870 h 143532"/>
                  <a:gd name="connsiteX3" fmla="*/ 88917 w 118222"/>
                  <a:gd name="connsiteY3" fmla="*/ 142200 h 143532"/>
                  <a:gd name="connsiteX4" fmla="*/ 71267 w 118222"/>
                  <a:gd name="connsiteY4" fmla="*/ 143532 h 143532"/>
                  <a:gd name="connsiteX5" fmla="*/ 43959 w 118222"/>
                  <a:gd name="connsiteY5" fmla="*/ 138870 h 143532"/>
                  <a:gd name="connsiteX6" fmla="*/ 21313 w 118222"/>
                  <a:gd name="connsiteY6" fmla="*/ 125216 h 143532"/>
                  <a:gd name="connsiteX7" fmla="*/ 5661 w 118222"/>
                  <a:gd name="connsiteY7" fmla="*/ 102904 h 143532"/>
                  <a:gd name="connsiteX8" fmla="*/ 0 w 118222"/>
                  <a:gd name="connsiteY8" fmla="*/ 72266 h 143532"/>
                  <a:gd name="connsiteX9" fmla="*/ 5661 w 118222"/>
                  <a:gd name="connsiteY9" fmla="*/ 41628 h 143532"/>
                  <a:gd name="connsiteX10" fmla="*/ 20980 w 118222"/>
                  <a:gd name="connsiteY10" fmla="*/ 18982 h 143532"/>
                  <a:gd name="connsiteX11" fmla="*/ 43293 w 118222"/>
                  <a:gd name="connsiteY11" fmla="*/ 4995 h 143532"/>
                  <a:gd name="connsiteX12" fmla="*/ 70601 w 118222"/>
                  <a:gd name="connsiteY12" fmla="*/ 0 h 143532"/>
                  <a:gd name="connsiteX13" fmla="*/ 93579 w 118222"/>
                  <a:gd name="connsiteY13" fmla="*/ 2331 h 143532"/>
                  <a:gd name="connsiteX14" fmla="*/ 107566 w 118222"/>
                  <a:gd name="connsiteY14" fmla="*/ 8326 h 143532"/>
                  <a:gd name="connsiteX15" fmla="*/ 114892 w 118222"/>
                  <a:gd name="connsiteY15" fmla="*/ 15652 h 143532"/>
                  <a:gd name="connsiteX16" fmla="*/ 116891 w 118222"/>
                  <a:gd name="connsiteY16" fmla="*/ 21646 h 143532"/>
                  <a:gd name="connsiteX17" fmla="*/ 115892 w 118222"/>
                  <a:gd name="connsiteY17" fmla="*/ 26642 h 143532"/>
                  <a:gd name="connsiteX18" fmla="*/ 113228 w 118222"/>
                  <a:gd name="connsiteY18" fmla="*/ 30971 h 143532"/>
                  <a:gd name="connsiteX19" fmla="*/ 110230 w 118222"/>
                  <a:gd name="connsiteY19" fmla="*/ 34301 h 143532"/>
                  <a:gd name="connsiteX20" fmla="*/ 107566 w 118222"/>
                  <a:gd name="connsiteY20" fmla="*/ 36299 h 143532"/>
                  <a:gd name="connsiteX21" fmla="*/ 102238 w 118222"/>
                  <a:gd name="connsiteY21" fmla="*/ 31637 h 143532"/>
                  <a:gd name="connsiteX22" fmla="*/ 94245 w 118222"/>
                  <a:gd name="connsiteY22" fmla="*/ 26975 h 143532"/>
                  <a:gd name="connsiteX23" fmla="*/ 83589 w 118222"/>
                  <a:gd name="connsiteY23" fmla="*/ 23312 h 143532"/>
                  <a:gd name="connsiteX24" fmla="*/ 70934 w 118222"/>
                  <a:gd name="connsiteY24" fmla="*/ 21979 h 143532"/>
                  <a:gd name="connsiteX25" fmla="*/ 52284 w 118222"/>
                  <a:gd name="connsiteY25" fmla="*/ 25310 h 143532"/>
                  <a:gd name="connsiteX26" fmla="*/ 37631 w 118222"/>
                  <a:gd name="connsiteY26" fmla="*/ 35300 h 143532"/>
                  <a:gd name="connsiteX27" fmla="*/ 27641 w 118222"/>
                  <a:gd name="connsiteY27" fmla="*/ 51285 h 143532"/>
                  <a:gd name="connsiteX28" fmla="*/ 23978 w 118222"/>
                  <a:gd name="connsiteY28" fmla="*/ 72599 h 143532"/>
                  <a:gd name="connsiteX29" fmla="*/ 27641 w 118222"/>
                  <a:gd name="connsiteY29" fmla="*/ 93912 h 143532"/>
                  <a:gd name="connsiteX30" fmla="*/ 37964 w 118222"/>
                  <a:gd name="connsiteY30" fmla="*/ 109564 h 143532"/>
                  <a:gd name="connsiteX31" fmla="*/ 53617 w 118222"/>
                  <a:gd name="connsiteY31" fmla="*/ 118889 h 143532"/>
                  <a:gd name="connsiteX32" fmla="*/ 72932 w 118222"/>
                  <a:gd name="connsiteY32" fmla="*/ 122219 h 143532"/>
                  <a:gd name="connsiteX33" fmla="*/ 93912 w 118222"/>
                  <a:gd name="connsiteY33" fmla="*/ 118889 h 143532"/>
                  <a:gd name="connsiteX34" fmla="*/ 106900 w 118222"/>
                  <a:gd name="connsiteY34" fmla="*/ 112895 h 143532"/>
                  <a:gd name="connsiteX35" fmla="*/ 118223 w 118222"/>
                  <a:gd name="connsiteY35" fmla="*/ 130878 h 143532"/>
                  <a:gd name="connsiteX36" fmla="*/ 118223 w 118222"/>
                  <a:gd name="connsiteY36" fmla="*/ 130878 h 14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222" h="143532">
                    <a:moveTo>
                      <a:pt x="118223" y="130878"/>
                    </a:moveTo>
                    <a:cubicBezTo>
                      <a:pt x="116891" y="131877"/>
                      <a:pt x="114892" y="133209"/>
                      <a:pt x="112229" y="134541"/>
                    </a:cubicBezTo>
                    <a:cubicBezTo>
                      <a:pt x="109564" y="135873"/>
                      <a:pt x="106567" y="137538"/>
                      <a:pt x="102571" y="138870"/>
                    </a:cubicBezTo>
                    <a:cubicBezTo>
                      <a:pt x="98908" y="140202"/>
                      <a:pt x="94245" y="141201"/>
                      <a:pt x="88917" y="142200"/>
                    </a:cubicBezTo>
                    <a:cubicBezTo>
                      <a:pt x="83589" y="143200"/>
                      <a:pt x="77927" y="143532"/>
                      <a:pt x="71267" y="143532"/>
                    </a:cubicBezTo>
                    <a:cubicBezTo>
                      <a:pt x="61609" y="143532"/>
                      <a:pt x="52618" y="141867"/>
                      <a:pt x="43959" y="138870"/>
                    </a:cubicBezTo>
                    <a:cubicBezTo>
                      <a:pt x="35300" y="135873"/>
                      <a:pt x="27974" y="131211"/>
                      <a:pt x="21313" y="125216"/>
                    </a:cubicBezTo>
                    <a:cubicBezTo>
                      <a:pt x="14653" y="119222"/>
                      <a:pt x="9658" y="111895"/>
                      <a:pt x="5661" y="102904"/>
                    </a:cubicBezTo>
                    <a:cubicBezTo>
                      <a:pt x="1998" y="93912"/>
                      <a:pt x="0" y="83922"/>
                      <a:pt x="0" y="72266"/>
                    </a:cubicBezTo>
                    <a:cubicBezTo>
                      <a:pt x="0" y="60943"/>
                      <a:pt x="1998" y="50619"/>
                      <a:pt x="5661" y="41628"/>
                    </a:cubicBezTo>
                    <a:cubicBezTo>
                      <a:pt x="9325" y="32636"/>
                      <a:pt x="14320" y="24977"/>
                      <a:pt x="20980" y="18982"/>
                    </a:cubicBezTo>
                    <a:cubicBezTo>
                      <a:pt x="27308" y="12655"/>
                      <a:pt x="34967" y="7993"/>
                      <a:pt x="43293" y="4995"/>
                    </a:cubicBezTo>
                    <a:cubicBezTo>
                      <a:pt x="51951" y="1665"/>
                      <a:pt x="60943" y="0"/>
                      <a:pt x="70601" y="0"/>
                    </a:cubicBezTo>
                    <a:cubicBezTo>
                      <a:pt x="79925" y="0"/>
                      <a:pt x="87585" y="666"/>
                      <a:pt x="93579" y="2331"/>
                    </a:cubicBezTo>
                    <a:cubicBezTo>
                      <a:pt x="99574" y="3996"/>
                      <a:pt x="104236" y="5994"/>
                      <a:pt x="107566" y="8326"/>
                    </a:cubicBezTo>
                    <a:cubicBezTo>
                      <a:pt x="110896" y="10657"/>
                      <a:pt x="113561" y="12988"/>
                      <a:pt x="114892" y="15652"/>
                    </a:cubicBezTo>
                    <a:cubicBezTo>
                      <a:pt x="116225" y="17983"/>
                      <a:pt x="116891" y="19981"/>
                      <a:pt x="116891" y="21646"/>
                    </a:cubicBezTo>
                    <a:cubicBezTo>
                      <a:pt x="116891" y="23312"/>
                      <a:pt x="116558" y="24977"/>
                      <a:pt x="115892" y="26642"/>
                    </a:cubicBezTo>
                    <a:cubicBezTo>
                      <a:pt x="115226" y="28307"/>
                      <a:pt x="114227" y="29639"/>
                      <a:pt x="113228" y="30971"/>
                    </a:cubicBezTo>
                    <a:cubicBezTo>
                      <a:pt x="112229" y="32303"/>
                      <a:pt x="111229" y="33302"/>
                      <a:pt x="110230" y="34301"/>
                    </a:cubicBezTo>
                    <a:cubicBezTo>
                      <a:pt x="109231" y="35300"/>
                      <a:pt x="108232" y="35966"/>
                      <a:pt x="107566" y="36299"/>
                    </a:cubicBezTo>
                    <a:cubicBezTo>
                      <a:pt x="106234" y="34967"/>
                      <a:pt x="104569" y="33302"/>
                      <a:pt x="102238" y="31637"/>
                    </a:cubicBezTo>
                    <a:cubicBezTo>
                      <a:pt x="99907" y="29972"/>
                      <a:pt x="97242" y="28307"/>
                      <a:pt x="94245" y="26975"/>
                    </a:cubicBezTo>
                    <a:cubicBezTo>
                      <a:pt x="91248" y="25643"/>
                      <a:pt x="87585" y="24311"/>
                      <a:pt x="83589" y="23312"/>
                    </a:cubicBezTo>
                    <a:cubicBezTo>
                      <a:pt x="79592" y="22312"/>
                      <a:pt x="75596" y="21979"/>
                      <a:pt x="70934" y="21979"/>
                    </a:cubicBezTo>
                    <a:cubicBezTo>
                      <a:pt x="64273" y="21979"/>
                      <a:pt x="58279" y="22979"/>
                      <a:pt x="52284" y="25310"/>
                    </a:cubicBezTo>
                    <a:cubicBezTo>
                      <a:pt x="46623" y="27641"/>
                      <a:pt x="41628" y="30971"/>
                      <a:pt x="37631" y="35300"/>
                    </a:cubicBezTo>
                    <a:cubicBezTo>
                      <a:pt x="33635" y="39630"/>
                      <a:pt x="30305" y="44958"/>
                      <a:pt x="27641" y="51285"/>
                    </a:cubicBezTo>
                    <a:cubicBezTo>
                      <a:pt x="25310" y="57613"/>
                      <a:pt x="23978" y="64606"/>
                      <a:pt x="23978" y="72599"/>
                    </a:cubicBezTo>
                    <a:cubicBezTo>
                      <a:pt x="23978" y="80591"/>
                      <a:pt x="25310" y="87918"/>
                      <a:pt x="27641" y="93912"/>
                    </a:cubicBezTo>
                    <a:cubicBezTo>
                      <a:pt x="30305" y="100240"/>
                      <a:pt x="33635" y="105235"/>
                      <a:pt x="37964" y="109564"/>
                    </a:cubicBezTo>
                    <a:cubicBezTo>
                      <a:pt x="42294" y="113894"/>
                      <a:pt x="47622" y="116891"/>
                      <a:pt x="53617" y="118889"/>
                    </a:cubicBezTo>
                    <a:cubicBezTo>
                      <a:pt x="59611" y="120887"/>
                      <a:pt x="65938" y="122219"/>
                      <a:pt x="72932" y="122219"/>
                    </a:cubicBezTo>
                    <a:cubicBezTo>
                      <a:pt x="81257" y="122219"/>
                      <a:pt x="88251" y="121220"/>
                      <a:pt x="93912" y="118889"/>
                    </a:cubicBezTo>
                    <a:cubicBezTo>
                      <a:pt x="99907" y="116891"/>
                      <a:pt x="104236" y="114893"/>
                      <a:pt x="106900" y="112895"/>
                    </a:cubicBezTo>
                    <a:lnTo>
                      <a:pt x="118223" y="130878"/>
                    </a:lnTo>
                    <a:lnTo>
                      <a:pt x="118223" y="13087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id="{72C5D2A9-C5C5-F8C2-8F3C-7B32990ED076}"/>
                  </a:ext>
                </a:extLst>
              </p:cNvPr>
              <p:cNvSpPr/>
              <p:nvPr/>
            </p:nvSpPr>
            <p:spPr>
              <a:xfrm>
                <a:off x="11063338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70 w 93246"/>
                  <a:gd name="connsiteY15" fmla="*/ 29972 h 105567"/>
                  <a:gd name="connsiteX16" fmla="*/ 62275 w 93246"/>
                  <a:gd name="connsiteY16" fmla="*/ 22646 h 105567"/>
                  <a:gd name="connsiteX17" fmla="*/ 52951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2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10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8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8" y="103570"/>
                      <a:pt x="81257" y="103903"/>
                      <a:pt x="77261" y="104236"/>
                    </a:cubicBezTo>
                    <a:cubicBezTo>
                      <a:pt x="73598" y="104569"/>
                      <a:pt x="69269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661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8" y="40296"/>
                      <a:pt x="46623" y="40296"/>
                    </a:cubicBezTo>
                    <a:cubicBezTo>
                      <a:pt x="51619" y="40296"/>
                      <a:pt x="56281" y="40629"/>
                      <a:pt x="60610" y="40629"/>
                    </a:cubicBezTo>
                    <a:cubicBezTo>
                      <a:pt x="64939" y="40962"/>
                      <a:pt x="68270" y="41295"/>
                      <a:pt x="70601" y="41628"/>
                    </a:cubicBezTo>
                    <a:cubicBezTo>
                      <a:pt x="70601" y="36965"/>
                      <a:pt x="69935" y="33302"/>
                      <a:pt x="68270" y="29972"/>
                    </a:cubicBezTo>
                    <a:cubicBezTo>
                      <a:pt x="66938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1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2" y="17317"/>
                      <a:pt x="8992" y="14653"/>
                    </a:cubicBezTo>
                    <a:cubicBezTo>
                      <a:pt x="8992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10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70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9" y="77927"/>
                      <a:pt x="23978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7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2" name="Freeform: Shape 42">
                <a:extLst>
                  <a:ext uri="{FF2B5EF4-FFF2-40B4-BE49-F238E27FC236}">
                    <a16:creationId xmlns:a16="http://schemas.microsoft.com/office/drawing/2014/main" id="{2CD89393-C6F4-5D1A-D10E-756ADEC198E7}"/>
                  </a:ext>
                </a:extLst>
              </p:cNvPr>
              <p:cNvSpPr/>
              <p:nvPr/>
            </p:nvSpPr>
            <p:spPr>
              <a:xfrm>
                <a:off x="11178897" y="1228383"/>
                <a:ext cx="69268" cy="102570"/>
              </a:xfrm>
              <a:custGeom>
                <a:avLst/>
                <a:gdLst>
                  <a:gd name="connsiteX0" fmla="*/ 333 w 69268"/>
                  <a:gd name="connsiteY0" fmla="*/ 38298 h 102570"/>
                  <a:gd name="connsiteX1" fmla="*/ 11323 w 69268"/>
                  <a:gd name="connsiteY1" fmla="*/ 9991 h 102570"/>
                  <a:gd name="connsiteX2" fmla="*/ 41628 w 69268"/>
                  <a:gd name="connsiteY2" fmla="*/ 0 h 102570"/>
                  <a:gd name="connsiteX3" fmla="*/ 61609 w 69268"/>
                  <a:gd name="connsiteY3" fmla="*/ 3330 h 102570"/>
                  <a:gd name="connsiteX4" fmla="*/ 69269 w 69268"/>
                  <a:gd name="connsiteY4" fmla="*/ 13987 h 102570"/>
                  <a:gd name="connsiteX5" fmla="*/ 67270 w 69268"/>
                  <a:gd name="connsiteY5" fmla="*/ 20647 h 102570"/>
                  <a:gd name="connsiteX6" fmla="*/ 64273 w 69268"/>
                  <a:gd name="connsiteY6" fmla="*/ 24644 h 102570"/>
                  <a:gd name="connsiteX7" fmla="*/ 55948 w 69268"/>
                  <a:gd name="connsiteY7" fmla="*/ 21646 h 102570"/>
                  <a:gd name="connsiteX8" fmla="*/ 44958 w 69268"/>
                  <a:gd name="connsiteY8" fmla="*/ 20314 h 102570"/>
                  <a:gd name="connsiteX9" fmla="*/ 22312 w 69268"/>
                  <a:gd name="connsiteY9" fmla="*/ 44958 h 102570"/>
                  <a:gd name="connsiteX10" fmla="*/ 22312 w 69268"/>
                  <a:gd name="connsiteY10" fmla="*/ 102571 h 102570"/>
                  <a:gd name="connsiteX11" fmla="*/ 0 w 69268"/>
                  <a:gd name="connsiteY11" fmla="*/ 102571 h 102570"/>
                  <a:gd name="connsiteX12" fmla="*/ 0 w 69268"/>
                  <a:gd name="connsiteY12" fmla="*/ 38298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68" h="102570">
                    <a:moveTo>
                      <a:pt x="333" y="38298"/>
                    </a:moveTo>
                    <a:cubicBezTo>
                      <a:pt x="333" y="25976"/>
                      <a:pt x="3996" y="16651"/>
                      <a:pt x="11323" y="9991"/>
                    </a:cubicBezTo>
                    <a:cubicBezTo>
                      <a:pt x="18649" y="3330"/>
                      <a:pt x="28640" y="0"/>
                      <a:pt x="41628" y="0"/>
                    </a:cubicBezTo>
                    <a:cubicBezTo>
                      <a:pt x="49953" y="0"/>
                      <a:pt x="56614" y="999"/>
                      <a:pt x="61609" y="3330"/>
                    </a:cubicBezTo>
                    <a:cubicBezTo>
                      <a:pt x="66604" y="5661"/>
                      <a:pt x="69269" y="9325"/>
                      <a:pt x="69269" y="13987"/>
                    </a:cubicBezTo>
                    <a:cubicBezTo>
                      <a:pt x="69269" y="16318"/>
                      <a:pt x="68602" y="18316"/>
                      <a:pt x="67270" y="20647"/>
                    </a:cubicBezTo>
                    <a:cubicBezTo>
                      <a:pt x="65938" y="22645"/>
                      <a:pt x="64939" y="23978"/>
                      <a:pt x="64273" y="24644"/>
                    </a:cubicBezTo>
                    <a:cubicBezTo>
                      <a:pt x="61942" y="23645"/>
                      <a:pt x="59278" y="22645"/>
                      <a:pt x="55948" y="21646"/>
                    </a:cubicBezTo>
                    <a:cubicBezTo>
                      <a:pt x="52618" y="20647"/>
                      <a:pt x="48954" y="20314"/>
                      <a:pt x="44958" y="20314"/>
                    </a:cubicBezTo>
                    <a:cubicBezTo>
                      <a:pt x="29639" y="20314"/>
                      <a:pt x="22312" y="28640"/>
                      <a:pt x="22312" y="44958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3829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3" name="Freeform: Shape 43">
                <a:extLst>
                  <a:ext uri="{FF2B5EF4-FFF2-40B4-BE49-F238E27FC236}">
                    <a16:creationId xmlns:a16="http://schemas.microsoft.com/office/drawing/2014/main" id="{20CC3FD6-8278-D9FB-DD4D-3D58379FAEF6}"/>
                  </a:ext>
                </a:extLst>
              </p:cNvPr>
              <p:cNvSpPr/>
              <p:nvPr/>
            </p:nvSpPr>
            <p:spPr>
              <a:xfrm>
                <a:off x="11254160" y="1227717"/>
                <a:ext cx="94245" cy="105567"/>
              </a:xfrm>
              <a:custGeom>
                <a:avLst/>
                <a:gdLst>
                  <a:gd name="connsiteX0" fmla="*/ 91248 w 94245"/>
                  <a:gd name="connsiteY0" fmla="*/ 95577 h 105567"/>
                  <a:gd name="connsiteX1" fmla="*/ 86253 w 94245"/>
                  <a:gd name="connsiteY1" fmla="*/ 98241 h 105567"/>
                  <a:gd name="connsiteX2" fmla="*/ 77927 w 94245"/>
                  <a:gd name="connsiteY2" fmla="*/ 101572 h 105567"/>
                  <a:gd name="connsiteX3" fmla="*/ 66604 w 94245"/>
                  <a:gd name="connsiteY3" fmla="*/ 104236 h 105567"/>
                  <a:gd name="connsiteX4" fmla="*/ 52284 w 94245"/>
                  <a:gd name="connsiteY4" fmla="*/ 105568 h 105567"/>
                  <a:gd name="connsiteX5" fmla="*/ 31970 w 94245"/>
                  <a:gd name="connsiteY5" fmla="*/ 102238 h 105567"/>
                  <a:gd name="connsiteX6" fmla="*/ 15319 w 94245"/>
                  <a:gd name="connsiteY6" fmla="*/ 92247 h 105567"/>
                  <a:gd name="connsiteX7" fmla="*/ 3996 w 94245"/>
                  <a:gd name="connsiteY7" fmla="*/ 75929 h 105567"/>
                  <a:gd name="connsiteX8" fmla="*/ 0 w 94245"/>
                  <a:gd name="connsiteY8" fmla="*/ 53617 h 105567"/>
                  <a:gd name="connsiteX9" fmla="*/ 3996 w 94245"/>
                  <a:gd name="connsiteY9" fmla="*/ 31970 h 105567"/>
                  <a:gd name="connsiteX10" fmla="*/ 14986 w 94245"/>
                  <a:gd name="connsiteY10" fmla="*/ 14986 h 105567"/>
                  <a:gd name="connsiteX11" fmla="*/ 31637 w 94245"/>
                  <a:gd name="connsiteY11" fmla="*/ 3996 h 105567"/>
                  <a:gd name="connsiteX12" fmla="*/ 52617 w 94245"/>
                  <a:gd name="connsiteY12" fmla="*/ 0 h 105567"/>
                  <a:gd name="connsiteX13" fmla="*/ 70601 w 94245"/>
                  <a:gd name="connsiteY13" fmla="*/ 2664 h 105567"/>
                  <a:gd name="connsiteX14" fmla="*/ 83588 w 94245"/>
                  <a:gd name="connsiteY14" fmla="*/ 9991 h 105567"/>
                  <a:gd name="connsiteX15" fmla="*/ 91581 w 94245"/>
                  <a:gd name="connsiteY15" fmla="*/ 20314 h 105567"/>
                  <a:gd name="connsiteX16" fmla="*/ 94245 w 94245"/>
                  <a:gd name="connsiteY16" fmla="*/ 32969 h 105567"/>
                  <a:gd name="connsiteX17" fmla="*/ 91581 w 94245"/>
                  <a:gd name="connsiteY17" fmla="*/ 45624 h 105567"/>
                  <a:gd name="connsiteX18" fmla="*/ 82589 w 94245"/>
                  <a:gd name="connsiteY18" fmla="*/ 55282 h 105567"/>
                  <a:gd name="connsiteX19" fmla="*/ 65272 w 94245"/>
                  <a:gd name="connsiteY19" fmla="*/ 61609 h 105567"/>
                  <a:gd name="connsiteX20" fmla="*/ 37631 w 94245"/>
                  <a:gd name="connsiteY20" fmla="*/ 63940 h 105567"/>
                  <a:gd name="connsiteX21" fmla="*/ 30305 w 94245"/>
                  <a:gd name="connsiteY21" fmla="*/ 63940 h 105567"/>
                  <a:gd name="connsiteX22" fmla="*/ 22978 w 94245"/>
                  <a:gd name="connsiteY22" fmla="*/ 63607 h 105567"/>
                  <a:gd name="connsiteX23" fmla="*/ 32636 w 94245"/>
                  <a:gd name="connsiteY23" fmla="*/ 79925 h 105567"/>
                  <a:gd name="connsiteX24" fmla="*/ 55615 w 94245"/>
                  <a:gd name="connsiteY24" fmla="*/ 86253 h 105567"/>
                  <a:gd name="connsiteX25" fmla="*/ 64939 w 94245"/>
                  <a:gd name="connsiteY25" fmla="*/ 85587 h 105567"/>
                  <a:gd name="connsiteX26" fmla="*/ 72599 w 94245"/>
                  <a:gd name="connsiteY26" fmla="*/ 83589 h 105567"/>
                  <a:gd name="connsiteX27" fmla="*/ 78593 w 94245"/>
                  <a:gd name="connsiteY27" fmla="*/ 81257 h 105567"/>
                  <a:gd name="connsiteX28" fmla="*/ 82256 w 94245"/>
                  <a:gd name="connsiteY28" fmla="*/ 79592 h 105567"/>
                  <a:gd name="connsiteX29" fmla="*/ 91248 w 94245"/>
                  <a:gd name="connsiteY29" fmla="*/ 95577 h 105567"/>
                  <a:gd name="connsiteX30" fmla="*/ 22978 w 94245"/>
                  <a:gd name="connsiteY30" fmla="*/ 48621 h 105567"/>
                  <a:gd name="connsiteX31" fmla="*/ 31637 w 94245"/>
                  <a:gd name="connsiteY31" fmla="*/ 48954 h 105567"/>
                  <a:gd name="connsiteX32" fmla="*/ 39963 w 94245"/>
                  <a:gd name="connsiteY32" fmla="*/ 48954 h 105567"/>
                  <a:gd name="connsiteX33" fmla="*/ 57280 w 94245"/>
                  <a:gd name="connsiteY33" fmla="*/ 47622 h 105567"/>
                  <a:gd name="connsiteX34" fmla="*/ 67603 w 94245"/>
                  <a:gd name="connsiteY34" fmla="*/ 43959 h 105567"/>
                  <a:gd name="connsiteX35" fmla="*/ 72599 w 94245"/>
                  <a:gd name="connsiteY35" fmla="*/ 38964 h 105567"/>
                  <a:gd name="connsiteX36" fmla="*/ 73931 w 94245"/>
                  <a:gd name="connsiteY36" fmla="*/ 33302 h 105567"/>
                  <a:gd name="connsiteX37" fmla="*/ 67937 w 94245"/>
                  <a:gd name="connsiteY37" fmla="*/ 21979 h 105567"/>
                  <a:gd name="connsiteX38" fmla="*/ 53283 w 94245"/>
                  <a:gd name="connsiteY38" fmla="*/ 18316 h 105567"/>
                  <a:gd name="connsiteX39" fmla="*/ 40628 w 94245"/>
                  <a:gd name="connsiteY39" fmla="*/ 20980 h 105567"/>
                  <a:gd name="connsiteX40" fmla="*/ 31637 w 94245"/>
                  <a:gd name="connsiteY40" fmla="*/ 27974 h 105567"/>
                  <a:gd name="connsiteX41" fmla="*/ 25976 w 94245"/>
                  <a:gd name="connsiteY41" fmla="*/ 37964 h 105567"/>
                  <a:gd name="connsiteX42" fmla="*/ 22978 w 94245"/>
                  <a:gd name="connsiteY42" fmla="*/ 48621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4245" h="105567">
                    <a:moveTo>
                      <a:pt x="91248" y="95577"/>
                    </a:moveTo>
                    <a:cubicBezTo>
                      <a:pt x="90249" y="96243"/>
                      <a:pt x="88584" y="97242"/>
                      <a:pt x="86253" y="98241"/>
                    </a:cubicBezTo>
                    <a:cubicBezTo>
                      <a:pt x="83921" y="99574"/>
                      <a:pt x="81257" y="100573"/>
                      <a:pt x="77927" y="101572"/>
                    </a:cubicBezTo>
                    <a:cubicBezTo>
                      <a:pt x="74597" y="102571"/>
                      <a:pt x="70934" y="103570"/>
                      <a:pt x="66604" y="104236"/>
                    </a:cubicBezTo>
                    <a:cubicBezTo>
                      <a:pt x="62275" y="104902"/>
                      <a:pt x="57613" y="105568"/>
                      <a:pt x="52284" y="105568"/>
                    </a:cubicBezTo>
                    <a:cubicBezTo>
                      <a:pt x="44958" y="105568"/>
                      <a:pt x="38297" y="104569"/>
                      <a:pt x="31970" y="102238"/>
                    </a:cubicBezTo>
                    <a:cubicBezTo>
                      <a:pt x="25643" y="99907"/>
                      <a:pt x="20314" y="96576"/>
                      <a:pt x="15319" y="92247"/>
                    </a:cubicBezTo>
                    <a:cubicBezTo>
                      <a:pt x="10657" y="87918"/>
                      <a:pt x="6993" y="82256"/>
                      <a:pt x="3996" y="75929"/>
                    </a:cubicBezTo>
                    <a:cubicBezTo>
                      <a:pt x="1332" y="69602"/>
                      <a:pt x="0" y="61942"/>
                      <a:pt x="0" y="53617"/>
                    </a:cubicBezTo>
                    <a:cubicBezTo>
                      <a:pt x="0" y="45624"/>
                      <a:pt x="1332" y="38298"/>
                      <a:pt x="3996" y="31970"/>
                    </a:cubicBezTo>
                    <a:cubicBezTo>
                      <a:pt x="6660" y="25310"/>
                      <a:pt x="10324" y="19648"/>
                      <a:pt x="14986" y="14986"/>
                    </a:cubicBezTo>
                    <a:cubicBezTo>
                      <a:pt x="19648" y="10324"/>
                      <a:pt x="25309" y="6660"/>
                      <a:pt x="31637" y="3996"/>
                    </a:cubicBezTo>
                    <a:cubicBezTo>
                      <a:pt x="37964" y="1332"/>
                      <a:pt x="44958" y="0"/>
                      <a:pt x="52617" y="0"/>
                    </a:cubicBezTo>
                    <a:cubicBezTo>
                      <a:pt x="59278" y="0"/>
                      <a:pt x="65272" y="999"/>
                      <a:pt x="70601" y="2664"/>
                    </a:cubicBezTo>
                    <a:cubicBezTo>
                      <a:pt x="75929" y="4329"/>
                      <a:pt x="80258" y="6993"/>
                      <a:pt x="83588" y="9991"/>
                    </a:cubicBezTo>
                    <a:cubicBezTo>
                      <a:pt x="87252" y="12988"/>
                      <a:pt x="89916" y="16318"/>
                      <a:pt x="91581" y="20314"/>
                    </a:cubicBezTo>
                    <a:cubicBezTo>
                      <a:pt x="93246" y="24311"/>
                      <a:pt x="94245" y="28640"/>
                      <a:pt x="94245" y="32969"/>
                    </a:cubicBezTo>
                    <a:cubicBezTo>
                      <a:pt x="94245" y="37631"/>
                      <a:pt x="93246" y="41961"/>
                      <a:pt x="91581" y="45624"/>
                    </a:cubicBezTo>
                    <a:cubicBezTo>
                      <a:pt x="89916" y="49287"/>
                      <a:pt x="86919" y="52617"/>
                      <a:pt x="82589" y="55282"/>
                    </a:cubicBezTo>
                    <a:cubicBezTo>
                      <a:pt x="78260" y="57946"/>
                      <a:pt x="72599" y="60277"/>
                      <a:pt x="65272" y="61609"/>
                    </a:cubicBezTo>
                    <a:cubicBezTo>
                      <a:pt x="57946" y="63274"/>
                      <a:pt x="48954" y="63940"/>
                      <a:pt x="37631" y="63940"/>
                    </a:cubicBezTo>
                    <a:cubicBezTo>
                      <a:pt x="34967" y="63940"/>
                      <a:pt x="32636" y="63940"/>
                      <a:pt x="30305" y="63940"/>
                    </a:cubicBezTo>
                    <a:cubicBezTo>
                      <a:pt x="27974" y="63940"/>
                      <a:pt x="25643" y="63940"/>
                      <a:pt x="22978" y="63607"/>
                    </a:cubicBezTo>
                    <a:cubicBezTo>
                      <a:pt x="23977" y="70268"/>
                      <a:pt x="27308" y="75929"/>
                      <a:pt x="32636" y="79925"/>
                    </a:cubicBezTo>
                    <a:cubicBezTo>
                      <a:pt x="37964" y="84255"/>
                      <a:pt x="45624" y="86253"/>
                      <a:pt x="55615" y="86253"/>
                    </a:cubicBezTo>
                    <a:cubicBezTo>
                      <a:pt x="58945" y="86253"/>
                      <a:pt x="61942" y="85920"/>
                      <a:pt x="64939" y="85587"/>
                    </a:cubicBezTo>
                    <a:cubicBezTo>
                      <a:pt x="67937" y="84921"/>
                      <a:pt x="70268" y="84255"/>
                      <a:pt x="72599" y="83589"/>
                    </a:cubicBezTo>
                    <a:cubicBezTo>
                      <a:pt x="74930" y="82922"/>
                      <a:pt x="76928" y="81923"/>
                      <a:pt x="78593" y="81257"/>
                    </a:cubicBezTo>
                    <a:cubicBezTo>
                      <a:pt x="80258" y="80591"/>
                      <a:pt x="81257" y="79925"/>
                      <a:pt x="82256" y="79592"/>
                    </a:cubicBezTo>
                    <a:lnTo>
                      <a:pt x="91248" y="95577"/>
                    </a:lnTo>
                    <a:close/>
                    <a:moveTo>
                      <a:pt x="22978" y="48621"/>
                    </a:moveTo>
                    <a:cubicBezTo>
                      <a:pt x="25976" y="48621"/>
                      <a:pt x="28973" y="48954"/>
                      <a:pt x="31637" y="48954"/>
                    </a:cubicBezTo>
                    <a:cubicBezTo>
                      <a:pt x="34301" y="48954"/>
                      <a:pt x="36965" y="48954"/>
                      <a:pt x="39963" y="48954"/>
                    </a:cubicBezTo>
                    <a:cubicBezTo>
                      <a:pt x="46956" y="48954"/>
                      <a:pt x="52950" y="48621"/>
                      <a:pt x="57280" y="47622"/>
                    </a:cubicBezTo>
                    <a:cubicBezTo>
                      <a:pt x="61609" y="46623"/>
                      <a:pt x="65272" y="45624"/>
                      <a:pt x="67603" y="43959"/>
                    </a:cubicBezTo>
                    <a:cubicBezTo>
                      <a:pt x="69935" y="42627"/>
                      <a:pt x="71600" y="40962"/>
                      <a:pt x="72599" y="38964"/>
                    </a:cubicBezTo>
                    <a:cubicBezTo>
                      <a:pt x="73265" y="36965"/>
                      <a:pt x="73931" y="35300"/>
                      <a:pt x="73931" y="33302"/>
                    </a:cubicBezTo>
                    <a:cubicBezTo>
                      <a:pt x="73931" y="28307"/>
                      <a:pt x="71933" y="24644"/>
                      <a:pt x="67937" y="21979"/>
                    </a:cubicBezTo>
                    <a:cubicBezTo>
                      <a:pt x="63940" y="19315"/>
                      <a:pt x="58945" y="18316"/>
                      <a:pt x="53283" y="18316"/>
                    </a:cubicBezTo>
                    <a:cubicBezTo>
                      <a:pt x="48621" y="18316"/>
                      <a:pt x="44292" y="19315"/>
                      <a:pt x="40628" y="20980"/>
                    </a:cubicBezTo>
                    <a:cubicBezTo>
                      <a:pt x="36965" y="22646"/>
                      <a:pt x="33968" y="24977"/>
                      <a:pt x="31637" y="27974"/>
                    </a:cubicBezTo>
                    <a:cubicBezTo>
                      <a:pt x="29306" y="30971"/>
                      <a:pt x="27308" y="33968"/>
                      <a:pt x="25976" y="37964"/>
                    </a:cubicBezTo>
                    <a:cubicBezTo>
                      <a:pt x="23645" y="40962"/>
                      <a:pt x="22978" y="44625"/>
                      <a:pt x="22978" y="48621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9351CA12-93D6-D117-B6F3-77CF0BA4BB8D}"/>
                </a:ext>
              </a:extLst>
            </p:cNvPr>
            <p:cNvSpPr/>
            <p:nvPr/>
          </p:nvSpPr>
          <p:spPr>
            <a:xfrm>
              <a:off x="8576330" y="787462"/>
              <a:ext cx="396962" cy="343012"/>
            </a:xfrm>
            <a:custGeom>
              <a:avLst/>
              <a:gdLst>
                <a:gd name="connsiteX0" fmla="*/ 271080 w 396962"/>
                <a:gd name="connsiteY0" fmla="*/ 343013 h 343012"/>
                <a:gd name="connsiteX1" fmla="*/ 396962 w 396962"/>
                <a:gd name="connsiteY1" fmla="*/ 343013 h 343012"/>
                <a:gd name="connsiteX2" fmla="*/ 198148 w 396962"/>
                <a:gd name="connsiteY2" fmla="*/ 162515 h 343012"/>
                <a:gd name="connsiteX3" fmla="*/ 382309 w 396962"/>
                <a:gd name="connsiteY3" fmla="*/ 333 h 343012"/>
                <a:gd name="connsiteX4" fmla="*/ 263420 w 396962"/>
                <a:gd name="connsiteY4" fmla="*/ 333 h 343012"/>
                <a:gd name="connsiteX5" fmla="*/ 98242 w 396962"/>
                <a:gd name="connsiteY5" fmla="*/ 152191 h 343012"/>
                <a:gd name="connsiteX6" fmla="*/ 98242 w 396962"/>
                <a:gd name="connsiteY6" fmla="*/ 0 h 343012"/>
                <a:gd name="connsiteX7" fmla="*/ 0 w 396962"/>
                <a:gd name="connsiteY7" fmla="*/ 0 h 343012"/>
                <a:gd name="connsiteX8" fmla="*/ 0 w 396962"/>
                <a:gd name="connsiteY8" fmla="*/ 343013 h 343012"/>
                <a:gd name="connsiteX9" fmla="*/ 98242 w 396962"/>
                <a:gd name="connsiteY9" fmla="*/ 343013 h 343012"/>
                <a:gd name="connsiteX10" fmla="*/ 98242 w 396962"/>
                <a:gd name="connsiteY10" fmla="*/ 181497 h 343012"/>
                <a:gd name="connsiteX11" fmla="*/ 271080 w 396962"/>
                <a:gd name="connsiteY11" fmla="*/ 343013 h 34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6962" h="343012">
                  <a:moveTo>
                    <a:pt x="271080" y="343013"/>
                  </a:moveTo>
                  <a:lnTo>
                    <a:pt x="396962" y="343013"/>
                  </a:lnTo>
                  <a:lnTo>
                    <a:pt x="198148" y="162515"/>
                  </a:lnTo>
                  <a:lnTo>
                    <a:pt x="382309" y="333"/>
                  </a:lnTo>
                  <a:lnTo>
                    <a:pt x="263420" y="333"/>
                  </a:lnTo>
                  <a:lnTo>
                    <a:pt x="98242" y="152191"/>
                  </a:lnTo>
                  <a:lnTo>
                    <a:pt x="98242" y="0"/>
                  </a:lnTo>
                  <a:lnTo>
                    <a:pt x="0" y="0"/>
                  </a:lnTo>
                  <a:lnTo>
                    <a:pt x="0" y="343013"/>
                  </a:lnTo>
                  <a:lnTo>
                    <a:pt x="98242" y="343013"/>
                  </a:lnTo>
                  <a:lnTo>
                    <a:pt x="98242" y="181497"/>
                  </a:lnTo>
                  <a:lnTo>
                    <a:pt x="271080" y="343013"/>
                  </a:lnTo>
                  <a:close/>
                </a:path>
              </a:pathLst>
            </a:custGeom>
            <a:solidFill>
              <a:srgbClr val="F2F2F3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E9D0E6EB-208F-84A5-03A9-E6E55D07CB64}"/>
                </a:ext>
              </a:extLst>
            </p:cNvPr>
            <p:cNvSpPr/>
            <p:nvPr/>
          </p:nvSpPr>
          <p:spPr>
            <a:xfrm>
              <a:off x="9106168" y="788461"/>
              <a:ext cx="452243" cy="343678"/>
            </a:xfrm>
            <a:custGeom>
              <a:avLst/>
              <a:gdLst>
                <a:gd name="connsiteX0" fmla="*/ 0 w 452243"/>
                <a:gd name="connsiteY0" fmla="*/ 171839 h 343678"/>
                <a:gd name="connsiteX1" fmla="*/ 226122 w 452243"/>
                <a:gd name="connsiteY1" fmla="*/ 0 h 343678"/>
                <a:gd name="connsiteX2" fmla="*/ 452244 w 452243"/>
                <a:gd name="connsiteY2" fmla="*/ 171839 h 343678"/>
                <a:gd name="connsiteX3" fmla="*/ 226122 w 452243"/>
                <a:gd name="connsiteY3" fmla="*/ 343679 h 343678"/>
                <a:gd name="connsiteX4" fmla="*/ 0 w 452243"/>
                <a:gd name="connsiteY4" fmla="*/ 171839 h 343678"/>
                <a:gd name="connsiteX5" fmla="*/ 351338 w 452243"/>
                <a:gd name="connsiteY5" fmla="*/ 171173 h 343678"/>
                <a:gd name="connsiteX6" fmla="*/ 226122 w 452243"/>
                <a:gd name="connsiteY6" fmla="*/ 41295 h 343678"/>
                <a:gd name="connsiteX7" fmla="*/ 100240 w 452243"/>
                <a:gd name="connsiteY7" fmla="*/ 171173 h 343678"/>
                <a:gd name="connsiteX8" fmla="*/ 226122 w 452243"/>
                <a:gd name="connsiteY8" fmla="*/ 302384 h 343678"/>
                <a:gd name="connsiteX9" fmla="*/ 351338 w 452243"/>
                <a:gd name="connsiteY9" fmla="*/ 171173 h 34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243" h="343678">
                  <a:moveTo>
                    <a:pt x="0" y="171839"/>
                  </a:moveTo>
                  <a:cubicBezTo>
                    <a:pt x="0" y="70268"/>
                    <a:pt x="34634" y="0"/>
                    <a:pt x="226122" y="0"/>
                  </a:cubicBezTo>
                  <a:cubicBezTo>
                    <a:pt x="417943" y="0"/>
                    <a:pt x="452244" y="70268"/>
                    <a:pt x="452244" y="171839"/>
                  </a:cubicBezTo>
                  <a:cubicBezTo>
                    <a:pt x="452244" y="272745"/>
                    <a:pt x="417943" y="343679"/>
                    <a:pt x="226122" y="343679"/>
                  </a:cubicBezTo>
                  <a:cubicBezTo>
                    <a:pt x="34967" y="343679"/>
                    <a:pt x="0" y="272745"/>
                    <a:pt x="0" y="171839"/>
                  </a:cubicBezTo>
                  <a:close/>
                  <a:moveTo>
                    <a:pt x="351338" y="171173"/>
                  </a:moveTo>
                  <a:cubicBezTo>
                    <a:pt x="351338" y="91914"/>
                    <a:pt x="338683" y="41295"/>
                    <a:pt x="226122" y="41295"/>
                  </a:cubicBezTo>
                  <a:cubicBezTo>
                    <a:pt x="114227" y="41295"/>
                    <a:pt x="100240" y="91581"/>
                    <a:pt x="100240" y="171173"/>
                  </a:cubicBezTo>
                  <a:cubicBezTo>
                    <a:pt x="100240" y="251432"/>
                    <a:pt x="113894" y="302384"/>
                    <a:pt x="226122" y="302384"/>
                  </a:cubicBezTo>
                  <a:cubicBezTo>
                    <a:pt x="338683" y="302384"/>
                    <a:pt x="351338" y="251765"/>
                    <a:pt x="351338" y="171173"/>
                  </a:cubicBezTo>
                  <a:close/>
                </a:path>
              </a:pathLst>
            </a:custGeom>
            <a:solidFill>
              <a:srgbClr val="F2F2F3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3" name="Graphic 14">
              <a:extLst>
                <a:ext uri="{FF2B5EF4-FFF2-40B4-BE49-F238E27FC236}">
                  <a16:creationId xmlns:a16="http://schemas.microsoft.com/office/drawing/2014/main" id="{8A550682-98EF-D779-32C1-1C906B059580}"/>
                </a:ext>
              </a:extLst>
            </p:cNvPr>
            <p:cNvGrpSpPr/>
            <p:nvPr/>
          </p:nvGrpSpPr>
          <p:grpSpPr>
            <a:xfrm>
              <a:off x="9728586" y="787795"/>
              <a:ext cx="1655119" cy="345015"/>
              <a:chOff x="9728586" y="787795"/>
              <a:chExt cx="1655119" cy="345015"/>
            </a:xfrm>
            <a:solidFill>
              <a:srgbClr val="F2F2F3"/>
            </a:solidFill>
          </p:grpSpPr>
          <p:sp>
            <p:nvSpPr>
              <p:cNvPr id="19" name="Freeform: Shape 19">
                <a:extLst>
                  <a:ext uri="{FF2B5EF4-FFF2-40B4-BE49-F238E27FC236}">
                    <a16:creationId xmlns:a16="http://schemas.microsoft.com/office/drawing/2014/main" id="{AC2E941C-303C-67C1-22C7-7023ACC19119}"/>
                  </a:ext>
                </a:extLst>
              </p:cNvPr>
              <p:cNvSpPr/>
              <p:nvPr/>
            </p:nvSpPr>
            <p:spPr>
              <a:xfrm>
                <a:off x="10269414" y="787800"/>
                <a:ext cx="267081" cy="345010"/>
              </a:xfrm>
              <a:custGeom>
                <a:avLst/>
                <a:gdLst>
                  <a:gd name="connsiteX0" fmla="*/ 116225 w 267083"/>
                  <a:gd name="connsiteY0" fmla="*/ 277740 h 345010"/>
                  <a:gd name="connsiteX1" fmla="*/ 85587 w 267083"/>
                  <a:gd name="connsiteY1" fmla="*/ 222126 h 345010"/>
                  <a:gd name="connsiteX2" fmla="*/ 85587 w 267083"/>
                  <a:gd name="connsiteY2" fmla="*/ 0 h 345010"/>
                  <a:gd name="connsiteX3" fmla="*/ 0 w 267083"/>
                  <a:gd name="connsiteY3" fmla="*/ 0 h 345010"/>
                  <a:gd name="connsiteX4" fmla="*/ 0 w 267083"/>
                  <a:gd name="connsiteY4" fmla="*/ 222126 h 345010"/>
                  <a:gd name="connsiteX5" fmla="*/ 75929 w 267083"/>
                  <a:gd name="connsiteY5" fmla="*/ 327361 h 345010"/>
                  <a:gd name="connsiteX6" fmla="*/ 194818 w 267083"/>
                  <a:gd name="connsiteY6" fmla="*/ 345011 h 345010"/>
                  <a:gd name="connsiteX7" fmla="*/ 267084 w 267083"/>
                  <a:gd name="connsiteY7" fmla="*/ 345011 h 345010"/>
                  <a:gd name="connsiteX8" fmla="*/ 267084 w 267083"/>
                  <a:gd name="connsiteY8" fmla="*/ 292393 h 345010"/>
                  <a:gd name="connsiteX9" fmla="*/ 193153 w 267083"/>
                  <a:gd name="connsiteY9" fmla="*/ 292393 h 345010"/>
                  <a:gd name="connsiteX10" fmla="*/ 116225 w 267083"/>
                  <a:gd name="connsiteY10" fmla="*/ 277740 h 34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7083" h="345010">
                    <a:moveTo>
                      <a:pt x="116225" y="277740"/>
                    </a:moveTo>
                    <a:cubicBezTo>
                      <a:pt x="89250" y="262421"/>
                      <a:pt x="85587" y="241108"/>
                      <a:pt x="85587" y="222126"/>
                    </a:cubicBezTo>
                    <a:lnTo>
                      <a:pt x="85587" y="0"/>
                    </a:lnTo>
                    <a:lnTo>
                      <a:pt x="0" y="0"/>
                    </a:lnTo>
                    <a:lnTo>
                      <a:pt x="0" y="222126"/>
                    </a:lnTo>
                    <a:cubicBezTo>
                      <a:pt x="0" y="240442"/>
                      <a:pt x="0" y="296057"/>
                      <a:pt x="75929" y="327361"/>
                    </a:cubicBezTo>
                    <a:cubicBezTo>
                      <a:pt x="113560" y="343013"/>
                      <a:pt x="155188" y="345011"/>
                      <a:pt x="194818" y="345011"/>
                    </a:cubicBezTo>
                    <a:lnTo>
                      <a:pt x="267084" y="345011"/>
                    </a:lnTo>
                    <a:lnTo>
                      <a:pt x="267084" y="292393"/>
                    </a:lnTo>
                    <a:lnTo>
                      <a:pt x="193153" y="292393"/>
                    </a:lnTo>
                    <a:cubicBezTo>
                      <a:pt x="171506" y="292393"/>
                      <a:pt x="141201" y="292393"/>
                      <a:pt x="116225" y="277740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id="{0666CD32-3920-74AB-58A7-4434E7DEF7E4}"/>
                  </a:ext>
                </a:extLst>
              </p:cNvPr>
              <p:cNvSpPr/>
              <p:nvPr/>
            </p:nvSpPr>
            <p:spPr>
              <a:xfrm>
                <a:off x="10724655" y="787795"/>
                <a:ext cx="85253" cy="345010"/>
              </a:xfrm>
              <a:custGeom>
                <a:avLst/>
                <a:gdLst>
                  <a:gd name="connsiteX0" fmla="*/ 0 w 85253"/>
                  <a:gd name="connsiteY0" fmla="*/ 0 h 345010"/>
                  <a:gd name="connsiteX1" fmla="*/ 85254 w 85253"/>
                  <a:gd name="connsiteY1" fmla="*/ 0 h 345010"/>
                  <a:gd name="connsiteX2" fmla="*/ 85254 w 85253"/>
                  <a:gd name="connsiteY2" fmla="*/ 345011 h 345010"/>
                  <a:gd name="connsiteX3" fmla="*/ 0 w 85253"/>
                  <a:gd name="connsiteY3" fmla="*/ 345011 h 34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253" h="345010">
                    <a:moveTo>
                      <a:pt x="0" y="0"/>
                    </a:moveTo>
                    <a:lnTo>
                      <a:pt x="85254" y="0"/>
                    </a:lnTo>
                    <a:lnTo>
                      <a:pt x="85254" y="345011"/>
                    </a:lnTo>
                    <a:lnTo>
                      <a:pt x="0" y="34501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id="{AEF82735-0ADF-C96E-8022-025B74EFE912}"/>
                  </a:ext>
                </a:extLst>
              </p:cNvPr>
              <p:cNvSpPr/>
              <p:nvPr/>
            </p:nvSpPr>
            <p:spPr>
              <a:xfrm>
                <a:off x="11019379" y="787795"/>
                <a:ext cx="364326" cy="344677"/>
              </a:xfrm>
              <a:custGeom>
                <a:avLst/>
                <a:gdLst>
                  <a:gd name="connsiteX0" fmla="*/ 333355 w 364326"/>
                  <a:gd name="connsiteY0" fmla="*/ 196816 h 344677"/>
                  <a:gd name="connsiteX1" fmla="*/ 202811 w 364326"/>
                  <a:gd name="connsiteY1" fmla="*/ 143199 h 344677"/>
                  <a:gd name="connsiteX2" fmla="*/ 196150 w 364326"/>
                  <a:gd name="connsiteY2" fmla="*/ 141201 h 344677"/>
                  <a:gd name="connsiteX3" fmla="*/ 99907 w 364326"/>
                  <a:gd name="connsiteY3" fmla="*/ 104236 h 344677"/>
                  <a:gd name="connsiteX4" fmla="*/ 89250 w 364326"/>
                  <a:gd name="connsiteY4" fmla="*/ 82922 h 344677"/>
                  <a:gd name="connsiteX5" fmla="*/ 95577 w 364326"/>
                  <a:gd name="connsiteY5" fmla="*/ 68936 h 344677"/>
                  <a:gd name="connsiteX6" fmla="*/ 165179 w 364326"/>
                  <a:gd name="connsiteY6" fmla="*/ 52951 h 344677"/>
                  <a:gd name="connsiteX7" fmla="*/ 339682 w 364326"/>
                  <a:gd name="connsiteY7" fmla="*/ 52951 h 344677"/>
                  <a:gd name="connsiteX8" fmla="*/ 339682 w 364326"/>
                  <a:gd name="connsiteY8" fmla="*/ 0 h 344677"/>
                  <a:gd name="connsiteX9" fmla="*/ 169841 w 364326"/>
                  <a:gd name="connsiteY9" fmla="*/ 0 h 344677"/>
                  <a:gd name="connsiteX10" fmla="*/ 26642 w 364326"/>
                  <a:gd name="connsiteY10" fmla="*/ 37965 h 344677"/>
                  <a:gd name="connsiteX11" fmla="*/ 3996 w 364326"/>
                  <a:gd name="connsiteY11" fmla="*/ 87585 h 344677"/>
                  <a:gd name="connsiteX12" fmla="*/ 32303 w 364326"/>
                  <a:gd name="connsiteY12" fmla="*/ 140202 h 344677"/>
                  <a:gd name="connsiteX13" fmla="*/ 164180 w 364326"/>
                  <a:gd name="connsiteY13" fmla="*/ 193819 h 344677"/>
                  <a:gd name="connsiteX14" fmla="*/ 170840 w 364326"/>
                  <a:gd name="connsiteY14" fmla="*/ 195817 h 344677"/>
                  <a:gd name="connsiteX15" fmla="*/ 278740 w 364326"/>
                  <a:gd name="connsiteY15" fmla="*/ 257426 h 344677"/>
                  <a:gd name="connsiteX16" fmla="*/ 184827 w 364326"/>
                  <a:gd name="connsiteY16" fmla="*/ 292060 h 344677"/>
                  <a:gd name="connsiteX17" fmla="*/ 0 w 364326"/>
                  <a:gd name="connsiteY17" fmla="*/ 292060 h 344677"/>
                  <a:gd name="connsiteX18" fmla="*/ 0 w 364326"/>
                  <a:gd name="connsiteY18" fmla="*/ 344678 h 344677"/>
                  <a:gd name="connsiteX19" fmla="*/ 191821 w 364326"/>
                  <a:gd name="connsiteY19" fmla="*/ 344678 h 344677"/>
                  <a:gd name="connsiteX20" fmla="*/ 342347 w 364326"/>
                  <a:gd name="connsiteY20" fmla="*/ 302384 h 344677"/>
                  <a:gd name="connsiteX21" fmla="*/ 364326 w 364326"/>
                  <a:gd name="connsiteY21" fmla="*/ 252764 h 344677"/>
                  <a:gd name="connsiteX22" fmla="*/ 333355 w 364326"/>
                  <a:gd name="connsiteY22" fmla="*/ 196816 h 344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4326" h="344677">
                    <a:moveTo>
                      <a:pt x="333355" y="196816"/>
                    </a:moveTo>
                    <a:cubicBezTo>
                      <a:pt x="303383" y="172505"/>
                      <a:pt x="249767" y="156853"/>
                      <a:pt x="202811" y="143199"/>
                    </a:cubicBezTo>
                    <a:lnTo>
                      <a:pt x="196150" y="141201"/>
                    </a:lnTo>
                    <a:cubicBezTo>
                      <a:pt x="135207" y="123551"/>
                      <a:pt x="111895" y="114560"/>
                      <a:pt x="99907" y="104236"/>
                    </a:cubicBezTo>
                    <a:cubicBezTo>
                      <a:pt x="92913" y="98575"/>
                      <a:pt x="89250" y="90915"/>
                      <a:pt x="89250" y="82922"/>
                    </a:cubicBezTo>
                    <a:cubicBezTo>
                      <a:pt x="89250" y="77594"/>
                      <a:pt x="91248" y="72932"/>
                      <a:pt x="95577" y="68936"/>
                    </a:cubicBezTo>
                    <a:cubicBezTo>
                      <a:pt x="110896" y="52951"/>
                      <a:pt x="137205" y="52951"/>
                      <a:pt x="165179" y="52951"/>
                    </a:cubicBezTo>
                    <a:lnTo>
                      <a:pt x="339682" y="52951"/>
                    </a:lnTo>
                    <a:lnTo>
                      <a:pt x="339682" y="0"/>
                    </a:lnTo>
                    <a:lnTo>
                      <a:pt x="169841" y="0"/>
                    </a:lnTo>
                    <a:cubicBezTo>
                      <a:pt x="119888" y="0"/>
                      <a:pt x="63607" y="4662"/>
                      <a:pt x="26642" y="37965"/>
                    </a:cubicBezTo>
                    <a:cubicBezTo>
                      <a:pt x="11656" y="51285"/>
                      <a:pt x="3996" y="68603"/>
                      <a:pt x="3996" y="87585"/>
                    </a:cubicBezTo>
                    <a:cubicBezTo>
                      <a:pt x="3996" y="105901"/>
                      <a:pt x="13987" y="124883"/>
                      <a:pt x="32303" y="140202"/>
                    </a:cubicBezTo>
                    <a:cubicBezTo>
                      <a:pt x="62275" y="164846"/>
                      <a:pt x="118556" y="180831"/>
                      <a:pt x="164180" y="193819"/>
                    </a:cubicBezTo>
                    <a:lnTo>
                      <a:pt x="170840" y="195817"/>
                    </a:lnTo>
                    <a:cubicBezTo>
                      <a:pt x="233449" y="213800"/>
                      <a:pt x="278740" y="226788"/>
                      <a:pt x="278740" y="257426"/>
                    </a:cubicBezTo>
                    <a:cubicBezTo>
                      <a:pt x="278740" y="286066"/>
                      <a:pt x="227787" y="292060"/>
                      <a:pt x="184827" y="292060"/>
                    </a:cubicBezTo>
                    <a:lnTo>
                      <a:pt x="0" y="292060"/>
                    </a:lnTo>
                    <a:lnTo>
                      <a:pt x="0" y="344678"/>
                    </a:lnTo>
                    <a:lnTo>
                      <a:pt x="191821" y="344678"/>
                    </a:lnTo>
                    <a:cubicBezTo>
                      <a:pt x="244438" y="344678"/>
                      <a:pt x="303716" y="341348"/>
                      <a:pt x="342347" y="302384"/>
                    </a:cubicBezTo>
                    <a:cubicBezTo>
                      <a:pt x="357000" y="288064"/>
                      <a:pt x="364326" y="271413"/>
                      <a:pt x="364326" y="252764"/>
                    </a:cubicBezTo>
                    <a:cubicBezTo>
                      <a:pt x="364326" y="233448"/>
                      <a:pt x="353003" y="212801"/>
                      <a:pt x="333355" y="196816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id="{7504DC01-22CC-3DAE-3926-100BEF9A3C54}"/>
                  </a:ext>
                </a:extLst>
              </p:cNvPr>
              <p:cNvSpPr/>
              <p:nvPr/>
            </p:nvSpPr>
            <p:spPr>
              <a:xfrm>
                <a:off x="9728586" y="789127"/>
                <a:ext cx="324030" cy="342346"/>
              </a:xfrm>
              <a:custGeom>
                <a:avLst/>
                <a:gdLst>
                  <a:gd name="connsiteX0" fmla="*/ 193153 w 324030"/>
                  <a:gd name="connsiteY0" fmla="*/ 289729 h 342346"/>
                  <a:gd name="connsiteX1" fmla="*/ 115892 w 324030"/>
                  <a:gd name="connsiteY1" fmla="*/ 275409 h 342346"/>
                  <a:gd name="connsiteX2" fmla="*/ 85254 w 324030"/>
                  <a:gd name="connsiteY2" fmla="*/ 219795 h 342346"/>
                  <a:gd name="connsiteX3" fmla="*/ 85254 w 324030"/>
                  <a:gd name="connsiteY3" fmla="*/ 198148 h 342346"/>
                  <a:gd name="connsiteX4" fmla="*/ 324030 w 324030"/>
                  <a:gd name="connsiteY4" fmla="*/ 198148 h 342346"/>
                  <a:gd name="connsiteX5" fmla="*/ 324030 w 324030"/>
                  <a:gd name="connsiteY5" fmla="*/ 146530 h 342346"/>
                  <a:gd name="connsiteX6" fmla="*/ 85254 w 324030"/>
                  <a:gd name="connsiteY6" fmla="*/ 146530 h 342346"/>
                  <a:gd name="connsiteX7" fmla="*/ 85254 w 324030"/>
                  <a:gd name="connsiteY7" fmla="*/ 122885 h 342346"/>
                  <a:gd name="connsiteX8" fmla="*/ 115892 w 324030"/>
                  <a:gd name="connsiteY8" fmla="*/ 67270 h 342346"/>
                  <a:gd name="connsiteX9" fmla="*/ 193153 w 324030"/>
                  <a:gd name="connsiteY9" fmla="*/ 52951 h 342346"/>
                  <a:gd name="connsiteX10" fmla="*/ 324030 w 324030"/>
                  <a:gd name="connsiteY10" fmla="*/ 52951 h 342346"/>
                  <a:gd name="connsiteX11" fmla="*/ 324030 w 324030"/>
                  <a:gd name="connsiteY11" fmla="*/ 0 h 342346"/>
                  <a:gd name="connsiteX12" fmla="*/ 194818 w 324030"/>
                  <a:gd name="connsiteY12" fmla="*/ 0 h 342346"/>
                  <a:gd name="connsiteX13" fmla="*/ 85254 w 324030"/>
                  <a:gd name="connsiteY13" fmla="*/ 14320 h 342346"/>
                  <a:gd name="connsiteX14" fmla="*/ 75929 w 324030"/>
                  <a:gd name="connsiteY14" fmla="*/ 17650 h 342346"/>
                  <a:gd name="connsiteX15" fmla="*/ 0 w 324030"/>
                  <a:gd name="connsiteY15" fmla="*/ 122885 h 342346"/>
                  <a:gd name="connsiteX16" fmla="*/ 0 w 324030"/>
                  <a:gd name="connsiteY16" fmla="*/ 149860 h 342346"/>
                  <a:gd name="connsiteX17" fmla="*/ 0 w 324030"/>
                  <a:gd name="connsiteY17" fmla="*/ 189823 h 342346"/>
                  <a:gd name="connsiteX18" fmla="*/ 0 w 324030"/>
                  <a:gd name="connsiteY18" fmla="*/ 219462 h 342346"/>
                  <a:gd name="connsiteX19" fmla="*/ 75929 w 324030"/>
                  <a:gd name="connsiteY19" fmla="*/ 324696 h 342346"/>
                  <a:gd name="connsiteX20" fmla="*/ 85254 w 324030"/>
                  <a:gd name="connsiteY20" fmla="*/ 328027 h 342346"/>
                  <a:gd name="connsiteX21" fmla="*/ 194818 w 324030"/>
                  <a:gd name="connsiteY21" fmla="*/ 342347 h 342346"/>
                  <a:gd name="connsiteX22" fmla="*/ 324030 w 324030"/>
                  <a:gd name="connsiteY22" fmla="*/ 342347 h 342346"/>
                  <a:gd name="connsiteX23" fmla="*/ 324030 w 324030"/>
                  <a:gd name="connsiteY23" fmla="*/ 289729 h 342346"/>
                  <a:gd name="connsiteX24" fmla="*/ 193153 w 324030"/>
                  <a:gd name="connsiteY24" fmla="*/ 289729 h 342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4030" h="342346">
                    <a:moveTo>
                      <a:pt x="193153" y="289729"/>
                    </a:moveTo>
                    <a:cubicBezTo>
                      <a:pt x="171173" y="289729"/>
                      <a:pt x="141201" y="289729"/>
                      <a:pt x="115892" y="275409"/>
                    </a:cubicBezTo>
                    <a:cubicBezTo>
                      <a:pt x="88917" y="260090"/>
                      <a:pt x="85254" y="238777"/>
                      <a:pt x="85254" y="219795"/>
                    </a:cubicBezTo>
                    <a:lnTo>
                      <a:pt x="85254" y="198148"/>
                    </a:lnTo>
                    <a:lnTo>
                      <a:pt x="324030" y="198148"/>
                    </a:lnTo>
                    <a:lnTo>
                      <a:pt x="324030" y="146530"/>
                    </a:lnTo>
                    <a:lnTo>
                      <a:pt x="85254" y="146530"/>
                    </a:lnTo>
                    <a:lnTo>
                      <a:pt x="85254" y="122885"/>
                    </a:lnTo>
                    <a:cubicBezTo>
                      <a:pt x="85254" y="103903"/>
                      <a:pt x="88917" y="82589"/>
                      <a:pt x="115892" y="67270"/>
                    </a:cubicBezTo>
                    <a:cubicBezTo>
                      <a:pt x="140868" y="52951"/>
                      <a:pt x="171173" y="52951"/>
                      <a:pt x="193153" y="52951"/>
                    </a:cubicBezTo>
                    <a:lnTo>
                      <a:pt x="324030" y="52951"/>
                    </a:lnTo>
                    <a:lnTo>
                      <a:pt x="324030" y="0"/>
                    </a:lnTo>
                    <a:lnTo>
                      <a:pt x="194818" y="0"/>
                    </a:lnTo>
                    <a:cubicBezTo>
                      <a:pt x="158518" y="0"/>
                      <a:pt x="120554" y="1998"/>
                      <a:pt x="85254" y="14320"/>
                    </a:cubicBezTo>
                    <a:cubicBezTo>
                      <a:pt x="82256" y="15319"/>
                      <a:pt x="78926" y="16318"/>
                      <a:pt x="75929" y="17650"/>
                    </a:cubicBezTo>
                    <a:cubicBezTo>
                      <a:pt x="0" y="48954"/>
                      <a:pt x="0" y="104569"/>
                      <a:pt x="0" y="122885"/>
                    </a:cubicBezTo>
                    <a:lnTo>
                      <a:pt x="0" y="149860"/>
                    </a:lnTo>
                    <a:lnTo>
                      <a:pt x="0" y="189823"/>
                    </a:lnTo>
                    <a:lnTo>
                      <a:pt x="0" y="219462"/>
                    </a:lnTo>
                    <a:cubicBezTo>
                      <a:pt x="0" y="237778"/>
                      <a:pt x="0" y="293392"/>
                      <a:pt x="75929" y="324696"/>
                    </a:cubicBezTo>
                    <a:cubicBezTo>
                      <a:pt x="78926" y="326029"/>
                      <a:pt x="81923" y="327028"/>
                      <a:pt x="85254" y="328027"/>
                    </a:cubicBezTo>
                    <a:cubicBezTo>
                      <a:pt x="120554" y="340349"/>
                      <a:pt x="158518" y="342347"/>
                      <a:pt x="194818" y="342347"/>
                    </a:cubicBezTo>
                    <a:lnTo>
                      <a:pt x="324030" y="342347"/>
                    </a:lnTo>
                    <a:lnTo>
                      <a:pt x="324030" y="289729"/>
                    </a:lnTo>
                    <a:lnTo>
                      <a:pt x="193153" y="28972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4" name="Graphic 14">
              <a:extLst>
                <a:ext uri="{FF2B5EF4-FFF2-40B4-BE49-F238E27FC236}">
                  <a16:creationId xmlns:a16="http://schemas.microsoft.com/office/drawing/2014/main" id="{FC8B898A-7D7D-3F8F-8607-DBCCC3E36F5F}"/>
                </a:ext>
              </a:extLst>
            </p:cNvPr>
            <p:cNvGrpSpPr/>
            <p:nvPr/>
          </p:nvGrpSpPr>
          <p:grpSpPr>
            <a:xfrm>
              <a:off x="7728536" y="771476"/>
              <a:ext cx="569762" cy="376980"/>
              <a:chOff x="7728536" y="771476"/>
              <a:chExt cx="569762" cy="376980"/>
            </a:xfrm>
            <a:solidFill>
              <a:srgbClr val="F2F2F3"/>
            </a:solidFill>
          </p:grpSpPr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id="{FBB1529E-6D3C-8041-8F61-BC1C70C7BCA5}"/>
                  </a:ext>
                </a:extLst>
              </p:cNvPr>
              <p:cNvSpPr/>
              <p:nvPr/>
            </p:nvSpPr>
            <p:spPr>
              <a:xfrm>
                <a:off x="7728536" y="771476"/>
                <a:ext cx="425188" cy="376980"/>
              </a:xfrm>
              <a:custGeom>
                <a:avLst/>
                <a:gdLst>
                  <a:gd name="connsiteX0" fmla="*/ 331610 w 425188"/>
                  <a:gd name="connsiteY0" fmla="*/ 289729 h 376980"/>
                  <a:gd name="connsiteX1" fmla="*/ 241361 w 425188"/>
                  <a:gd name="connsiteY1" fmla="*/ 340348 h 376980"/>
                  <a:gd name="connsiteX2" fmla="*/ 205061 w 425188"/>
                  <a:gd name="connsiteY2" fmla="*/ 335353 h 376980"/>
                  <a:gd name="connsiteX3" fmla="*/ 37218 w 425188"/>
                  <a:gd name="connsiteY3" fmla="*/ 169508 h 376980"/>
                  <a:gd name="connsiteX4" fmla="*/ 33222 w 425188"/>
                  <a:gd name="connsiteY4" fmla="*/ 161183 h 376980"/>
                  <a:gd name="connsiteX5" fmla="*/ 39883 w 425188"/>
                  <a:gd name="connsiteY5" fmla="*/ 154522 h 376980"/>
                  <a:gd name="connsiteX6" fmla="*/ 296976 w 425188"/>
                  <a:gd name="connsiteY6" fmla="*/ 36299 h 376980"/>
                  <a:gd name="connsiteX7" fmla="*/ 314959 w 425188"/>
                  <a:gd name="connsiteY7" fmla="*/ 32969 h 376980"/>
                  <a:gd name="connsiteX8" fmla="*/ 341600 w 425188"/>
                  <a:gd name="connsiteY8" fmla="*/ 39963 h 376980"/>
                  <a:gd name="connsiteX9" fmla="*/ 400878 w 425188"/>
                  <a:gd name="connsiteY9" fmla="*/ 79592 h 376980"/>
                  <a:gd name="connsiteX10" fmla="*/ 425189 w 425188"/>
                  <a:gd name="connsiteY10" fmla="*/ 55948 h 376980"/>
                  <a:gd name="connsiteX11" fmla="*/ 359584 w 425188"/>
                  <a:gd name="connsiteY11" fmla="*/ 12322 h 376980"/>
                  <a:gd name="connsiteX12" fmla="*/ 314626 w 425188"/>
                  <a:gd name="connsiteY12" fmla="*/ 0 h 376980"/>
                  <a:gd name="connsiteX13" fmla="*/ 282989 w 425188"/>
                  <a:gd name="connsiteY13" fmla="*/ 6327 h 376980"/>
                  <a:gd name="connsiteX14" fmla="*/ 25896 w 425188"/>
                  <a:gd name="connsiteY14" fmla="*/ 124550 h 376980"/>
                  <a:gd name="connsiteX15" fmla="*/ 586 w 425188"/>
                  <a:gd name="connsiteY15" fmla="*/ 155521 h 376980"/>
                  <a:gd name="connsiteX16" fmla="*/ 13907 w 425188"/>
                  <a:gd name="connsiteY16" fmla="*/ 193486 h 376980"/>
                  <a:gd name="connsiteX17" fmla="*/ 181750 w 425188"/>
                  <a:gd name="connsiteY17" fmla="*/ 359331 h 376980"/>
                  <a:gd name="connsiteX18" fmla="*/ 227374 w 425188"/>
                  <a:gd name="connsiteY18" fmla="*/ 376981 h 376980"/>
                  <a:gd name="connsiteX19" fmla="*/ 257679 w 425188"/>
                  <a:gd name="connsiteY19" fmla="*/ 369321 h 376980"/>
                  <a:gd name="connsiteX20" fmla="*/ 357586 w 425188"/>
                  <a:gd name="connsiteY20" fmla="*/ 313374 h 376980"/>
                  <a:gd name="connsiteX21" fmla="*/ 331610 w 425188"/>
                  <a:gd name="connsiteY21" fmla="*/ 289729 h 37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25188" h="376980">
                    <a:moveTo>
                      <a:pt x="331610" y="289729"/>
                    </a:moveTo>
                    <a:lnTo>
                      <a:pt x="241361" y="340348"/>
                    </a:lnTo>
                    <a:cubicBezTo>
                      <a:pt x="231370" y="346010"/>
                      <a:pt x="213387" y="343679"/>
                      <a:pt x="205061" y="335353"/>
                    </a:cubicBezTo>
                    <a:lnTo>
                      <a:pt x="37218" y="169508"/>
                    </a:lnTo>
                    <a:cubicBezTo>
                      <a:pt x="35553" y="167843"/>
                      <a:pt x="32556" y="164513"/>
                      <a:pt x="33222" y="161183"/>
                    </a:cubicBezTo>
                    <a:cubicBezTo>
                      <a:pt x="33888" y="157852"/>
                      <a:pt x="37551" y="155521"/>
                      <a:pt x="39883" y="154522"/>
                    </a:cubicBezTo>
                    <a:lnTo>
                      <a:pt x="296976" y="36299"/>
                    </a:lnTo>
                    <a:cubicBezTo>
                      <a:pt x="301638" y="34301"/>
                      <a:pt x="307965" y="32969"/>
                      <a:pt x="314959" y="32969"/>
                    </a:cubicBezTo>
                    <a:cubicBezTo>
                      <a:pt x="325282" y="32969"/>
                      <a:pt x="334940" y="35633"/>
                      <a:pt x="341600" y="39963"/>
                    </a:cubicBezTo>
                    <a:lnTo>
                      <a:pt x="400878" y="79592"/>
                    </a:lnTo>
                    <a:cubicBezTo>
                      <a:pt x="410203" y="72266"/>
                      <a:pt x="418196" y="64273"/>
                      <a:pt x="425189" y="55948"/>
                    </a:cubicBezTo>
                    <a:lnTo>
                      <a:pt x="359584" y="12322"/>
                    </a:lnTo>
                    <a:cubicBezTo>
                      <a:pt x="347595" y="4329"/>
                      <a:pt x="331610" y="0"/>
                      <a:pt x="314626" y="0"/>
                    </a:cubicBezTo>
                    <a:cubicBezTo>
                      <a:pt x="302970" y="0"/>
                      <a:pt x="291980" y="1998"/>
                      <a:pt x="282989" y="6327"/>
                    </a:cubicBezTo>
                    <a:lnTo>
                      <a:pt x="25896" y="124550"/>
                    </a:lnTo>
                    <a:cubicBezTo>
                      <a:pt x="12242" y="130878"/>
                      <a:pt x="2917" y="142200"/>
                      <a:pt x="586" y="155521"/>
                    </a:cubicBezTo>
                    <a:cubicBezTo>
                      <a:pt x="-1745" y="168842"/>
                      <a:pt x="2917" y="182829"/>
                      <a:pt x="13907" y="193486"/>
                    </a:cubicBezTo>
                    <a:lnTo>
                      <a:pt x="181750" y="359331"/>
                    </a:lnTo>
                    <a:cubicBezTo>
                      <a:pt x="193073" y="370320"/>
                      <a:pt x="210057" y="376981"/>
                      <a:pt x="227374" y="376981"/>
                    </a:cubicBezTo>
                    <a:cubicBezTo>
                      <a:pt x="238364" y="376981"/>
                      <a:pt x="248687" y="374317"/>
                      <a:pt x="257679" y="369321"/>
                    </a:cubicBezTo>
                    <a:lnTo>
                      <a:pt x="357586" y="313374"/>
                    </a:lnTo>
                    <a:cubicBezTo>
                      <a:pt x="349593" y="305381"/>
                      <a:pt x="340934" y="297389"/>
                      <a:pt x="331610" y="289729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8" name="Freeform: Shape 18">
                <a:extLst>
                  <a:ext uri="{FF2B5EF4-FFF2-40B4-BE49-F238E27FC236}">
                    <a16:creationId xmlns:a16="http://schemas.microsoft.com/office/drawing/2014/main" id="{7EAD866C-7BA3-1FF2-4A11-7B32E09E5756}"/>
                  </a:ext>
                </a:extLst>
              </p:cNvPr>
              <p:cNvSpPr/>
              <p:nvPr/>
            </p:nvSpPr>
            <p:spPr>
              <a:xfrm>
                <a:off x="8189691" y="893030"/>
                <a:ext cx="108606" cy="114892"/>
              </a:xfrm>
              <a:custGeom>
                <a:avLst/>
                <a:gdLst>
                  <a:gd name="connsiteX0" fmla="*/ 70268 w 108606"/>
                  <a:gd name="connsiteY0" fmla="*/ 45291 h 114892"/>
                  <a:gd name="connsiteX1" fmla="*/ 75263 w 108606"/>
                  <a:gd name="connsiteY1" fmla="*/ 50952 h 114892"/>
                  <a:gd name="connsiteX2" fmla="*/ 69935 w 108606"/>
                  <a:gd name="connsiteY2" fmla="*/ 56281 h 114892"/>
                  <a:gd name="connsiteX3" fmla="*/ 0 w 108606"/>
                  <a:gd name="connsiteY3" fmla="*/ 95244 h 114892"/>
                  <a:gd name="connsiteX4" fmla="*/ 32969 w 108606"/>
                  <a:gd name="connsiteY4" fmla="*/ 114893 h 114892"/>
                  <a:gd name="connsiteX5" fmla="*/ 86253 w 108606"/>
                  <a:gd name="connsiteY5" fmla="*/ 85254 h 114892"/>
                  <a:gd name="connsiteX6" fmla="*/ 108565 w 108606"/>
                  <a:gd name="connsiteY6" fmla="*/ 51951 h 114892"/>
                  <a:gd name="connsiteX7" fmla="*/ 88917 w 108606"/>
                  <a:gd name="connsiteY7" fmla="*/ 17317 h 114892"/>
                  <a:gd name="connsiteX8" fmla="*/ 62941 w 108606"/>
                  <a:gd name="connsiteY8" fmla="*/ 0 h 114892"/>
                  <a:gd name="connsiteX9" fmla="*/ 30638 w 108606"/>
                  <a:gd name="connsiteY9" fmla="*/ 18316 h 114892"/>
                  <a:gd name="connsiteX10" fmla="*/ 70268 w 108606"/>
                  <a:gd name="connsiteY10" fmla="*/ 45291 h 11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606" h="114892">
                    <a:moveTo>
                      <a:pt x="70268" y="45291"/>
                    </a:moveTo>
                    <a:cubicBezTo>
                      <a:pt x="73598" y="47622"/>
                      <a:pt x="75263" y="49953"/>
                      <a:pt x="75263" y="50952"/>
                    </a:cubicBezTo>
                    <a:cubicBezTo>
                      <a:pt x="75263" y="52284"/>
                      <a:pt x="73598" y="54283"/>
                      <a:pt x="69935" y="56281"/>
                    </a:cubicBezTo>
                    <a:lnTo>
                      <a:pt x="0" y="95244"/>
                    </a:lnTo>
                    <a:cubicBezTo>
                      <a:pt x="11656" y="100906"/>
                      <a:pt x="22645" y="107566"/>
                      <a:pt x="32969" y="114893"/>
                    </a:cubicBezTo>
                    <a:lnTo>
                      <a:pt x="86253" y="85254"/>
                    </a:lnTo>
                    <a:cubicBezTo>
                      <a:pt x="99907" y="77594"/>
                      <a:pt x="108232" y="65605"/>
                      <a:pt x="108565" y="51951"/>
                    </a:cubicBezTo>
                    <a:cubicBezTo>
                      <a:pt x="109231" y="38631"/>
                      <a:pt x="101905" y="25976"/>
                      <a:pt x="88917" y="17317"/>
                    </a:cubicBezTo>
                    <a:lnTo>
                      <a:pt x="62941" y="0"/>
                    </a:lnTo>
                    <a:cubicBezTo>
                      <a:pt x="52617" y="7660"/>
                      <a:pt x="41628" y="13654"/>
                      <a:pt x="30638" y="18316"/>
                    </a:cubicBezTo>
                    <a:lnTo>
                      <a:pt x="70268" y="4529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FB3CF11E-8422-B583-4647-D515AC7A6E1A}"/>
                </a:ext>
              </a:extLst>
            </p:cNvPr>
            <p:cNvSpPr/>
            <p:nvPr/>
          </p:nvSpPr>
          <p:spPr>
            <a:xfrm>
              <a:off x="8082791" y="711200"/>
              <a:ext cx="214093" cy="193604"/>
            </a:xfrm>
            <a:custGeom>
              <a:avLst/>
              <a:gdLst>
                <a:gd name="connsiteX0" fmla="*/ 0 w 214093"/>
                <a:gd name="connsiteY0" fmla="*/ 193153 h 193604"/>
                <a:gd name="connsiteX1" fmla="*/ 213800 w 214093"/>
                <a:gd name="connsiteY1" fmla="*/ 0 h 193604"/>
                <a:gd name="connsiteX2" fmla="*/ 140868 w 214093"/>
                <a:gd name="connsiteY2" fmla="*/ 999 h 193604"/>
                <a:gd name="connsiteX3" fmla="*/ 0 w 214093"/>
                <a:gd name="connsiteY3" fmla="*/ 193153 h 19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093" h="193604">
                  <a:moveTo>
                    <a:pt x="0" y="193153"/>
                  </a:moveTo>
                  <a:cubicBezTo>
                    <a:pt x="64606" y="193819"/>
                    <a:pt x="221793" y="208472"/>
                    <a:pt x="213800" y="0"/>
                  </a:cubicBezTo>
                  <a:lnTo>
                    <a:pt x="140868" y="999"/>
                  </a:lnTo>
                  <a:cubicBezTo>
                    <a:pt x="140868" y="-666"/>
                    <a:pt x="143532" y="147862"/>
                    <a:pt x="0" y="193153"/>
                  </a:cubicBezTo>
                  <a:close/>
                </a:path>
              </a:pathLst>
            </a:custGeom>
            <a:solidFill>
              <a:srgbClr val="FAC649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DBB99CA9-E929-1FBF-2A17-2B6D1C67B5A3}"/>
                </a:ext>
              </a:extLst>
            </p:cNvPr>
            <p:cNvSpPr/>
            <p:nvPr/>
          </p:nvSpPr>
          <p:spPr>
            <a:xfrm>
              <a:off x="7980553" y="985056"/>
              <a:ext cx="309988" cy="273964"/>
            </a:xfrm>
            <a:custGeom>
              <a:avLst/>
              <a:gdLst>
                <a:gd name="connsiteX0" fmla="*/ 0 w 309988"/>
                <a:gd name="connsiteY0" fmla="*/ 4217 h 273964"/>
                <a:gd name="connsiteX1" fmla="*/ 309377 w 309988"/>
                <a:gd name="connsiteY1" fmla="*/ 273964 h 273964"/>
                <a:gd name="connsiteX2" fmla="*/ 194818 w 309988"/>
                <a:gd name="connsiteY2" fmla="*/ 272299 h 273964"/>
                <a:gd name="connsiteX3" fmla="*/ 0 w 309988"/>
                <a:gd name="connsiteY3" fmla="*/ 4217 h 27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988" h="273964">
                  <a:moveTo>
                    <a:pt x="0" y="4217"/>
                  </a:moveTo>
                  <a:cubicBezTo>
                    <a:pt x="34967" y="1219"/>
                    <a:pt x="325029" y="-46736"/>
                    <a:pt x="309377" y="273964"/>
                  </a:cubicBezTo>
                  <a:lnTo>
                    <a:pt x="194818" y="272299"/>
                  </a:lnTo>
                  <a:cubicBezTo>
                    <a:pt x="194818" y="272299"/>
                    <a:pt x="213800" y="83143"/>
                    <a:pt x="0" y="4217"/>
                  </a:cubicBezTo>
                  <a:close/>
                </a:path>
              </a:pathLst>
            </a:custGeom>
            <a:solidFill>
              <a:srgbClr val="FAC649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50" name="Graphic 5">
            <a:extLst>
              <a:ext uri="{FF2B5EF4-FFF2-40B4-BE49-F238E27FC236}">
                <a16:creationId xmlns:a16="http://schemas.microsoft.com/office/drawing/2014/main" id="{322916F4-5E95-4EC5-012B-E1B3523F03F6}"/>
              </a:ext>
            </a:extLst>
          </p:cNvPr>
          <p:cNvGrpSpPr/>
          <p:nvPr userDrawn="1"/>
        </p:nvGrpSpPr>
        <p:grpSpPr>
          <a:xfrm>
            <a:off x="10756964" y="6382370"/>
            <a:ext cx="1103676" cy="200048"/>
            <a:chOff x="320551" y="6434866"/>
            <a:chExt cx="878453" cy="159225"/>
          </a:xfrm>
        </p:grpSpPr>
        <p:grpSp>
          <p:nvGrpSpPr>
            <p:cNvPr id="51" name="Graphic 5">
              <a:extLst>
                <a:ext uri="{FF2B5EF4-FFF2-40B4-BE49-F238E27FC236}">
                  <a16:creationId xmlns:a16="http://schemas.microsoft.com/office/drawing/2014/main" id="{B92F4863-7F02-C663-3E4B-9329EA74C030}"/>
                </a:ext>
              </a:extLst>
            </p:cNvPr>
            <p:cNvGrpSpPr/>
            <p:nvPr/>
          </p:nvGrpSpPr>
          <p:grpSpPr>
            <a:xfrm>
              <a:off x="635653" y="6548632"/>
              <a:ext cx="555192" cy="45459"/>
              <a:chOff x="635653" y="6548632"/>
              <a:chExt cx="555192" cy="45459"/>
            </a:xfrm>
            <a:solidFill>
              <a:srgbClr val="4C5E6D"/>
            </a:solidFill>
          </p:grpSpPr>
          <p:sp>
            <p:nvSpPr>
              <p:cNvPr id="64" name="Freeform: Shape 4">
                <a:extLst>
                  <a:ext uri="{FF2B5EF4-FFF2-40B4-BE49-F238E27FC236}">
                    <a16:creationId xmlns:a16="http://schemas.microsoft.com/office/drawing/2014/main" id="{D64739B3-03EF-5142-5E97-EFF29334ACD2}"/>
                  </a:ext>
                </a:extLst>
              </p:cNvPr>
              <p:cNvSpPr/>
              <p:nvPr/>
            </p:nvSpPr>
            <p:spPr>
              <a:xfrm>
                <a:off x="635653" y="6550147"/>
                <a:ext cx="33570" cy="33803"/>
              </a:xfrm>
              <a:custGeom>
                <a:avLst/>
                <a:gdLst>
                  <a:gd name="connsiteX0" fmla="*/ 0 w 33570"/>
                  <a:gd name="connsiteY0" fmla="*/ 33570 h 33803"/>
                  <a:gd name="connsiteX1" fmla="*/ 2564 w 33570"/>
                  <a:gd name="connsiteY1" fmla="*/ 26693 h 33803"/>
                  <a:gd name="connsiteX2" fmla="*/ 5595 w 33570"/>
                  <a:gd name="connsiteY2" fmla="*/ 19116 h 33803"/>
                  <a:gd name="connsiteX3" fmla="*/ 8859 w 33570"/>
                  <a:gd name="connsiteY3" fmla="*/ 11190 h 33803"/>
                  <a:gd name="connsiteX4" fmla="*/ 12239 w 33570"/>
                  <a:gd name="connsiteY4" fmla="*/ 3380 h 33803"/>
                  <a:gd name="connsiteX5" fmla="*/ 14104 w 33570"/>
                  <a:gd name="connsiteY5" fmla="*/ 699 h 33803"/>
                  <a:gd name="connsiteX6" fmla="*/ 16785 w 33570"/>
                  <a:gd name="connsiteY6" fmla="*/ 0 h 33803"/>
                  <a:gd name="connsiteX7" fmla="*/ 17951 w 33570"/>
                  <a:gd name="connsiteY7" fmla="*/ 117 h 33803"/>
                  <a:gd name="connsiteX8" fmla="*/ 19000 w 33570"/>
                  <a:gd name="connsiteY8" fmla="*/ 466 h 33803"/>
                  <a:gd name="connsiteX9" fmla="*/ 19699 w 33570"/>
                  <a:gd name="connsiteY9" fmla="*/ 816 h 33803"/>
                  <a:gd name="connsiteX10" fmla="*/ 20049 w 33570"/>
                  <a:gd name="connsiteY10" fmla="*/ 1049 h 33803"/>
                  <a:gd name="connsiteX11" fmla="*/ 22031 w 33570"/>
                  <a:gd name="connsiteY11" fmla="*/ 5012 h 33803"/>
                  <a:gd name="connsiteX12" fmla="*/ 24595 w 33570"/>
                  <a:gd name="connsiteY12" fmla="*/ 10957 h 33803"/>
                  <a:gd name="connsiteX13" fmla="*/ 27392 w 33570"/>
                  <a:gd name="connsiteY13" fmla="*/ 17834 h 33803"/>
                  <a:gd name="connsiteX14" fmla="*/ 30073 w 33570"/>
                  <a:gd name="connsiteY14" fmla="*/ 24595 h 33803"/>
                  <a:gd name="connsiteX15" fmla="*/ 32288 w 33570"/>
                  <a:gd name="connsiteY15" fmla="*/ 30190 h 33803"/>
                  <a:gd name="connsiteX16" fmla="*/ 33570 w 33570"/>
                  <a:gd name="connsiteY16" fmla="*/ 33687 h 33803"/>
                  <a:gd name="connsiteX17" fmla="*/ 27626 w 33570"/>
                  <a:gd name="connsiteY17" fmla="*/ 33687 h 33803"/>
                  <a:gd name="connsiteX18" fmla="*/ 27043 w 33570"/>
                  <a:gd name="connsiteY18" fmla="*/ 32055 h 33803"/>
                  <a:gd name="connsiteX19" fmla="*/ 26227 w 33570"/>
                  <a:gd name="connsiteY19" fmla="*/ 29840 h 33803"/>
                  <a:gd name="connsiteX20" fmla="*/ 25294 w 33570"/>
                  <a:gd name="connsiteY20" fmla="*/ 27392 h 33803"/>
                  <a:gd name="connsiteX21" fmla="*/ 24478 w 33570"/>
                  <a:gd name="connsiteY21" fmla="*/ 25178 h 33803"/>
                  <a:gd name="connsiteX22" fmla="*/ 8859 w 33570"/>
                  <a:gd name="connsiteY22" fmla="*/ 25178 h 33803"/>
                  <a:gd name="connsiteX23" fmla="*/ 6994 w 33570"/>
                  <a:gd name="connsiteY23" fmla="*/ 30073 h 33803"/>
                  <a:gd name="connsiteX24" fmla="*/ 5712 w 33570"/>
                  <a:gd name="connsiteY24" fmla="*/ 33803 h 33803"/>
                  <a:gd name="connsiteX25" fmla="*/ 0 w 33570"/>
                  <a:gd name="connsiteY25" fmla="*/ 33803 h 33803"/>
                  <a:gd name="connsiteX26" fmla="*/ 22613 w 33570"/>
                  <a:gd name="connsiteY26" fmla="*/ 20049 h 33803"/>
                  <a:gd name="connsiteX27" fmla="*/ 21098 w 33570"/>
                  <a:gd name="connsiteY27" fmla="*/ 16202 h 33803"/>
                  <a:gd name="connsiteX28" fmla="*/ 19466 w 33570"/>
                  <a:gd name="connsiteY28" fmla="*/ 12006 h 33803"/>
                  <a:gd name="connsiteX29" fmla="*/ 17951 w 33570"/>
                  <a:gd name="connsiteY29" fmla="*/ 8276 h 33803"/>
                  <a:gd name="connsiteX30" fmla="*/ 16785 w 33570"/>
                  <a:gd name="connsiteY30" fmla="*/ 5712 h 33803"/>
                  <a:gd name="connsiteX31" fmla="*/ 15386 w 33570"/>
                  <a:gd name="connsiteY31" fmla="*/ 8742 h 33803"/>
                  <a:gd name="connsiteX32" fmla="*/ 13871 w 33570"/>
                  <a:gd name="connsiteY32" fmla="*/ 12356 h 33803"/>
                  <a:gd name="connsiteX33" fmla="*/ 12239 w 33570"/>
                  <a:gd name="connsiteY33" fmla="*/ 16202 h 33803"/>
                  <a:gd name="connsiteX34" fmla="*/ 10724 w 33570"/>
                  <a:gd name="connsiteY34" fmla="*/ 20049 h 33803"/>
                  <a:gd name="connsiteX35" fmla="*/ 22613 w 33570"/>
                  <a:gd name="connsiteY35" fmla="*/ 20049 h 3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3570" h="33803">
                    <a:moveTo>
                      <a:pt x="0" y="33570"/>
                    </a:moveTo>
                    <a:cubicBezTo>
                      <a:pt x="816" y="31472"/>
                      <a:pt x="1632" y="29141"/>
                      <a:pt x="2564" y="26693"/>
                    </a:cubicBezTo>
                    <a:cubicBezTo>
                      <a:pt x="3497" y="24245"/>
                      <a:pt x="4546" y="21681"/>
                      <a:pt x="5595" y="19116"/>
                    </a:cubicBezTo>
                    <a:cubicBezTo>
                      <a:pt x="6644" y="16552"/>
                      <a:pt x="7810" y="13871"/>
                      <a:pt x="8859" y="11190"/>
                    </a:cubicBezTo>
                    <a:cubicBezTo>
                      <a:pt x="10024" y="8509"/>
                      <a:pt x="11074" y="5945"/>
                      <a:pt x="12239" y="3380"/>
                    </a:cubicBezTo>
                    <a:cubicBezTo>
                      <a:pt x="12822" y="2098"/>
                      <a:pt x="13405" y="1166"/>
                      <a:pt x="14104" y="699"/>
                    </a:cubicBezTo>
                    <a:cubicBezTo>
                      <a:pt x="14804" y="233"/>
                      <a:pt x="15736" y="0"/>
                      <a:pt x="16785" y="0"/>
                    </a:cubicBezTo>
                    <a:cubicBezTo>
                      <a:pt x="17135" y="0"/>
                      <a:pt x="17601" y="0"/>
                      <a:pt x="17951" y="117"/>
                    </a:cubicBezTo>
                    <a:cubicBezTo>
                      <a:pt x="18300" y="233"/>
                      <a:pt x="18650" y="350"/>
                      <a:pt x="19000" y="466"/>
                    </a:cubicBezTo>
                    <a:cubicBezTo>
                      <a:pt x="19350" y="583"/>
                      <a:pt x="19583" y="699"/>
                      <a:pt x="19699" y="816"/>
                    </a:cubicBezTo>
                    <a:cubicBezTo>
                      <a:pt x="19932" y="933"/>
                      <a:pt x="20049" y="1049"/>
                      <a:pt x="20049" y="1049"/>
                    </a:cubicBezTo>
                    <a:cubicBezTo>
                      <a:pt x="20515" y="1982"/>
                      <a:pt x="21215" y="3264"/>
                      <a:pt x="22031" y="5012"/>
                    </a:cubicBezTo>
                    <a:cubicBezTo>
                      <a:pt x="22846" y="6761"/>
                      <a:pt x="23662" y="8742"/>
                      <a:pt x="24595" y="10957"/>
                    </a:cubicBezTo>
                    <a:cubicBezTo>
                      <a:pt x="25527" y="13172"/>
                      <a:pt x="26460" y="15386"/>
                      <a:pt x="27392" y="17834"/>
                    </a:cubicBezTo>
                    <a:cubicBezTo>
                      <a:pt x="28325" y="20165"/>
                      <a:pt x="29257" y="22497"/>
                      <a:pt x="30073" y="24595"/>
                    </a:cubicBezTo>
                    <a:cubicBezTo>
                      <a:pt x="30889" y="26693"/>
                      <a:pt x="31589" y="28558"/>
                      <a:pt x="32288" y="30190"/>
                    </a:cubicBezTo>
                    <a:cubicBezTo>
                      <a:pt x="32871" y="31822"/>
                      <a:pt x="33337" y="32987"/>
                      <a:pt x="33570" y="33687"/>
                    </a:cubicBezTo>
                    <a:lnTo>
                      <a:pt x="27626" y="33687"/>
                    </a:lnTo>
                    <a:cubicBezTo>
                      <a:pt x="27509" y="33337"/>
                      <a:pt x="27276" y="32754"/>
                      <a:pt x="27043" y="32055"/>
                    </a:cubicBezTo>
                    <a:cubicBezTo>
                      <a:pt x="26810" y="31356"/>
                      <a:pt x="26576" y="30540"/>
                      <a:pt x="26227" y="29840"/>
                    </a:cubicBezTo>
                    <a:cubicBezTo>
                      <a:pt x="25877" y="29024"/>
                      <a:pt x="25644" y="28208"/>
                      <a:pt x="25294" y="27392"/>
                    </a:cubicBezTo>
                    <a:cubicBezTo>
                      <a:pt x="24945" y="26576"/>
                      <a:pt x="24711" y="25877"/>
                      <a:pt x="24478" y="25178"/>
                    </a:cubicBezTo>
                    <a:lnTo>
                      <a:pt x="8859" y="25178"/>
                    </a:lnTo>
                    <a:cubicBezTo>
                      <a:pt x="8159" y="26926"/>
                      <a:pt x="7577" y="28558"/>
                      <a:pt x="6994" y="30073"/>
                    </a:cubicBezTo>
                    <a:cubicBezTo>
                      <a:pt x="6411" y="31589"/>
                      <a:pt x="6061" y="32754"/>
                      <a:pt x="5712" y="33803"/>
                    </a:cubicBezTo>
                    <a:lnTo>
                      <a:pt x="0" y="33803"/>
                    </a:lnTo>
                    <a:close/>
                    <a:moveTo>
                      <a:pt x="22613" y="20049"/>
                    </a:moveTo>
                    <a:cubicBezTo>
                      <a:pt x="22147" y="18883"/>
                      <a:pt x="21681" y="17601"/>
                      <a:pt x="21098" y="16202"/>
                    </a:cubicBezTo>
                    <a:cubicBezTo>
                      <a:pt x="20515" y="14804"/>
                      <a:pt x="19932" y="13405"/>
                      <a:pt x="19466" y="12006"/>
                    </a:cubicBezTo>
                    <a:cubicBezTo>
                      <a:pt x="18883" y="10607"/>
                      <a:pt x="18417" y="9442"/>
                      <a:pt x="17951" y="8276"/>
                    </a:cubicBezTo>
                    <a:cubicBezTo>
                      <a:pt x="17485" y="7110"/>
                      <a:pt x="17135" y="6294"/>
                      <a:pt x="16785" y="5712"/>
                    </a:cubicBezTo>
                    <a:cubicBezTo>
                      <a:pt x="16435" y="6644"/>
                      <a:pt x="15969" y="7577"/>
                      <a:pt x="15386" y="8742"/>
                    </a:cubicBezTo>
                    <a:cubicBezTo>
                      <a:pt x="14920" y="9908"/>
                      <a:pt x="14337" y="11074"/>
                      <a:pt x="13871" y="12356"/>
                    </a:cubicBezTo>
                    <a:cubicBezTo>
                      <a:pt x="13288" y="13638"/>
                      <a:pt x="12822" y="14920"/>
                      <a:pt x="12239" y="16202"/>
                    </a:cubicBezTo>
                    <a:cubicBezTo>
                      <a:pt x="11656" y="17485"/>
                      <a:pt x="11190" y="18767"/>
                      <a:pt x="10724" y="20049"/>
                    </a:cubicBezTo>
                    <a:lnTo>
                      <a:pt x="22613" y="20049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5" name="Freeform: Shape 6">
                <a:extLst>
                  <a:ext uri="{FF2B5EF4-FFF2-40B4-BE49-F238E27FC236}">
                    <a16:creationId xmlns:a16="http://schemas.microsoft.com/office/drawing/2014/main" id="{9A147E4D-61D6-97E9-CFED-64F0A2923099}"/>
                  </a:ext>
                </a:extLst>
              </p:cNvPr>
              <p:cNvSpPr/>
              <p:nvPr/>
            </p:nvSpPr>
            <p:spPr>
              <a:xfrm>
                <a:off x="671438" y="6548632"/>
                <a:ext cx="25294" cy="35901"/>
              </a:xfrm>
              <a:custGeom>
                <a:avLst/>
                <a:gdLst>
                  <a:gd name="connsiteX0" fmla="*/ 20049 w 25294"/>
                  <a:gd name="connsiteY0" fmla="*/ 2448 h 35901"/>
                  <a:gd name="connsiteX1" fmla="*/ 20748 w 25294"/>
                  <a:gd name="connsiteY1" fmla="*/ 583 h 35901"/>
                  <a:gd name="connsiteX2" fmla="*/ 22846 w 25294"/>
                  <a:gd name="connsiteY2" fmla="*/ 0 h 35901"/>
                  <a:gd name="connsiteX3" fmla="*/ 24362 w 25294"/>
                  <a:gd name="connsiteY3" fmla="*/ 233 h 35901"/>
                  <a:gd name="connsiteX4" fmla="*/ 25294 w 25294"/>
                  <a:gd name="connsiteY4" fmla="*/ 583 h 35901"/>
                  <a:gd name="connsiteX5" fmla="*/ 25294 w 25294"/>
                  <a:gd name="connsiteY5" fmla="*/ 22147 h 35901"/>
                  <a:gd name="connsiteX6" fmla="*/ 24362 w 25294"/>
                  <a:gd name="connsiteY6" fmla="*/ 28208 h 35901"/>
                  <a:gd name="connsiteX7" fmla="*/ 21681 w 25294"/>
                  <a:gd name="connsiteY7" fmla="*/ 32521 h 35901"/>
                  <a:gd name="connsiteX8" fmla="*/ 17718 w 25294"/>
                  <a:gd name="connsiteY8" fmla="*/ 35086 h 35901"/>
                  <a:gd name="connsiteX9" fmla="*/ 12705 w 25294"/>
                  <a:gd name="connsiteY9" fmla="*/ 35902 h 35901"/>
                  <a:gd name="connsiteX10" fmla="*/ 7577 w 25294"/>
                  <a:gd name="connsiteY10" fmla="*/ 34969 h 35901"/>
                  <a:gd name="connsiteX11" fmla="*/ 3613 w 25294"/>
                  <a:gd name="connsiteY11" fmla="*/ 32288 h 35901"/>
                  <a:gd name="connsiteX12" fmla="*/ 933 w 25294"/>
                  <a:gd name="connsiteY12" fmla="*/ 28325 h 35901"/>
                  <a:gd name="connsiteX13" fmla="*/ 0 w 25294"/>
                  <a:gd name="connsiteY13" fmla="*/ 23313 h 35901"/>
                  <a:gd name="connsiteX14" fmla="*/ 933 w 25294"/>
                  <a:gd name="connsiteY14" fmla="*/ 18184 h 35901"/>
                  <a:gd name="connsiteX15" fmla="*/ 3497 w 25294"/>
                  <a:gd name="connsiteY15" fmla="*/ 14221 h 35901"/>
                  <a:gd name="connsiteX16" fmla="*/ 7227 w 25294"/>
                  <a:gd name="connsiteY16" fmla="*/ 11540 h 35901"/>
                  <a:gd name="connsiteX17" fmla="*/ 12006 w 25294"/>
                  <a:gd name="connsiteY17" fmla="*/ 10607 h 35901"/>
                  <a:gd name="connsiteX18" fmla="*/ 16785 w 25294"/>
                  <a:gd name="connsiteY18" fmla="*/ 11656 h 35901"/>
                  <a:gd name="connsiteX19" fmla="*/ 20049 w 25294"/>
                  <a:gd name="connsiteY19" fmla="*/ 14221 h 35901"/>
                  <a:gd name="connsiteX20" fmla="*/ 20049 w 25294"/>
                  <a:gd name="connsiteY20" fmla="*/ 2448 h 35901"/>
                  <a:gd name="connsiteX21" fmla="*/ 20049 w 25294"/>
                  <a:gd name="connsiteY21" fmla="*/ 23080 h 35901"/>
                  <a:gd name="connsiteX22" fmla="*/ 19466 w 25294"/>
                  <a:gd name="connsiteY22" fmla="*/ 20049 h 35901"/>
                  <a:gd name="connsiteX23" fmla="*/ 17951 w 25294"/>
                  <a:gd name="connsiteY23" fmla="*/ 17601 h 35901"/>
                  <a:gd name="connsiteX24" fmla="*/ 15736 w 25294"/>
                  <a:gd name="connsiteY24" fmla="*/ 15969 h 35901"/>
                  <a:gd name="connsiteX25" fmla="*/ 12822 w 25294"/>
                  <a:gd name="connsiteY25" fmla="*/ 15386 h 35901"/>
                  <a:gd name="connsiteX26" fmla="*/ 9908 w 25294"/>
                  <a:gd name="connsiteY26" fmla="*/ 15969 h 35901"/>
                  <a:gd name="connsiteX27" fmla="*/ 7693 w 25294"/>
                  <a:gd name="connsiteY27" fmla="*/ 17601 h 35901"/>
                  <a:gd name="connsiteX28" fmla="*/ 6178 w 25294"/>
                  <a:gd name="connsiteY28" fmla="*/ 20049 h 35901"/>
                  <a:gd name="connsiteX29" fmla="*/ 5712 w 25294"/>
                  <a:gd name="connsiteY29" fmla="*/ 23196 h 35901"/>
                  <a:gd name="connsiteX30" fmla="*/ 6178 w 25294"/>
                  <a:gd name="connsiteY30" fmla="*/ 26227 h 35901"/>
                  <a:gd name="connsiteX31" fmla="*/ 7693 w 25294"/>
                  <a:gd name="connsiteY31" fmla="*/ 28675 h 35901"/>
                  <a:gd name="connsiteX32" fmla="*/ 9908 w 25294"/>
                  <a:gd name="connsiteY32" fmla="*/ 30307 h 35901"/>
                  <a:gd name="connsiteX33" fmla="*/ 12822 w 25294"/>
                  <a:gd name="connsiteY33" fmla="*/ 30889 h 35901"/>
                  <a:gd name="connsiteX34" fmla="*/ 15736 w 25294"/>
                  <a:gd name="connsiteY34" fmla="*/ 30307 h 35901"/>
                  <a:gd name="connsiteX35" fmla="*/ 17951 w 25294"/>
                  <a:gd name="connsiteY35" fmla="*/ 28675 h 35901"/>
                  <a:gd name="connsiteX36" fmla="*/ 19466 w 25294"/>
                  <a:gd name="connsiteY36" fmla="*/ 26227 h 35901"/>
                  <a:gd name="connsiteX37" fmla="*/ 20049 w 25294"/>
                  <a:gd name="connsiteY37" fmla="*/ 23080 h 35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5294" h="35901">
                    <a:moveTo>
                      <a:pt x="20049" y="2448"/>
                    </a:moveTo>
                    <a:cubicBezTo>
                      <a:pt x="20049" y="1632"/>
                      <a:pt x="20282" y="933"/>
                      <a:pt x="20748" y="583"/>
                    </a:cubicBezTo>
                    <a:cubicBezTo>
                      <a:pt x="21215" y="117"/>
                      <a:pt x="21914" y="0"/>
                      <a:pt x="22846" y="0"/>
                    </a:cubicBezTo>
                    <a:cubicBezTo>
                      <a:pt x="23429" y="0"/>
                      <a:pt x="23896" y="117"/>
                      <a:pt x="24362" y="233"/>
                    </a:cubicBezTo>
                    <a:cubicBezTo>
                      <a:pt x="24828" y="350"/>
                      <a:pt x="25178" y="466"/>
                      <a:pt x="25294" y="583"/>
                    </a:cubicBezTo>
                    <a:lnTo>
                      <a:pt x="25294" y="22147"/>
                    </a:lnTo>
                    <a:cubicBezTo>
                      <a:pt x="25294" y="24478"/>
                      <a:pt x="24945" y="26460"/>
                      <a:pt x="24362" y="28208"/>
                    </a:cubicBezTo>
                    <a:cubicBezTo>
                      <a:pt x="23779" y="29957"/>
                      <a:pt x="22846" y="31356"/>
                      <a:pt x="21681" y="32521"/>
                    </a:cubicBezTo>
                    <a:cubicBezTo>
                      <a:pt x="20515" y="33687"/>
                      <a:pt x="19233" y="34503"/>
                      <a:pt x="17718" y="35086"/>
                    </a:cubicBezTo>
                    <a:cubicBezTo>
                      <a:pt x="16202" y="35668"/>
                      <a:pt x="14570" y="35902"/>
                      <a:pt x="12705" y="35902"/>
                    </a:cubicBezTo>
                    <a:cubicBezTo>
                      <a:pt x="10840" y="35902"/>
                      <a:pt x="9209" y="35552"/>
                      <a:pt x="7577" y="34969"/>
                    </a:cubicBezTo>
                    <a:cubicBezTo>
                      <a:pt x="6061" y="34386"/>
                      <a:pt x="4663" y="33454"/>
                      <a:pt x="3613" y="32288"/>
                    </a:cubicBezTo>
                    <a:cubicBezTo>
                      <a:pt x="2448" y="31122"/>
                      <a:pt x="1632" y="29840"/>
                      <a:pt x="933" y="28325"/>
                    </a:cubicBezTo>
                    <a:cubicBezTo>
                      <a:pt x="350" y="26810"/>
                      <a:pt x="0" y="25061"/>
                      <a:pt x="0" y="23313"/>
                    </a:cubicBezTo>
                    <a:cubicBezTo>
                      <a:pt x="0" y="21448"/>
                      <a:pt x="350" y="19816"/>
                      <a:pt x="933" y="18184"/>
                    </a:cubicBezTo>
                    <a:cubicBezTo>
                      <a:pt x="1515" y="16669"/>
                      <a:pt x="2331" y="15270"/>
                      <a:pt x="3497" y="14221"/>
                    </a:cubicBezTo>
                    <a:cubicBezTo>
                      <a:pt x="4546" y="13055"/>
                      <a:pt x="5828" y="12239"/>
                      <a:pt x="7227" y="11540"/>
                    </a:cubicBezTo>
                    <a:cubicBezTo>
                      <a:pt x="8626" y="10957"/>
                      <a:pt x="10258" y="10607"/>
                      <a:pt x="12006" y="10607"/>
                    </a:cubicBezTo>
                    <a:cubicBezTo>
                      <a:pt x="13871" y="10607"/>
                      <a:pt x="15386" y="10957"/>
                      <a:pt x="16785" y="11656"/>
                    </a:cubicBezTo>
                    <a:cubicBezTo>
                      <a:pt x="18184" y="12356"/>
                      <a:pt x="19233" y="13288"/>
                      <a:pt x="20049" y="14221"/>
                    </a:cubicBezTo>
                    <a:lnTo>
                      <a:pt x="20049" y="2448"/>
                    </a:lnTo>
                    <a:close/>
                    <a:moveTo>
                      <a:pt x="20049" y="23080"/>
                    </a:moveTo>
                    <a:cubicBezTo>
                      <a:pt x="20049" y="22031"/>
                      <a:pt x="19816" y="20981"/>
                      <a:pt x="19466" y="20049"/>
                    </a:cubicBezTo>
                    <a:cubicBezTo>
                      <a:pt x="19116" y="19116"/>
                      <a:pt x="18650" y="18300"/>
                      <a:pt x="17951" y="17601"/>
                    </a:cubicBezTo>
                    <a:cubicBezTo>
                      <a:pt x="17368" y="16902"/>
                      <a:pt x="16552" y="16319"/>
                      <a:pt x="15736" y="15969"/>
                    </a:cubicBezTo>
                    <a:cubicBezTo>
                      <a:pt x="14804" y="15620"/>
                      <a:pt x="13871" y="15386"/>
                      <a:pt x="12822" y="15386"/>
                    </a:cubicBezTo>
                    <a:cubicBezTo>
                      <a:pt x="11773" y="15386"/>
                      <a:pt x="10724" y="15620"/>
                      <a:pt x="9908" y="15969"/>
                    </a:cubicBezTo>
                    <a:cubicBezTo>
                      <a:pt x="9092" y="16319"/>
                      <a:pt x="8276" y="16902"/>
                      <a:pt x="7693" y="17601"/>
                    </a:cubicBezTo>
                    <a:cubicBezTo>
                      <a:pt x="7110" y="18300"/>
                      <a:pt x="6528" y="19116"/>
                      <a:pt x="6178" y="20049"/>
                    </a:cubicBezTo>
                    <a:cubicBezTo>
                      <a:pt x="5828" y="20981"/>
                      <a:pt x="5712" y="22031"/>
                      <a:pt x="5712" y="23196"/>
                    </a:cubicBezTo>
                    <a:cubicBezTo>
                      <a:pt x="5712" y="24362"/>
                      <a:pt x="5828" y="25294"/>
                      <a:pt x="6178" y="26227"/>
                    </a:cubicBezTo>
                    <a:cubicBezTo>
                      <a:pt x="6528" y="27159"/>
                      <a:pt x="6994" y="27975"/>
                      <a:pt x="7693" y="28675"/>
                    </a:cubicBezTo>
                    <a:cubicBezTo>
                      <a:pt x="8276" y="29374"/>
                      <a:pt x="9092" y="29957"/>
                      <a:pt x="9908" y="30307"/>
                    </a:cubicBezTo>
                    <a:cubicBezTo>
                      <a:pt x="10724" y="30656"/>
                      <a:pt x="11773" y="30889"/>
                      <a:pt x="12822" y="30889"/>
                    </a:cubicBezTo>
                    <a:cubicBezTo>
                      <a:pt x="13871" y="30889"/>
                      <a:pt x="14804" y="30656"/>
                      <a:pt x="15736" y="30307"/>
                    </a:cubicBezTo>
                    <a:cubicBezTo>
                      <a:pt x="16669" y="29957"/>
                      <a:pt x="17368" y="29374"/>
                      <a:pt x="17951" y="28675"/>
                    </a:cubicBezTo>
                    <a:cubicBezTo>
                      <a:pt x="18534" y="27975"/>
                      <a:pt x="19116" y="27159"/>
                      <a:pt x="19466" y="26227"/>
                    </a:cubicBezTo>
                    <a:cubicBezTo>
                      <a:pt x="19816" y="25294"/>
                      <a:pt x="20049" y="24245"/>
                      <a:pt x="20049" y="23080"/>
                    </a:cubicBez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6" name="Freeform: Shape 11">
                <a:extLst>
                  <a:ext uri="{FF2B5EF4-FFF2-40B4-BE49-F238E27FC236}">
                    <a16:creationId xmlns:a16="http://schemas.microsoft.com/office/drawing/2014/main" id="{56EC2536-AF03-4FDE-AEC0-9A938A6C91A6}"/>
                  </a:ext>
                </a:extLst>
              </p:cNvPr>
              <p:cNvSpPr/>
              <p:nvPr/>
            </p:nvSpPr>
            <p:spPr>
              <a:xfrm>
                <a:off x="699297" y="6559589"/>
                <a:ext cx="25527" cy="24128"/>
              </a:xfrm>
              <a:custGeom>
                <a:avLst/>
                <a:gdLst>
                  <a:gd name="connsiteX0" fmla="*/ 9908 w 25527"/>
                  <a:gd name="connsiteY0" fmla="*/ 24129 h 24128"/>
                  <a:gd name="connsiteX1" fmla="*/ 5828 w 25527"/>
                  <a:gd name="connsiteY1" fmla="*/ 16319 h 24128"/>
                  <a:gd name="connsiteX2" fmla="*/ 2681 w 25527"/>
                  <a:gd name="connsiteY2" fmla="*/ 9791 h 24128"/>
                  <a:gd name="connsiteX3" fmla="*/ 699 w 25527"/>
                  <a:gd name="connsiteY3" fmla="*/ 5012 h 24128"/>
                  <a:gd name="connsiteX4" fmla="*/ 0 w 25527"/>
                  <a:gd name="connsiteY4" fmla="*/ 2564 h 24128"/>
                  <a:gd name="connsiteX5" fmla="*/ 699 w 25527"/>
                  <a:gd name="connsiteY5" fmla="*/ 816 h 24128"/>
                  <a:gd name="connsiteX6" fmla="*/ 2681 w 25527"/>
                  <a:gd name="connsiteY6" fmla="*/ 117 h 24128"/>
                  <a:gd name="connsiteX7" fmla="*/ 4313 w 25527"/>
                  <a:gd name="connsiteY7" fmla="*/ 350 h 24128"/>
                  <a:gd name="connsiteX8" fmla="*/ 5012 w 25527"/>
                  <a:gd name="connsiteY8" fmla="*/ 583 h 24128"/>
                  <a:gd name="connsiteX9" fmla="*/ 6994 w 25527"/>
                  <a:gd name="connsiteY9" fmla="*/ 5828 h 24128"/>
                  <a:gd name="connsiteX10" fmla="*/ 9092 w 25527"/>
                  <a:gd name="connsiteY10" fmla="*/ 10840 h 24128"/>
                  <a:gd name="connsiteX11" fmla="*/ 11074 w 25527"/>
                  <a:gd name="connsiteY11" fmla="*/ 15153 h 24128"/>
                  <a:gd name="connsiteX12" fmla="*/ 12589 w 25527"/>
                  <a:gd name="connsiteY12" fmla="*/ 18300 h 24128"/>
                  <a:gd name="connsiteX13" fmla="*/ 14454 w 25527"/>
                  <a:gd name="connsiteY13" fmla="*/ 14221 h 24128"/>
                  <a:gd name="connsiteX14" fmla="*/ 16435 w 25527"/>
                  <a:gd name="connsiteY14" fmla="*/ 9558 h 24128"/>
                  <a:gd name="connsiteX15" fmla="*/ 18184 w 25527"/>
                  <a:gd name="connsiteY15" fmla="*/ 5362 h 24128"/>
                  <a:gd name="connsiteX16" fmla="*/ 19233 w 25527"/>
                  <a:gd name="connsiteY16" fmla="*/ 2564 h 24128"/>
                  <a:gd name="connsiteX17" fmla="*/ 20399 w 25527"/>
                  <a:gd name="connsiteY17" fmla="*/ 699 h 24128"/>
                  <a:gd name="connsiteX18" fmla="*/ 22497 w 25527"/>
                  <a:gd name="connsiteY18" fmla="*/ 0 h 24128"/>
                  <a:gd name="connsiteX19" fmla="*/ 24595 w 25527"/>
                  <a:gd name="connsiteY19" fmla="*/ 466 h 24128"/>
                  <a:gd name="connsiteX20" fmla="*/ 25527 w 25527"/>
                  <a:gd name="connsiteY20" fmla="*/ 1049 h 24128"/>
                  <a:gd name="connsiteX21" fmla="*/ 24595 w 25527"/>
                  <a:gd name="connsiteY21" fmla="*/ 3847 h 24128"/>
                  <a:gd name="connsiteX22" fmla="*/ 22963 w 25527"/>
                  <a:gd name="connsiteY22" fmla="*/ 7693 h 24128"/>
                  <a:gd name="connsiteX23" fmla="*/ 20865 w 25527"/>
                  <a:gd name="connsiteY23" fmla="*/ 12239 h 24128"/>
                  <a:gd name="connsiteX24" fmla="*/ 18650 w 25527"/>
                  <a:gd name="connsiteY24" fmla="*/ 16785 h 24128"/>
                  <a:gd name="connsiteX25" fmla="*/ 16669 w 25527"/>
                  <a:gd name="connsiteY25" fmla="*/ 20865 h 24128"/>
                  <a:gd name="connsiteX26" fmla="*/ 15037 w 25527"/>
                  <a:gd name="connsiteY26" fmla="*/ 24012 h 24128"/>
                  <a:gd name="connsiteX27" fmla="*/ 9908 w 25527"/>
                  <a:gd name="connsiteY27" fmla="*/ 24012 h 2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527" h="24128">
                    <a:moveTo>
                      <a:pt x="9908" y="24129"/>
                    </a:moveTo>
                    <a:cubicBezTo>
                      <a:pt x="8393" y="21331"/>
                      <a:pt x="7110" y="18767"/>
                      <a:pt x="5828" y="16319"/>
                    </a:cubicBezTo>
                    <a:cubicBezTo>
                      <a:pt x="4663" y="13871"/>
                      <a:pt x="3613" y="11656"/>
                      <a:pt x="2681" y="9791"/>
                    </a:cubicBezTo>
                    <a:cubicBezTo>
                      <a:pt x="1865" y="7926"/>
                      <a:pt x="1166" y="6294"/>
                      <a:pt x="699" y="5012"/>
                    </a:cubicBezTo>
                    <a:cubicBezTo>
                      <a:pt x="233" y="3730"/>
                      <a:pt x="0" y="2914"/>
                      <a:pt x="0" y="2564"/>
                    </a:cubicBezTo>
                    <a:cubicBezTo>
                      <a:pt x="0" y="1865"/>
                      <a:pt x="233" y="1282"/>
                      <a:pt x="699" y="816"/>
                    </a:cubicBezTo>
                    <a:cubicBezTo>
                      <a:pt x="1166" y="350"/>
                      <a:pt x="1748" y="117"/>
                      <a:pt x="2681" y="117"/>
                    </a:cubicBezTo>
                    <a:cubicBezTo>
                      <a:pt x="3380" y="117"/>
                      <a:pt x="3847" y="233"/>
                      <a:pt x="4313" y="350"/>
                    </a:cubicBezTo>
                    <a:cubicBezTo>
                      <a:pt x="4779" y="466"/>
                      <a:pt x="5012" y="583"/>
                      <a:pt x="5012" y="583"/>
                    </a:cubicBezTo>
                    <a:cubicBezTo>
                      <a:pt x="5595" y="2331"/>
                      <a:pt x="6294" y="4080"/>
                      <a:pt x="6994" y="5828"/>
                    </a:cubicBezTo>
                    <a:cubicBezTo>
                      <a:pt x="7693" y="7577"/>
                      <a:pt x="8393" y="9325"/>
                      <a:pt x="9092" y="10840"/>
                    </a:cubicBezTo>
                    <a:cubicBezTo>
                      <a:pt x="9791" y="12472"/>
                      <a:pt x="10491" y="13871"/>
                      <a:pt x="11074" y="15153"/>
                    </a:cubicBezTo>
                    <a:cubicBezTo>
                      <a:pt x="11656" y="16435"/>
                      <a:pt x="12239" y="17485"/>
                      <a:pt x="12589" y="18300"/>
                    </a:cubicBezTo>
                    <a:cubicBezTo>
                      <a:pt x="13172" y="17135"/>
                      <a:pt x="13871" y="15853"/>
                      <a:pt x="14454" y="14221"/>
                    </a:cubicBezTo>
                    <a:cubicBezTo>
                      <a:pt x="15153" y="12705"/>
                      <a:pt x="15853" y="11074"/>
                      <a:pt x="16435" y="9558"/>
                    </a:cubicBezTo>
                    <a:cubicBezTo>
                      <a:pt x="17018" y="8043"/>
                      <a:pt x="17601" y="6644"/>
                      <a:pt x="18184" y="5362"/>
                    </a:cubicBezTo>
                    <a:cubicBezTo>
                      <a:pt x="18650" y="4080"/>
                      <a:pt x="19116" y="3147"/>
                      <a:pt x="19233" y="2564"/>
                    </a:cubicBezTo>
                    <a:cubicBezTo>
                      <a:pt x="19583" y="1748"/>
                      <a:pt x="19932" y="1166"/>
                      <a:pt x="20399" y="699"/>
                    </a:cubicBezTo>
                    <a:cubicBezTo>
                      <a:pt x="20865" y="233"/>
                      <a:pt x="21564" y="0"/>
                      <a:pt x="22497" y="0"/>
                    </a:cubicBezTo>
                    <a:cubicBezTo>
                      <a:pt x="23313" y="0"/>
                      <a:pt x="24129" y="117"/>
                      <a:pt x="24595" y="466"/>
                    </a:cubicBezTo>
                    <a:cubicBezTo>
                      <a:pt x="25178" y="816"/>
                      <a:pt x="25411" y="933"/>
                      <a:pt x="25527" y="1049"/>
                    </a:cubicBezTo>
                    <a:cubicBezTo>
                      <a:pt x="25294" y="1748"/>
                      <a:pt x="25061" y="2681"/>
                      <a:pt x="24595" y="3847"/>
                    </a:cubicBezTo>
                    <a:cubicBezTo>
                      <a:pt x="24129" y="5012"/>
                      <a:pt x="23546" y="6294"/>
                      <a:pt x="22963" y="7693"/>
                    </a:cubicBezTo>
                    <a:cubicBezTo>
                      <a:pt x="22380" y="9092"/>
                      <a:pt x="21681" y="10607"/>
                      <a:pt x="20865" y="12239"/>
                    </a:cubicBezTo>
                    <a:cubicBezTo>
                      <a:pt x="20166" y="13755"/>
                      <a:pt x="19350" y="15270"/>
                      <a:pt x="18650" y="16785"/>
                    </a:cubicBezTo>
                    <a:cubicBezTo>
                      <a:pt x="17951" y="18300"/>
                      <a:pt x="17251" y="19699"/>
                      <a:pt x="16669" y="20865"/>
                    </a:cubicBezTo>
                    <a:cubicBezTo>
                      <a:pt x="16086" y="22147"/>
                      <a:pt x="15503" y="23196"/>
                      <a:pt x="15037" y="24012"/>
                    </a:cubicBezTo>
                    <a:lnTo>
                      <a:pt x="9908" y="24012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7" name="Freeform: Shape 12">
                <a:extLst>
                  <a:ext uri="{FF2B5EF4-FFF2-40B4-BE49-F238E27FC236}">
                    <a16:creationId xmlns:a16="http://schemas.microsoft.com/office/drawing/2014/main" id="{0E5B3F57-BEC6-2EAA-8960-BE42B13F030E}"/>
                  </a:ext>
                </a:extLst>
              </p:cNvPr>
              <p:cNvSpPr/>
              <p:nvPr/>
            </p:nvSpPr>
            <p:spPr>
              <a:xfrm>
                <a:off x="726573" y="6559122"/>
                <a:ext cx="22263" cy="25410"/>
              </a:xfrm>
              <a:custGeom>
                <a:avLst/>
                <a:gdLst>
                  <a:gd name="connsiteX0" fmla="*/ 22264 w 22263"/>
                  <a:gd name="connsiteY0" fmla="*/ 24595 h 25410"/>
                  <a:gd name="connsiteX1" fmla="*/ 20748 w 22263"/>
                  <a:gd name="connsiteY1" fmla="*/ 24828 h 25410"/>
                  <a:gd name="connsiteX2" fmla="*/ 18417 w 22263"/>
                  <a:gd name="connsiteY2" fmla="*/ 25061 h 25410"/>
                  <a:gd name="connsiteX3" fmla="*/ 15386 w 22263"/>
                  <a:gd name="connsiteY3" fmla="*/ 25294 h 25410"/>
                  <a:gd name="connsiteX4" fmla="*/ 11889 w 22263"/>
                  <a:gd name="connsiteY4" fmla="*/ 25411 h 25410"/>
                  <a:gd name="connsiteX5" fmla="*/ 5945 w 22263"/>
                  <a:gd name="connsiteY5" fmla="*/ 24711 h 25410"/>
                  <a:gd name="connsiteX6" fmla="*/ 2331 w 22263"/>
                  <a:gd name="connsiteY6" fmla="*/ 22963 h 25410"/>
                  <a:gd name="connsiteX7" fmla="*/ 466 w 22263"/>
                  <a:gd name="connsiteY7" fmla="*/ 20515 h 25410"/>
                  <a:gd name="connsiteX8" fmla="*/ 0 w 22263"/>
                  <a:gd name="connsiteY8" fmla="*/ 17601 h 25410"/>
                  <a:gd name="connsiteX9" fmla="*/ 583 w 22263"/>
                  <a:gd name="connsiteY9" fmla="*/ 14104 h 25410"/>
                  <a:gd name="connsiteX10" fmla="*/ 2448 w 22263"/>
                  <a:gd name="connsiteY10" fmla="*/ 11656 h 25410"/>
                  <a:gd name="connsiteX11" fmla="*/ 5945 w 22263"/>
                  <a:gd name="connsiteY11" fmla="*/ 10141 h 25410"/>
                  <a:gd name="connsiteX12" fmla="*/ 11190 w 22263"/>
                  <a:gd name="connsiteY12" fmla="*/ 9675 h 25410"/>
                  <a:gd name="connsiteX13" fmla="*/ 14570 w 22263"/>
                  <a:gd name="connsiteY13" fmla="*/ 9791 h 25410"/>
                  <a:gd name="connsiteX14" fmla="*/ 16902 w 22263"/>
                  <a:gd name="connsiteY14" fmla="*/ 10024 h 25410"/>
                  <a:gd name="connsiteX15" fmla="*/ 16319 w 22263"/>
                  <a:gd name="connsiteY15" fmla="*/ 7227 h 25410"/>
                  <a:gd name="connsiteX16" fmla="*/ 14804 w 22263"/>
                  <a:gd name="connsiteY16" fmla="*/ 5478 h 25410"/>
                  <a:gd name="connsiteX17" fmla="*/ 12589 w 22263"/>
                  <a:gd name="connsiteY17" fmla="*/ 4663 h 25410"/>
                  <a:gd name="connsiteX18" fmla="*/ 9675 w 22263"/>
                  <a:gd name="connsiteY18" fmla="*/ 4429 h 25410"/>
                  <a:gd name="connsiteX19" fmla="*/ 5362 w 22263"/>
                  <a:gd name="connsiteY19" fmla="*/ 5012 h 25410"/>
                  <a:gd name="connsiteX20" fmla="*/ 3264 w 22263"/>
                  <a:gd name="connsiteY20" fmla="*/ 6061 h 25410"/>
                  <a:gd name="connsiteX21" fmla="*/ 2448 w 22263"/>
                  <a:gd name="connsiteY21" fmla="*/ 5129 h 25410"/>
                  <a:gd name="connsiteX22" fmla="*/ 1982 w 22263"/>
                  <a:gd name="connsiteY22" fmla="*/ 3497 h 25410"/>
                  <a:gd name="connsiteX23" fmla="*/ 2331 w 22263"/>
                  <a:gd name="connsiteY23" fmla="*/ 2215 h 25410"/>
                  <a:gd name="connsiteX24" fmla="*/ 3613 w 22263"/>
                  <a:gd name="connsiteY24" fmla="*/ 1049 h 25410"/>
                  <a:gd name="connsiteX25" fmla="*/ 5945 w 22263"/>
                  <a:gd name="connsiteY25" fmla="*/ 233 h 25410"/>
                  <a:gd name="connsiteX26" fmla="*/ 9675 w 22263"/>
                  <a:gd name="connsiteY26" fmla="*/ 0 h 25410"/>
                  <a:gd name="connsiteX27" fmla="*/ 14687 w 22263"/>
                  <a:gd name="connsiteY27" fmla="*/ 583 h 25410"/>
                  <a:gd name="connsiteX28" fmla="*/ 18534 w 22263"/>
                  <a:gd name="connsiteY28" fmla="*/ 2331 h 25410"/>
                  <a:gd name="connsiteX29" fmla="*/ 21098 w 22263"/>
                  <a:gd name="connsiteY29" fmla="*/ 5478 h 25410"/>
                  <a:gd name="connsiteX30" fmla="*/ 22031 w 22263"/>
                  <a:gd name="connsiteY30" fmla="*/ 10258 h 25410"/>
                  <a:gd name="connsiteX31" fmla="*/ 22031 w 22263"/>
                  <a:gd name="connsiteY31" fmla="*/ 24595 h 25410"/>
                  <a:gd name="connsiteX32" fmla="*/ 17018 w 22263"/>
                  <a:gd name="connsiteY32" fmla="*/ 13871 h 25410"/>
                  <a:gd name="connsiteX33" fmla="*/ 15270 w 22263"/>
                  <a:gd name="connsiteY33" fmla="*/ 13638 h 25410"/>
                  <a:gd name="connsiteX34" fmla="*/ 11423 w 22263"/>
                  <a:gd name="connsiteY34" fmla="*/ 13405 h 25410"/>
                  <a:gd name="connsiteX35" fmla="*/ 6761 w 22263"/>
                  <a:gd name="connsiteY35" fmla="*/ 14337 h 25410"/>
                  <a:gd name="connsiteX36" fmla="*/ 5362 w 22263"/>
                  <a:gd name="connsiteY36" fmla="*/ 17368 h 25410"/>
                  <a:gd name="connsiteX37" fmla="*/ 5712 w 22263"/>
                  <a:gd name="connsiteY37" fmla="*/ 19000 h 25410"/>
                  <a:gd name="connsiteX38" fmla="*/ 6761 w 22263"/>
                  <a:gd name="connsiteY38" fmla="*/ 20166 h 25410"/>
                  <a:gd name="connsiteX39" fmla="*/ 8742 w 22263"/>
                  <a:gd name="connsiteY39" fmla="*/ 20981 h 25410"/>
                  <a:gd name="connsiteX40" fmla="*/ 11889 w 22263"/>
                  <a:gd name="connsiteY40" fmla="*/ 21215 h 25410"/>
                  <a:gd name="connsiteX41" fmla="*/ 15270 w 22263"/>
                  <a:gd name="connsiteY41" fmla="*/ 21098 h 25410"/>
                  <a:gd name="connsiteX42" fmla="*/ 16902 w 22263"/>
                  <a:gd name="connsiteY42" fmla="*/ 20865 h 25410"/>
                  <a:gd name="connsiteX43" fmla="*/ 16902 w 22263"/>
                  <a:gd name="connsiteY43" fmla="*/ 13871 h 25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2263" h="25410">
                    <a:moveTo>
                      <a:pt x="22264" y="24595"/>
                    </a:moveTo>
                    <a:cubicBezTo>
                      <a:pt x="21914" y="24711"/>
                      <a:pt x="21448" y="24711"/>
                      <a:pt x="20748" y="24828"/>
                    </a:cubicBezTo>
                    <a:cubicBezTo>
                      <a:pt x="20049" y="24945"/>
                      <a:pt x="19233" y="24945"/>
                      <a:pt x="18417" y="25061"/>
                    </a:cubicBezTo>
                    <a:cubicBezTo>
                      <a:pt x="17485" y="25178"/>
                      <a:pt x="16552" y="25178"/>
                      <a:pt x="15386" y="25294"/>
                    </a:cubicBezTo>
                    <a:cubicBezTo>
                      <a:pt x="14221" y="25411"/>
                      <a:pt x="13055" y="25411"/>
                      <a:pt x="11889" y="25411"/>
                    </a:cubicBezTo>
                    <a:cubicBezTo>
                      <a:pt x="9442" y="25411"/>
                      <a:pt x="7460" y="25178"/>
                      <a:pt x="5945" y="24711"/>
                    </a:cubicBezTo>
                    <a:cubicBezTo>
                      <a:pt x="4429" y="24245"/>
                      <a:pt x="3147" y="23662"/>
                      <a:pt x="2331" y="22963"/>
                    </a:cubicBezTo>
                    <a:cubicBezTo>
                      <a:pt x="1399" y="22264"/>
                      <a:pt x="816" y="21448"/>
                      <a:pt x="466" y="20515"/>
                    </a:cubicBezTo>
                    <a:cubicBezTo>
                      <a:pt x="117" y="19583"/>
                      <a:pt x="0" y="18650"/>
                      <a:pt x="0" y="17601"/>
                    </a:cubicBezTo>
                    <a:cubicBezTo>
                      <a:pt x="0" y="16319"/>
                      <a:pt x="233" y="15153"/>
                      <a:pt x="583" y="14104"/>
                    </a:cubicBezTo>
                    <a:cubicBezTo>
                      <a:pt x="932" y="13172"/>
                      <a:pt x="1632" y="12239"/>
                      <a:pt x="2448" y="11656"/>
                    </a:cubicBezTo>
                    <a:cubicBezTo>
                      <a:pt x="3380" y="10957"/>
                      <a:pt x="4546" y="10491"/>
                      <a:pt x="5945" y="10141"/>
                    </a:cubicBezTo>
                    <a:cubicBezTo>
                      <a:pt x="7343" y="9791"/>
                      <a:pt x="9092" y="9675"/>
                      <a:pt x="11190" y="9675"/>
                    </a:cubicBezTo>
                    <a:cubicBezTo>
                      <a:pt x="12356" y="9675"/>
                      <a:pt x="13521" y="9675"/>
                      <a:pt x="14570" y="9791"/>
                    </a:cubicBezTo>
                    <a:cubicBezTo>
                      <a:pt x="15619" y="9908"/>
                      <a:pt x="16435" y="9908"/>
                      <a:pt x="16902" y="10024"/>
                    </a:cubicBezTo>
                    <a:cubicBezTo>
                      <a:pt x="16902" y="8859"/>
                      <a:pt x="16669" y="8043"/>
                      <a:pt x="16319" y="7227"/>
                    </a:cubicBezTo>
                    <a:cubicBezTo>
                      <a:pt x="15969" y="6528"/>
                      <a:pt x="15503" y="5945"/>
                      <a:pt x="14804" y="5478"/>
                    </a:cubicBezTo>
                    <a:cubicBezTo>
                      <a:pt x="14221" y="5012"/>
                      <a:pt x="13405" y="4779"/>
                      <a:pt x="12589" y="4663"/>
                    </a:cubicBezTo>
                    <a:cubicBezTo>
                      <a:pt x="11773" y="4546"/>
                      <a:pt x="10724" y="4429"/>
                      <a:pt x="9675" y="4429"/>
                    </a:cubicBezTo>
                    <a:cubicBezTo>
                      <a:pt x="7926" y="4429"/>
                      <a:pt x="6528" y="4663"/>
                      <a:pt x="5362" y="5012"/>
                    </a:cubicBezTo>
                    <a:cubicBezTo>
                      <a:pt x="4313" y="5478"/>
                      <a:pt x="3613" y="5828"/>
                      <a:pt x="3264" y="6061"/>
                    </a:cubicBezTo>
                    <a:cubicBezTo>
                      <a:pt x="3031" y="5945"/>
                      <a:pt x="2798" y="5595"/>
                      <a:pt x="2448" y="5129"/>
                    </a:cubicBezTo>
                    <a:cubicBezTo>
                      <a:pt x="2098" y="4663"/>
                      <a:pt x="1982" y="4196"/>
                      <a:pt x="1982" y="3497"/>
                    </a:cubicBezTo>
                    <a:cubicBezTo>
                      <a:pt x="1982" y="3031"/>
                      <a:pt x="2098" y="2564"/>
                      <a:pt x="2331" y="2215"/>
                    </a:cubicBezTo>
                    <a:cubicBezTo>
                      <a:pt x="2564" y="1748"/>
                      <a:pt x="3031" y="1399"/>
                      <a:pt x="3613" y="1049"/>
                    </a:cubicBezTo>
                    <a:cubicBezTo>
                      <a:pt x="4196" y="699"/>
                      <a:pt x="5012" y="466"/>
                      <a:pt x="5945" y="233"/>
                    </a:cubicBezTo>
                    <a:cubicBezTo>
                      <a:pt x="6994" y="0"/>
                      <a:pt x="8159" y="0"/>
                      <a:pt x="9675" y="0"/>
                    </a:cubicBezTo>
                    <a:cubicBezTo>
                      <a:pt x="11540" y="0"/>
                      <a:pt x="13172" y="233"/>
                      <a:pt x="14687" y="583"/>
                    </a:cubicBezTo>
                    <a:cubicBezTo>
                      <a:pt x="16202" y="933"/>
                      <a:pt x="17485" y="1515"/>
                      <a:pt x="18534" y="2331"/>
                    </a:cubicBezTo>
                    <a:cubicBezTo>
                      <a:pt x="19583" y="3147"/>
                      <a:pt x="20515" y="4196"/>
                      <a:pt x="21098" y="5478"/>
                    </a:cubicBezTo>
                    <a:cubicBezTo>
                      <a:pt x="21681" y="6761"/>
                      <a:pt x="22031" y="8393"/>
                      <a:pt x="22031" y="10258"/>
                    </a:cubicBezTo>
                    <a:lnTo>
                      <a:pt x="22031" y="24595"/>
                    </a:lnTo>
                    <a:close/>
                    <a:moveTo>
                      <a:pt x="17018" y="13871"/>
                    </a:moveTo>
                    <a:cubicBezTo>
                      <a:pt x="16669" y="13755"/>
                      <a:pt x="16086" y="13755"/>
                      <a:pt x="15270" y="13638"/>
                    </a:cubicBezTo>
                    <a:cubicBezTo>
                      <a:pt x="14454" y="13521"/>
                      <a:pt x="13172" y="13405"/>
                      <a:pt x="11423" y="13405"/>
                    </a:cubicBezTo>
                    <a:cubicBezTo>
                      <a:pt x="9325" y="13405"/>
                      <a:pt x="7810" y="13755"/>
                      <a:pt x="6761" y="14337"/>
                    </a:cubicBezTo>
                    <a:cubicBezTo>
                      <a:pt x="5828" y="15037"/>
                      <a:pt x="5362" y="15969"/>
                      <a:pt x="5362" y="17368"/>
                    </a:cubicBezTo>
                    <a:cubicBezTo>
                      <a:pt x="5362" y="17951"/>
                      <a:pt x="5478" y="18417"/>
                      <a:pt x="5712" y="19000"/>
                    </a:cubicBezTo>
                    <a:cubicBezTo>
                      <a:pt x="5945" y="19466"/>
                      <a:pt x="6294" y="19932"/>
                      <a:pt x="6761" y="20166"/>
                    </a:cubicBezTo>
                    <a:cubicBezTo>
                      <a:pt x="7227" y="20515"/>
                      <a:pt x="7926" y="20748"/>
                      <a:pt x="8742" y="20981"/>
                    </a:cubicBezTo>
                    <a:cubicBezTo>
                      <a:pt x="9558" y="21215"/>
                      <a:pt x="10724" y="21215"/>
                      <a:pt x="11889" y="21215"/>
                    </a:cubicBezTo>
                    <a:cubicBezTo>
                      <a:pt x="13288" y="21215"/>
                      <a:pt x="14454" y="21215"/>
                      <a:pt x="15270" y="21098"/>
                    </a:cubicBezTo>
                    <a:cubicBezTo>
                      <a:pt x="16086" y="20981"/>
                      <a:pt x="16669" y="20865"/>
                      <a:pt x="16902" y="20865"/>
                    </a:cubicBezTo>
                    <a:lnTo>
                      <a:pt x="16902" y="13871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8" name="Freeform: Shape 13">
                <a:extLst>
                  <a:ext uri="{FF2B5EF4-FFF2-40B4-BE49-F238E27FC236}">
                    <a16:creationId xmlns:a16="http://schemas.microsoft.com/office/drawing/2014/main" id="{7FFD460A-4B1E-5052-D60E-CBA13D42D4CD}"/>
                  </a:ext>
                </a:extLst>
              </p:cNvPr>
              <p:cNvSpPr/>
              <p:nvPr/>
            </p:nvSpPr>
            <p:spPr>
              <a:xfrm>
                <a:off x="754082" y="6559122"/>
                <a:ext cx="22846" cy="24594"/>
              </a:xfrm>
              <a:custGeom>
                <a:avLst/>
                <a:gdLst>
                  <a:gd name="connsiteX0" fmla="*/ 233 w 22846"/>
                  <a:gd name="connsiteY0" fmla="*/ 10141 h 24594"/>
                  <a:gd name="connsiteX1" fmla="*/ 1049 w 22846"/>
                  <a:gd name="connsiteY1" fmla="*/ 5828 h 24594"/>
                  <a:gd name="connsiteX2" fmla="*/ 3380 w 22846"/>
                  <a:gd name="connsiteY2" fmla="*/ 2681 h 24594"/>
                  <a:gd name="connsiteX3" fmla="*/ 6994 w 22846"/>
                  <a:gd name="connsiteY3" fmla="*/ 699 h 24594"/>
                  <a:gd name="connsiteX4" fmla="*/ 11540 w 22846"/>
                  <a:gd name="connsiteY4" fmla="*/ 0 h 24594"/>
                  <a:gd name="connsiteX5" fmla="*/ 16086 w 22846"/>
                  <a:gd name="connsiteY5" fmla="*/ 699 h 24594"/>
                  <a:gd name="connsiteX6" fmla="*/ 19699 w 22846"/>
                  <a:gd name="connsiteY6" fmla="*/ 2681 h 24594"/>
                  <a:gd name="connsiteX7" fmla="*/ 22031 w 22846"/>
                  <a:gd name="connsiteY7" fmla="*/ 5828 h 24594"/>
                  <a:gd name="connsiteX8" fmla="*/ 22847 w 22846"/>
                  <a:gd name="connsiteY8" fmla="*/ 10141 h 24594"/>
                  <a:gd name="connsiteX9" fmla="*/ 22847 w 22846"/>
                  <a:gd name="connsiteY9" fmla="*/ 24595 h 24594"/>
                  <a:gd name="connsiteX10" fmla="*/ 17485 w 22846"/>
                  <a:gd name="connsiteY10" fmla="*/ 24595 h 24594"/>
                  <a:gd name="connsiteX11" fmla="*/ 17485 w 22846"/>
                  <a:gd name="connsiteY11" fmla="*/ 11540 h 24594"/>
                  <a:gd name="connsiteX12" fmla="*/ 15969 w 22846"/>
                  <a:gd name="connsiteY12" fmla="*/ 6644 h 24594"/>
                  <a:gd name="connsiteX13" fmla="*/ 11423 w 22846"/>
                  <a:gd name="connsiteY13" fmla="*/ 4896 h 24594"/>
                  <a:gd name="connsiteX14" fmla="*/ 6877 w 22846"/>
                  <a:gd name="connsiteY14" fmla="*/ 6644 h 24594"/>
                  <a:gd name="connsiteX15" fmla="*/ 5362 w 22846"/>
                  <a:gd name="connsiteY15" fmla="*/ 11540 h 24594"/>
                  <a:gd name="connsiteX16" fmla="*/ 5362 w 22846"/>
                  <a:gd name="connsiteY16" fmla="*/ 24595 h 24594"/>
                  <a:gd name="connsiteX17" fmla="*/ 0 w 22846"/>
                  <a:gd name="connsiteY17" fmla="*/ 24595 h 24594"/>
                  <a:gd name="connsiteX18" fmla="*/ 0 w 22846"/>
                  <a:gd name="connsiteY18" fmla="*/ 10141 h 24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846" h="24594">
                    <a:moveTo>
                      <a:pt x="233" y="10141"/>
                    </a:moveTo>
                    <a:cubicBezTo>
                      <a:pt x="233" y="8509"/>
                      <a:pt x="466" y="7110"/>
                      <a:pt x="1049" y="5828"/>
                    </a:cubicBezTo>
                    <a:cubicBezTo>
                      <a:pt x="1632" y="4546"/>
                      <a:pt x="2448" y="3497"/>
                      <a:pt x="3380" y="2681"/>
                    </a:cubicBezTo>
                    <a:cubicBezTo>
                      <a:pt x="4429" y="1748"/>
                      <a:pt x="5595" y="1166"/>
                      <a:pt x="6994" y="699"/>
                    </a:cubicBezTo>
                    <a:cubicBezTo>
                      <a:pt x="8393" y="233"/>
                      <a:pt x="9908" y="0"/>
                      <a:pt x="11540" y="0"/>
                    </a:cubicBezTo>
                    <a:cubicBezTo>
                      <a:pt x="13172" y="0"/>
                      <a:pt x="14687" y="233"/>
                      <a:pt x="16086" y="699"/>
                    </a:cubicBezTo>
                    <a:cubicBezTo>
                      <a:pt x="17485" y="1166"/>
                      <a:pt x="18650" y="1865"/>
                      <a:pt x="19699" y="2681"/>
                    </a:cubicBezTo>
                    <a:cubicBezTo>
                      <a:pt x="20748" y="3613"/>
                      <a:pt x="21448" y="4663"/>
                      <a:pt x="22031" y="5828"/>
                    </a:cubicBezTo>
                    <a:cubicBezTo>
                      <a:pt x="22613" y="7110"/>
                      <a:pt x="22847" y="8509"/>
                      <a:pt x="22847" y="10141"/>
                    </a:cubicBezTo>
                    <a:lnTo>
                      <a:pt x="22847" y="24595"/>
                    </a:lnTo>
                    <a:lnTo>
                      <a:pt x="17485" y="24595"/>
                    </a:lnTo>
                    <a:lnTo>
                      <a:pt x="17485" y="11540"/>
                    </a:lnTo>
                    <a:cubicBezTo>
                      <a:pt x="17485" y="9325"/>
                      <a:pt x="17018" y="7693"/>
                      <a:pt x="15969" y="6644"/>
                    </a:cubicBezTo>
                    <a:cubicBezTo>
                      <a:pt x="14920" y="5478"/>
                      <a:pt x="13405" y="4896"/>
                      <a:pt x="11423" y="4896"/>
                    </a:cubicBezTo>
                    <a:cubicBezTo>
                      <a:pt x="9442" y="4896"/>
                      <a:pt x="7926" y="5478"/>
                      <a:pt x="6877" y="6644"/>
                    </a:cubicBezTo>
                    <a:cubicBezTo>
                      <a:pt x="5828" y="7810"/>
                      <a:pt x="5362" y="9442"/>
                      <a:pt x="5362" y="11540"/>
                    </a:cubicBezTo>
                    <a:lnTo>
                      <a:pt x="5362" y="24595"/>
                    </a:lnTo>
                    <a:lnTo>
                      <a:pt x="0" y="24595"/>
                    </a:lnTo>
                    <a:lnTo>
                      <a:pt x="0" y="10141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9" name="Freeform: Shape 14">
                <a:extLst>
                  <a:ext uri="{FF2B5EF4-FFF2-40B4-BE49-F238E27FC236}">
                    <a16:creationId xmlns:a16="http://schemas.microsoft.com/office/drawing/2014/main" id="{14BA89CE-857C-8C43-73CD-EF796364628C}"/>
                  </a:ext>
                </a:extLst>
              </p:cNvPr>
              <p:cNvSpPr/>
              <p:nvPr/>
            </p:nvSpPr>
            <p:spPr>
              <a:xfrm>
                <a:off x="781591" y="6559239"/>
                <a:ext cx="21331" cy="25294"/>
              </a:xfrm>
              <a:custGeom>
                <a:avLst/>
                <a:gdLst>
                  <a:gd name="connsiteX0" fmla="*/ 21331 w 21331"/>
                  <a:gd name="connsiteY0" fmla="*/ 22846 h 25294"/>
                  <a:gd name="connsiteX1" fmla="*/ 19932 w 21331"/>
                  <a:gd name="connsiteY1" fmla="*/ 23662 h 25294"/>
                  <a:gd name="connsiteX2" fmla="*/ 18067 w 21331"/>
                  <a:gd name="connsiteY2" fmla="*/ 24478 h 25294"/>
                  <a:gd name="connsiteX3" fmla="*/ 15736 w 21331"/>
                  <a:gd name="connsiteY3" fmla="*/ 25061 h 25294"/>
                  <a:gd name="connsiteX4" fmla="*/ 12705 w 21331"/>
                  <a:gd name="connsiteY4" fmla="*/ 25294 h 25294"/>
                  <a:gd name="connsiteX5" fmla="*/ 7810 w 21331"/>
                  <a:gd name="connsiteY5" fmla="*/ 24478 h 25294"/>
                  <a:gd name="connsiteX6" fmla="*/ 3730 w 21331"/>
                  <a:gd name="connsiteY6" fmla="*/ 22031 h 25294"/>
                  <a:gd name="connsiteX7" fmla="*/ 1049 w 21331"/>
                  <a:gd name="connsiteY7" fmla="*/ 18067 h 25294"/>
                  <a:gd name="connsiteX8" fmla="*/ 0 w 21331"/>
                  <a:gd name="connsiteY8" fmla="*/ 12705 h 25294"/>
                  <a:gd name="connsiteX9" fmla="*/ 933 w 21331"/>
                  <a:gd name="connsiteY9" fmla="*/ 7227 h 25294"/>
                  <a:gd name="connsiteX10" fmla="*/ 3613 w 21331"/>
                  <a:gd name="connsiteY10" fmla="*/ 3264 h 25294"/>
                  <a:gd name="connsiteX11" fmla="*/ 7693 w 21331"/>
                  <a:gd name="connsiteY11" fmla="*/ 816 h 25294"/>
                  <a:gd name="connsiteX12" fmla="*/ 12822 w 21331"/>
                  <a:gd name="connsiteY12" fmla="*/ 0 h 25294"/>
                  <a:gd name="connsiteX13" fmla="*/ 16785 w 21331"/>
                  <a:gd name="connsiteY13" fmla="*/ 350 h 25294"/>
                  <a:gd name="connsiteX14" fmla="*/ 19350 w 21331"/>
                  <a:gd name="connsiteY14" fmla="*/ 1282 h 25294"/>
                  <a:gd name="connsiteX15" fmla="*/ 20748 w 21331"/>
                  <a:gd name="connsiteY15" fmla="*/ 2564 h 25294"/>
                  <a:gd name="connsiteX16" fmla="*/ 21215 w 21331"/>
                  <a:gd name="connsiteY16" fmla="*/ 3963 h 25294"/>
                  <a:gd name="connsiteX17" fmla="*/ 20632 w 21331"/>
                  <a:gd name="connsiteY17" fmla="*/ 5712 h 25294"/>
                  <a:gd name="connsiteX18" fmla="*/ 19466 w 21331"/>
                  <a:gd name="connsiteY18" fmla="*/ 6994 h 25294"/>
                  <a:gd name="connsiteX19" fmla="*/ 17018 w 21331"/>
                  <a:gd name="connsiteY19" fmla="*/ 5478 h 25294"/>
                  <a:gd name="connsiteX20" fmla="*/ 13055 w 21331"/>
                  <a:gd name="connsiteY20" fmla="*/ 4779 h 25294"/>
                  <a:gd name="connsiteX21" fmla="*/ 10141 w 21331"/>
                  <a:gd name="connsiteY21" fmla="*/ 5245 h 25294"/>
                  <a:gd name="connsiteX22" fmla="*/ 7810 w 21331"/>
                  <a:gd name="connsiteY22" fmla="*/ 6761 h 25294"/>
                  <a:gd name="connsiteX23" fmla="*/ 6178 w 21331"/>
                  <a:gd name="connsiteY23" fmla="*/ 9209 h 25294"/>
                  <a:gd name="connsiteX24" fmla="*/ 5595 w 21331"/>
                  <a:gd name="connsiteY24" fmla="*/ 12705 h 25294"/>
                  <a:gd name="connsiteX25" fmla="*/ 6178 w 21331"/>
                  <a:gd name="connsiteY25" fmla="*/ 16319 h 25294"/>
                  <a:gd name="connsiteX26" fmla="*/ 7810 w 21331"/>
                  <a:gd name="connsiteY26" fmla="*/ 18767 h 25294"/>
                  <a:gd name="connsiteX27" fmla="*/ 10258 w 21331"/>
                  <a:gd name="connsiteY27" fmla="*/ 20165 h 25294"/>
                  <a:gd name="connsiteX28" fmla="*/ 13288 w 21331"/>
                  <a:gd name="connsiteY28" fmla="*/ 20632 h 25294"/>
                  <a:gd name="connsiteX29" fmla="*/ 17018 w 21331"/>
                  <a:gd name="connsiteY29" fmla="*/ 19932 h 25294"/>
                  <a:gd name="connsiteX30" fmla="*/ 19000 w 21331"/>
                  <a:gd name="connsiteY30" fmla="*/ 19000 h 25294"/>
                  <a:gd name="connsiteX31" fmla="*/ 21331 w 21331"/>
                  <a:gd name="connsiteY31" fmla="*/ 22846 h 2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1331" h="25294">
                    <a:moveTo>
                      <a:pt x="21331" y="22846"/>
                    </a:moveTo>
                    <a:cubicBezTo>
                      <a:pt x="20981" y="23080"/>
                      <a:pt x="20515" y="23313"/>
                      <a:pt x="19932" y="23662"/>
                    </a:cubicBezTo>
                    <a:cubicBezTo>
                      <a:pt x="19350" y="23896"/>
                      <a:pt x="18767" y="24245"/>
                      <a:pt x="18067" y="24478"/>
                    </a:cubicBezTo>
                    <a:cubicBezTo>
                      <a:pt x="17368" y="24711"/>
                      <a:pt x="16552" y="24945"/>
                      <a:pt x="15736" y="25061"/>
                    </a:cubicBezTo>
                    <a:cubicBezTo>
                      <a:pt x="14804" y="25178"/>
                      <a:pt x="13871" y="25294"/>
                      <a:pt x="12705" y="25294"/>
                    </a:cubicBezTo>
                    <a:cubicBezTo>
                      <a:pt x="10957" y="25294"/>
                      <a:pt x="9325" y="25061"/>
                      <a:pt x="7810" y="24478"/>
                    </a:cubicBezTo>
                    <a:cubicBezTo>
                      <a:pt x="6294" y="23896"/>
                      <a:pt x="4896" y="23080"/>
                      <a:pt x="3730" y="22031"/>
                    </a:cubicBezTo>
                    <a:cubicBezTo>
                      <a:pt x="2564" y="20981"/>
                      <a:pt x="1632" y="19699"/>
                      <a:pt x="1049" y="18067"/>
                    </a:cubicBezTo>
                    <a:cubicBezTo>
                      <a:pt x="350" y="16552"/>
                      <a:pt x="0" y="14687"/>
                      <a:pt x="0" y="12705"/>
                    </a:cubicBezTo>
                    <a:cubicBezTo>
                      <a:pt x="0" y="10724"/>
                      <a:pt x="350" y="8859"/>
                      <a:pt x="933" y="7227"/>
                    </a:cubicBezTo>
                    <a:cubicBezTo>
                      <a:pt x="1632" y="5595"/>
                      <a:pt x="2448" y="4313"/>
                      <a:pt x="3613" y="3264"/>
                    </a:cubicBezTo>
                    <a:cubicBezTo>
                      <a:pt x="4779" y="2215"/>
                      <a:pt x="6178" y="1399"/>
                      <a:pt x="7693" y="816"/>
                    </a:cubicBezTo>
                    <a:cubicBezTo>
                      <a:pt x="9325" y="233"/>
                      <a:pt x="10957" y="0"/>
                      <a:pt x="12822" y="0"/>
                    </a:cubicBezTo>
                    <a:cubicBezTo>
                      <a:pt x="14337" y="0"/>
                      <a:pt x="15620" y="117"/>
                      <a:pt x="16785" y="350"/>
                    </a:cubicBezTo>
                    <a:cubicBezTo>
                      <a:pt x="17834" y="583"/>
                      <a:pt x="18767" y="933"/>
                      <a:pt x="19350" y="1282"/>
                    </a:cubicBezTo>
                    <a:cubicBezTo>
                      <a:pt x="20049" y="1632"/>
                      <a:pt x="20515" y="2098"/>
                      <a:pt x="20748" y="2564"/>
                    </a:cubicBezTo>
                    <a:cubicBezTo>
                      <a:pt x="21098" y="3031"/>
                      <a:pt x="21215" y="3497"/>
                      <a:pt x="21215" y="3963"/>
                    </a:cubicBezTo>
                    <a:cubicBezTo>
                      <a:pt x="21215" y="4546"/>
                      <a:pt x="20981" y="5245"/>
                      <a:pt x="20632" y="5712"/>
                    </a:cubicBezTo>
                    <a:cubicBezTo>
                      <a:pt x="20166" y="6294"/>
                      <a:pt x="19816" y="6644"/>
                      <a:pt x="19466" y="6994"/>
                    </a:cubicBezTo>
                    <a:cubicBezTo>
                      <a:pt x="18883" y="6411"/>
                      <a:pt x="18067" y="5945"/>
                      <a:pt x="17018" y="5478"/>
                    </a:cubicBezTo>
                    <a:cubicBezTo>
                      <a:pt x="15969" y="5012"/>
                      <a:pt x="14687" y="4779"/>
                      <a:pt x="13055" y="4779"/>
                    </a:cubicBezTo>
                    <a:cubicBezTo>
                      <a:pt x="12006" y="4779"/>
                      <a:pt x="10957" y="4896"/>
                      <a:pt x="10141" y="5245"/>
                    </a:cubicBezTo>
                    <a:cubicBezTo>
                      <a:pt x="9209" y="5595"/>
                      <a:pt x="8393" y="6061"/>
                      <a:pt x="7810" y="6761"/>
                    </a:cubicBezTo>
                    <a:cubicBezTo>
                      <a:pt x="7110" y="7460"/>
                      <a:pt x="6644" y="8276"/>
                      <a:pt x="6178" y="9209"/>
                    </a:cubicBezTo>
                    <a:cubicBezTo>
                      <a:pt x="5828" y="10141"/>
                      <a:pt x="5595" y="11307"/>
                      <a:pt x="5595" y="12705"/>
                    </a:cubicBezTo>
                    <a:cubicBezTo>
                      <a:pt x="5595" y="14104"/>
                      <a:pt x="5828" y="15270"/>
                      <a:pt x="6178" y="16319"/>
                    </a:cubicBezTo>
                    <a:cubicBezTo>
                      <a:pt x="6528" y="17251"/>
                      <a:pt x="7110" y="18067"/>
                      <a:pt x="7810" y="18767"/>
                    </a:cubicBezTo>
                    <a:cubicBezTo>
                      <a:pt x="8509" y="19350"/>
                      <a:pt x="9325" y="19932"/>
                      <a:pt x="10258" y="20165"/>
                    </a:cubicBezTo>
                    <a:cubicBezTo>
                      <a:pt x="11190" y="20515"/>
                      <a:pt x="12239" y="20632"/>
                      <a:pt x="13288" y="20632"/>
                    </a:cubicBezTo>
                    <a:cubicBezTo>
                      <a:pt x="14804" y="20632"/>
                      <a:pt x="16086" y="20399"/>
                      <a:pt x="17018" y="19932"/>
                    </a:cubicBezTo>
                    <a:cubicBezTo>
                      <a:pt x="17951" y="19466"/>
                      <a:pt x="18650" y="19233"/>
                      <a:pt x="19000" y="19000"/>
                    </a:cubicBezTo>
                    <a:lnTo>
                      <a:pt x="21331" y="22846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0" name="Freeform: Shape 15">
                <a:extLst>
                  <a:ext uri="{FF2B5EF4-FFF2-40B4-BE49-F238E27FC236}">
                    <a16:creationId xmlns:a16="http://schemas.microsoft.com/office/drawing/2014/main" id="{71522744-A3FD-A52D-7332-3A4FDBF43113}"/>
                  </a:ext>
                </a:extLst>
              </p:cNvPr>
              <p:cNvSpPr/>
              <p:nvPr/>
            </p:nvSpPr>
            <p:spPr>
              <a:xfrm>
                <a:off x="805603" y="6548981"/>
                <a:ext cx="6527" cy="34735"/>
              </a:xfrm>
              <a:custGeom>
                <a:avLst/>
                <a:gdLst>
                  <a:gd name="connsiteX0" fmla="*/ 3264 w 6527"/>
                  <a:gd name="connsiteY0" fmla="*/ 0 h 34735"/>
                  <a:gd name="connsiteX1" fmla="*/ 5595 w 6527"/>
                  <a:gd name="connsiteY1" fmla="*/ 933 h 34735"/>
                  <a:gd name="connsiteX2" fmla="*/ 6528 w 6527"/>
                  <a:gd name="connsiteY2" fmla="*/ 3264 h 34735"/>
                  <a:gd name="connsiteX3" fmla="*/ 5595 w 6527"/>
                  <a:gd name="connsiteY3" fmla="*/ 5595 h 34735"/>
                  <a:gd name="connsiteX4" fmla="*/ 3264 w 6527"/>
                  <a:gd name="connsiteY4" fmla="*/ 6528 h 34735"/>
                  <a:gd name="connsiteX5" fmla="*/ 932 w 6527"/>
                  <a:gd name="connsiteY5" fmla="*/ 5595 h 34735"/>
                  <a:gd name="connsiteX6" fmla="*/ 0 w 6527"/>
                  <a:gd name="connsiteY6" fmla="*/ 3264 h 34735"/>
                  <a:gd name="connsiteX7" fmla="*/ 932 w 6527"/>
                  <a:gd name="connsiteY7" fmla="*/ 933 h 34735"/>
                  <a:gd name="connsiteX8" fmla="*/ 3264 w 6527"/>
                  <a:gd name="connsiteY8" fmla="*/ 0 h 34735"/>
                  <a:gd name="connsiteX9" fmla="*/ 583 w 6527"/>
                  <a:gd name="connsiteY9" fmla="*/ 13288 h 34735"/>
                  <a:gd name="connsiteX10" fmla="*/ 1282 w 6527"/>
                  <a:gd name="connsiteY10" fmla="*/ 11307 h 34735"/>
                  <a:gd name="connsiteX11" fmla="*/ 3380 w 6527"/>
                  <a:gd name="connsiteY11" fmla="*/ 10724 h 34735"/>
                  <a:gd name="connsiteX12" fmla="*/ 4896 w 6527"/>
                  <a:gd name="connsiteY12" fmla="*/ 10957 h 34735"/>
                  <a:gd name="connsiteX13" fmla="*/ 5828 w 6527"/>
                  <a:gd name="connsiteY13" fmla="*/ 11307 h 34735"/>
                  <a:gd name="connsiteX14" fmla="*/ 5828 w 6527"/>
                  <a:gd name="connsiteY14" fmla="*/ 34736 h 34735"/>
                  <a:gd name="connsiteX15" fmla="*/ 466 w 6527"/>
                  <a:gd name="connsiteY15" fmla="*/ 34736 h 34735"/>
                  <a:gd name="connsiteX16" fmla="*/ 466 w 6527"/>
                  <a:gd name="connsiteY16" fmla="*/ 13288 h 34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27" h="34735">
                    <a:moveTo>
                      <a:pt x="3264" y="0"/>
                    </a:moveTo>
                    <a:cubicBezTo>
                      <a:pt x="4196" y="0"/>
                      <a:pt x="4896" y="350"/>
                      <a:pt x="5595" y="933"/>
                    </a:cubicBezTo>
                    <a:cubicBezTo>
                      <a:pt x="6178" y="1515"/>
                      <a:pt x="6528" y="2331"/>
                      <a:pt x="6528" y="3264"/>
                    </a:cubicBezTo>
                    <a:cubicBezTo>
                      <a:pt x="6528" y="4196"/>
                      <a:pt x="6178" y="5012"/>
                      <a:pt x="5595" y="5595"/>
                    </a:cubicBezTo>
                    <a:cubicBezTo>
                      <a:pt x="5012" y="6178"/>
                      <a:pt x="4196" y="6528"/>
                      <a:pt x="3264" y="6528"/>
                    </a:cubicBezTo>
                    <a:cubicBezTo>
                      <a:pt x="2331" y="6528"/>
                      <a:pt x="1632" y="6178"/>
                      <a:pt x="932" y="5595"/>
                    </a:cubicBezTo>
                    <a:cubicBezTo>
                      <a:pt x="350" y="5012"/>
                      <a:pt x="0" y="4196"/>
                      <a:pt x="0" y="3264"/>
                    </a:cubicBezTo>
                    <a:cubicBezTo>
                      <a:pt x="0" y="2331"/>
                      <a:pt x="350" y="1515"/>
                      <a:pt x="932" y="933"/>
                    </a:cubicBezTo>
                    <a:cubicBezTo>
                      <a:pt x="1632" y="350"/>
                      <a:pt x="2448" y="0"/>
                      <a:pt x="3264" y="0"/>
                    </a:cubicBezTo>
                    <a:close/>
                    <a:moveTo>
                      <a:pt x="583" y="13288"/>
                    </a:moveTo>
                    <a:cubicBezTo>
                      <a:pt x="583" y="12356"/>
                      <a:pt x="816" y="11773"/>
                      <a:pt x="1282" y="11307"/>
                    </a:cubicBezTo>
                    <a:cubicBezTo>
                      <a:pt x="1748" y="10957"/>
                      <a:pt x="2448" y="10724"/>
                      <a:pt x="3380" y="10724"/>
                    </a:cubicBezTo>
                    <a:cubicBezTo>
                      <a:pt x="3963" y="10724"/>
                      <a:pt x="4429" y="10840"/>
                      <a:pt x="4896" y="10957"/>
                    </a:cubicBezTo>
                    <a:cubicBezTo>
                      <a:pt x="5362" y="11074"/>
                      <a:pt x="5712" y="11190"/>
                      <a:pt x="5828" y="11307"/>
                    </a:cubicBezTo>
                    <a:lnTo>
                      <a:pt x="5828" y="34736"/>
                    </a:lnTo>
                    <a:lnTo>
                      <a:pt x="466" y="34736"/>
                    </a:lnTo>
                    <a:lnTo>
                      <a:pt x="466" y="13288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1" name="Freeform: Shape 16">
                <a:extLst>
                  <a:ext uri="{FF2B5EF4-FFF2-40B4-BE49-F238E27FC236}">
                    <a16:creationId xmlns:a16="http://schemas.microsoft.com/office/drawing/2014/main" id="{52CA4C2E-30F7-A270-BEA6-96B9C747BD81}"/>
                  </a:ext>
                </a:extLst>
              </p:cNvPr>
              <p:cNvSpPr/>
              <p:nvPr/>
            </p:nvSpPr>
            <p:spPr>
              <a:xfrm>
                <a:off x="817026" y="6559122"/>
                <a:ext cx="22846" cy="24594"/>
              </a:xfrm>
              <a:custGeom>
                <a:avLst/>
                <a:gdLst>
                  <a:gd name="connsiteX0" fmla="*/ 233 w 22846"/>
                  <a:gd name="connsiteY0" fmla="*/ 10141 h 24594"/>
                  <a:gd name="connsiteX1" fmla="*/ 1049 w 22846"/>
                  <a:gd name="connsiteY1" fmla="*/ 5828 h 24594"/>
                  <a:gd name="connsiteX2" fmla="*/ 3380 w 22846"/>
                  <a:gd name="connsiteY2" fmla="*/ 2681 h 24594"/>
                  <a:gd name="connsiteX3" fmla="*/ 6994 w 22846"/>
                  <a:gd name="connsiteY3" fmla="*/ 699 h 24594"/>
                  <a:gd name="connsiteX4" fmla="*/ 11540 w 22846"/>
                  <a:gd name="connsiteY4" fmla="*/ 0 h 24594"/>
                  <a:gd name="connsiteX5" fmla="*/ 16086 w 22846"/>
                  <a:gd name="connsiteY5" fmla="*/ 699 h 24594"/>
                  <a:gd name="connsiteX6" fmla="*/ 19699 w 22846"/>
                  <a:gd name="connsiteY6" fmla="*/ 2681 h 24594"/>
                  <a:gd name="connsiteX7" fmla="*/ 22031 w 22846"/>
                  <a:gd name="connsiteY7" fmla="*/ 5828 h 24594"/>
                  <a:gd name="connsiteX8" fmla="*/ 22846 w 22846"/>
                  <a:gd name="connsiteY8" fmla="*/ 10141 h 24594"/>
                  <a:gd name="connsiteX9" fmla="*/ 22846 w 22846"/>
                  <a:gd name="connsiteY9" fmla="*/ 24595 h 24594"/>
                  <a:gd name="connsiteX10" fmla="*/ 17485 w 22846"/>
                  <a:gd name="connsiteY10" fmla="*/ 24595 h 24594"/>
                  <a:gd name="connsiteX11" fmla="*/ 17485 w 22846"/>
                  <a:gd name="connsiteY11" fmla="*/ 11540 h 24594"/>
                  <a:gd name="connsiteX12" fmla="*/ 15969 w 22846"/>
                  <a:gd name="connsiteY12" fmla="*/ 6644 h 24594"/>
                  <a:gd name="connsiteX13" fmla="*/ 11423 w 22846"/>
                  <a:gd name="connsiteY13" fmla="*/ 4896 h 24594"/>
                  <a:gd name="connsiteX14" fmla="*/ 6877 w 22846"/>
                  <a:gd name="connsiteY14" fmla="*/ 6644 h 24594"/>
                  <a:gd name="connsiteX15" fmla="*/ 5362 w 22846"/>
                  <a:gd name="connsiteY15" fmla="*/ 11540 h 24594"/>
                  <a:gd name="connsiteX16" fmla="*/ 5362 w 22846"/>
                  <a:gd name="connsiteY16" fmla="*/ 24595 h 24594"/>
                  <a:gd name="connsiteX17" fmla="*/ 0 w 22846"/>
                  <a:gd name="connsiteY17" fmla="*/ 24595 h 24594"/>
                  <a:gd name="connsiteX18" fmla="*/ 0 w 22846"/>
                  <a:gd name="connsiteY18" fmla="*/ 10141 h 24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846" h="24594">
                    <a:moveTo>
                      <a:pt x="233" y="10141"/>
                    </a:moveTo>
                    <a:cubicBezTo>
                      <a:pt x="233" y="8509"/>
                      <a:pt x="466" y="7110"/>
                      <a:pt x="1049" y="5828"/>
                    </a:cubicBezTo>
                    <a:cubicBezTo>
                      <a:pt x="1632" y="4546"/>
                      <a:pt x="2448" y="3497"/>
                      <a:pt x="3380" y="2681"/>
                    </a:cubicBezTo>
                    <a:cubicBezTo>
                      <a:pt x="4429" y="1748"/>
                      <a:pt x="5595" y="1166"/>
                      <a:pt x="6994" y="699"/>
                    </a:cubicBezTo>
                    <a:cubicBezTo>
                      <a:pt x="8393" y="233"/>
                      <a:pt x="9908" y="0"/>
                      <a:pt x="11540" y="0"/>
                    </a:cubicBezTo>
                    <a:cubicBezTo>
                      <a:pt x="13172" y="0"/>
                      <a:pt x="14687" y="233"/>
                      <a:pt x="16086" y="699"/>
                    </a:cubicBezTo>
                    <a:cubicBezTo>
                      <a:pt x="17485" y="1166"/>
                      <a:pt x="18650" y="1865"/>
                      <a:pt x="19699" y="2681"/>
                    </a:cubicBezTo>
                    <a:cubicBezTo>
                      <a:pt x="20748" y="3613"/>
                      <a:pt x="21448" y="4663"/>
                      <a:pt x="22031" y="5828"/>
                    </a:cubicBezTo>
                    <a:cubicBezTo>
                      <a:pt x="22613" y="7110"/>
                      <a:pt x="22846" y="8509"/>
                      <a:pt x="22846" y="10141"/>
                    </a:cubicBezTo>
                    <a:lnTo>
                      <a:pt x="22846" y="24595"/>
                    </a:lnTo>
                    <a:lnTo>
                      <a:pt x="17485" y="24595"/>
                    </a:lnTo>
                    <a:lnTo>
                      <a:pt x="17485" y="11540"/>
                    </a:lnTo>
                    <a:cubicBezTo>
                      <a:pt x="17485" y="9325"/>
                      <a:pt x="17018" y="7693"/>
                      <a:pt x="15969" y="6644"/>
                    </a:cubicBezTo>
                    <a:cubicBezTo>
                      <a:pt x="14920" y="5478"/>
                      <a:pt x="13405" y="4896"/>
                      <a:pt x="11423" y="4896"/>
                    </a:cubicBezTo>
                    <a:cubicBezTo>
                      <a:pt x="9442" y="4896"/>
                      <a:pt x="7926" y="5478"/>
                      <a:pt x="6877" y="6644"/>
                    </a:cubicBezTo>
                    <a:cubicBezTo>
                      <a:pt x="5828" y="7810"/>
                      <a:pt x="5362" y="9442"/>
                      <a:pt x="5362" y="11540"/>
                    </a:cubicBezTo>
                    <a:lnTo>
                      <a:pt x="5362" y="24595"/>
                    </a:lnTo>
                    <a:lnTo>
                      <a:pt x="0" y="24595"/>
                    </a:lnTo>
                    <a:lnTo>
                      <a:pt x="0" y="10141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2" name="Freeform: Shape 17">
                <a:extLst>
                  <a:ext uri="{FF2B5EF4-FFF2-40B4-BE49-F238E27FC236}">
                    <a16:creationId xmlns:a16="http://schemas.microsoft.com/office/drawing/2014/main" id="{3727D080-D565-028F-458B-63083B72BF50}"/>
                  </a:ext>
                </a:extLst>
              </p:cNvPr>
              <p:cNvSpPr/>
              <p:nvPr/>
            </p:nvSpPr>
            <p:spPr>
              <a:xfrm>
                <a:off x="844768" y="6559239"/>
                <a:ext cx="25177" cy="34852"/>
              </a:xfrm>
              <a:custGeom>
                <a:avLst/>
                <a:gdLst>
                  <a:gd name="connsiteX0" fmla="*/ 3730 w 25177"/>
                  <a:gd name="connsiteY0" fmla="*/ 28675 h 34852"/>
                  <a:gd name="connsiteX1" fmla="*/ 4546 w 25177"/>
                  <a:gd name="connsiteY1" fmla="*/ 29024 h 34852"/>
                  <a:gd name="connsiteX2" fmla="*/ 6178 w 25177"/>
                  <a:gd name="connsiteY2" fmla="*/ 29607 h 34852"/>
                  <a:gd name="connsiteX3" fmla="*/ 8393 w 25177"/>
                  <a:gd name="connsiteY3" fmla="*/ 30073 h 34852"/>
                  <a:gd name="connsiteX4" fmla="*/ 11190 w 25177"/>
                  <a:gd name="connsiteY4" fmla="*/ 30307 h 34852"/>
                  <a:gd name="connsiteX5" fmla="*/ 14337 w 25177"/>
                  <a:gd name="connsiteY5" fmla="*/ 29957 h 34852"/>
                  <a:gd name="connsiteX6" fmla="*/ 17135 w 25177"/>
                  <a:gd name="connsiteY6" fmla="*/ 28675 h 34852"/>
                  <a:gd name="connsiteX7" fmla="*/ 19116 w 25177"/>
                  <a:gd name="connsiteY7" fmla="*/ 26110 h 34852"/>
                  <a:gd name="connsiteX8" fmla="*/ 19932 w 25177"/>
                  <a:gd name="connsiteY8" fmla="*/ 21797 h 34852"/>
                  <a:gd name="connsiteX9" fmla="*/ 19932 w 25177"/>
                  <a:gd name="connsiteY9" fmla="*/ 21215 h 34852"/>
                  <a:gd name="connsiteX10" fmla="*/ 16785 w 25177"/>
                  <a:gd name="connsiteY10" fmla="*/ 23662 h 34852"/>
                  <a:gd name="connsiteX11" fmla="*/ 11889 w 25177"/>
                  <a:gd name="connsiteY11" fmla="*/ 24828 h 34852"/>
                  <a:gd name="connsiteX12" fmla="*/ 7110 w 25177"/>
                  <a:gd name="connsiteY12" fmla="*/ 23896 h 34852"/>
                  <a:gd name="connsiteX13" fmla="*/ 3380 w 25177"/>
                  <a:gd name="connsiteY13" fmla="*/ 21448 h 34852"/>
                  <a:gd name="connsiteX14" fmla="*/ 932 w 25177"/>
                  <a:gd name="connsiteY14" fmla="*/ 17601 h 34852"/>
                  <a:gd name="connsiteX15" fmla="*/ 0 w 25177"/>
                  <a:gd name="connsiteY15" fmla="*/ 12589 h 34852"/>
                  <a:gd name="connsiteX16" fmla="*/ 932 w 25177"/>
                  <a:gd name="connsiteY16" fmla="*/ 7577 h 34852"/>
                  <a:gd name="connsiteX17" fmla="*/ 3613 w 25177"/>
                  <a:gd name="connsiteY17" fmla="*/ 3613 h 34852"/>
                  <a:gd name="connsiteX18" fmla="*/ 7693 w 25177"/>
                  <a:gd name="connsiteY18" fmla="*/ 933 h 34852"/>
                  <a:gd name="connsiteX19" fmla="*/ 12822 w 25177"/>
                  <a:gd name="connsiteY19" fmla="*/ 0 h 34852"/>
                  <a:gd name="connsiteX20" fmla="*/ 17718 w 25177"/>
                  <a:gd name="connsiteY20" fmla="*/ 816 h 34852"/>
                  <a:gd name="connsiteX21" fmla="*/ 21681 w 25177"/>
                  <a:gd name="connsiteY21" fmla="*/ 3264 h 34852"/>
                  <a:gd name="connsiteX22" fmla="*/ 24245 w 25177"/>
                  <a:gd name="connsiteY22" fmla="*/ 7577 h 34852"/>
                  <a:gd name="connsiteX23" fmla="*/ 25178 w 25177"/>
                  <a:gd name="connsiteY23" fmla="*/ 13638 h 34852"/>
                  <a:gd name="connsiteX24" fmla="*/ 25178 w 25177"/>
                  <a:gd name="connsiteY24" fmla="*/ 20515 h 34852"/>
                  <a:gd name="connsiteX25" fmla="*/ 24129 w 25177"/>
                  <a:gd name="connsiteY25" fmla="*/ 27043 h 34852"/>
                  <a:gd name="connsiteX26" fmla="*/ 21331 w 25177"/>
                  <a:gd name="connsiteY26" fmla="*/ 31472 h 34852"/>
                  <a:gd name="connsiteX27" fmla="*/ 17135 w 25177"/>
                  <a:gd name="connsiteY27" fmla="*/ 34037 h 34852"/>
                  <a:gd name="connsiteX28" fmla="*/ 11773 w 25177"/>
                  <a:gd name="connsiteY28" fmla="*/ 34853 h 34852"/>
                  <a:gd name="connsiteX29" fmla="*/ 8276 w 25177"/>
                  <a:gd name="connsiteY29" fmla="*/ 34619 h 34852"/>
                  <a:gd name="connsiteX30" fmla="*/ 5478 w 25177"/>
                  <a:gd name="connsiteY30" fmla="*/ 34037 h 34852"/>
                  <a:gd name="connsiteX31" fmla="*/ 3497 w 25177"/>
                  <a:gd name="connsiteY31" fmla="*/ 33454 h 34852"/>
                  <a:gd name="connsiteX32" fmla="*/ 2331 w 25177"/>
                  <a:gd name="connsiteY32" fmla="*/ 32987 h 34852"/>
                  <a:gd name="connsiteX33" fmla="*/ 3730 w 25177"/>
                  <a:gd name="connsiteY33" fmla="*/ 28675 h 34852"/>
                  <a:gd name="connsiteX34" fmla="*/ 12589 w 25177"/>
                  <a:gd name="connsiteY34" fmla="*/ 20049 h 34852"/>
                  <a:gd name="connsiteX35" fmla="*/ 15503 w 25177"/>
                  <a:gd name="connsiteY35" fmla="*/ 19466 h 34852"/>
                  <a:gd name="connsiteX36" fmla="*/ 17718 w 25177"/>
                  <a:gd name="connsiteY36" fmla="*/ 17834 h 34852"/>
                  <a:gd name="connsiteX37" fmla="*/ 19233 w 25177"/>
                  <a:gd name="connsiteY37" fmla="*/ 15386 h 34852"/>
                  <a:gd name="connsiteX38" fmla="*/ 19816 w 25177"/>
                  <a:gd name="connsiteY38" fmla="*/ 12356 h 34852"/>
                  <a:gd name="connsiteX39" fmla="*/ 19233 w 25177"/>
                  <a:gd name="connsiteY39" fmla="*/ 9325 h 34852"/>
                  <a:gd name="connsiteX40" fmla="*/ 17718 w 25177"/>
                  <a:gd name="connsiteY40" fmla="*/ 6877 h 34852"/>
                  <a:gd name="connsiteX41" fmla="*/ 15503 w 25177"/>
                  <a:gd name="connsiteY41" fmla="*/ 5245 h 34852"/>
                  <a:gd name="connsiteX42" fmla="*/ 12589 w 25177"/>
                  <a:gd name="connsiteY42" fmla="*/ 4663 h 34852"/>
                  <a:gd name="connsiteX43" fmla="*/ 9675 w 25177"/>
                  <a:gd name="connsiteY43" fmla="*/ 5245 h 34852"/>
                  <a:gd name="connsiteX44" fmla="*/ 7460 w 25177"/>
                  <a:gd name="connsiteY44" fmla="*/ 6877 h 34852"/>
                  <a:gd name="connsiteX45" fmla="*/ 6061 w 25177"/>
                  <a:gd name="connsiteY45" fmla="*/ 9325 h 34852"/>
                  <a:gd name="connsiteX46" fmla="*/ 5595 w 25177"/>
                  <a:gd name="connsiteY46" fmla="*/ 12239 h 34852"/>
                  <a:gd name="connsiteX47" fmla="*/ 7577 w 25177"/>
                  <a:gd name="connsiteY47" fmla="*/ 17718 h 34852"/>
                  <a:gd name="connsiteX48" fmla="*/ 12589 w 25177"/>
                  <a:gd name="connsiteY48" fmla="*/ 20049 h 34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5177" h="34852">
                    <a:moveTo>
                      <a:pt x="3730" y="28675"/>
                    </a:moveTo>
                    <a:cubicBezTo>
                      <a:pt x="3847" y="28791"/>
                      <a:pt x="4080" y="28908"/>
                      <a:pt x="4546" y="29024"/>
                    </a:cubicBezTo>
                    <a:cubicBezTo>
                      <a:pt x="5012" y="29141"/>
                      <a:pt x="5478" y="29374"/>
                      <a:pt x="6178" y="29607"/>
                    </a:cubicBezTo>
                    <a:cubicBezTo>
                      <a:pt x="6761" y="29724"/>
                      <a:pt x="7577" y="29957"/>
                      <a:pt x="8393" y="30073"/>
                    </a:cubicBezTo>
                    <a:cubicBezTo>
                      <a:pt x="9208" y="30190"/>
                      <a:pt x="10141" y="30307"/>
                      <a:pt x="11190" y="30307"/>
                    </a:cubicBezTo>
                    <a:cubicBezTo>
                      <a:pt x="12239" y="30307"/>
                      <a:pt x="13288" y="30190"/>
                      <a:pt x="14337" y="29957"/>
                    </a:cubicBezTo>
                    <a:cubicBezTo>
                      <a:pt x="15386" y="29724"/>
                      <a:pt x="16319" y="29257"/>
                      <a:pt x="17135" y="28675"/>
                    </a:cubicBezTo>
                    <a:cubicBezTo>
                      <a:pt x="17951" y="28092"/>
                      <a:pt x="18650" y="27159"/>
                      <a:pt x="19116" y="26110"/>
                    </a:cubicBezTo>
                    <a:cubicBezTo>
                      <a:pt x="19583" y="24945"/>
                      <a:pt x="19932" y="23546"/>
                      <a:pt x="19932" y="21797"/>
                    </a:cubicBezTo>
                    <a:lnTo>
                      <a:pt x="19932" y="21215"/>
                    </a:lnTo>
                    <a:cubicBezTo>
                      <a:pt x="19233" y="22031"/>
                      <a:pt x="18184" y="22846"/>
                      <a:pt x="16785" y="23662"/>
                    </a:cubicBezTo>
                    <a:cubicBezTo>
                      <a:pt x="15386" y="24478"/>
                      <a:pt x="13755" y="24828"/>
                      <a:pt x="11889" y="24828"/>
                    </a:cubicBezTo>
                    <a:cubicBezTo>
                      <a:pt x="10141" y="24828"/>
                      <a:pt x="8509" y="24478"/>
                      <a:pt x="7110" y="23896"/>
                    </a:cubicBezTo>
                    <a:cubicBezTo>
                      <a:pt x="5595" y="23313"/>
                      <a:pt x="4429" y="22497"/>
                      <a:pt x="3380" y="21448"/>
                    </a:cubicBezTo>
                    <a:cubicBezTo>
                      <a:pt x="2331" y="20399"/>
                      <a:pt x="1515" y="19116"/>
                      <a:pt x="932" y="17601"/>
                    </a:cubicBezTo>
                    <a:cubicBezTo>
                      <a:pt x="350" y="16086"/>
                      <a:pt x="0" y="14454"/>
                      <a:pt x="0" y="12589"/>
                    </a:cubicBezTo>
                    <a:cubicBezTo>
                      <a:pt x="0" y="10724"/>
                      <a:pt x="350" y="9092"/>
                      <a:pt x="932" y="7577"/>
                    </a:cubicBezTo>
                    <a:cubicBezTo>
                      <a:pt x="1515" y="6061"/>
                      <a:pt x="2448" y="4779"/>
                      <a:pt x="3613" y="3613"/>
                    </a:cubicBezTo>
                    <a:cubicBezTo>
                      <a:pt x="4779" y="2448"/>
                      <a:pt x="6061" y="1632"/>
                      <a:pt x="7693" y="933"/>
                    </a:cubicBezTo>
                    <a:cubicBezTo>
                      <a:pt x="9325" y="350"/>
                      <a:pt x="10957" y="0"/>
                      <a:pt x="12822" y="0"/>
                    </a:cubicBezTo>
                    <a:cubicBezTo>
                      <a:pt x="14570" y="0"/>
                      <a:pt x="16202" y="233"/>
                      <a:pt x="17718" y="816"/>
                    </a:cubicBezTo>
                    <a:cubicBezTo>
                      <a:pt x="19233" y="1399"/>
                      <a:pt x="20515" y="2215"/>
                      <a:pt x="21681" y="3264"/>
                    </a:cubicBezTo>
                    <a:cubicBezTo>
                      <a:pt x="22846" y="4429"/>
                      <a:pt x="23662" y="5828"/>
                      <a:pt x="24245" y="7577"/>
                    </a:cubicBezTo>
                    <a:cubicBezTo>
                      <a:pt x="24828" y="9325"/>
                      <a:pt x="25178" y="11307"/>
                      <a:pt x="25178" y="13638"/>
                    </a:cubicBezTo>
                    <a:lnTo>
                      <a:pt x="25178" y="20515"/>
                    </a:lnTo>
                    <a:cubicBezTo>
                      <a:pt x="25178" y="23080"/>
                      <a:pt x="24828" y="25178"/>
                      <a:pt x="24129" y="27043"/>
                    </a:cubicBezTo>
                    <a:cubicBezTo>
                      <a:pt x="23429" y="28791"/>
                      <a:pt x="22497" y="30307"/>
                      <a:pt x="21331" y="31472"/>
                    </a:cubicBezTo>
                    <a:cubicBezTo>
                      <a:pt x="20166" y="32638"/>
                      <a:pt x="18767" y="33454"/>
                      <a:pt x="17135" y="34037"/>
                    </a:cubicBezTo>
                    <a:cubicBezTo>
                      <a:pt x="15503" y="34619"/>
                      <a:pt x="13755" y="34853"/>
                      <a:pt x="11773" y="34853"/>
                    </a:cubicBezTo>
                    <a:cubicBezTo>
                      <a:pt x="10491" y="34853"/>
                      <a:pt x="9325" y="34736"/>
                      <a:pt x="8276" y="34619"/>
                    </a:cubicBezTo>
                    <a:cubicBezTo>
                      <a:pt x="7227" y="34503"/>
                      <a:pt x="6294" y="34270"/>
                      <a:pt x="5478" y="34037"/>
                    </a:cubicBezTo>
                    <a:cubicBezTo>
                      <a:pt x="4663" y="33803"/>
                      <a:pt x="3963" y="33570"/>
                      <a:pt x="3497" y="33454"/>
                    </a:cubicBezTo>
                    <a:cubicBezTo>
                      <a:pt x="2914" y="33221"/>
                      <a:pt x="2564" y="33104"/>
                      <a:pt x="2331" y="32987"/>
                    </a:cubicBezTo>
                    <a:lnTo>
                      <a:pt x="3730" y="28675"/>
                    </a:lnTo>
                    <a:close/>
                    <a:moveTo>
                      <a:pt x="12589" y="20049"/>
                    </a:moveTo>
                    <a:cubicBezTo>
                      <a:pt x="13638" y="20049"/>
                      <a:pt x="14570" y="19816"/>
                      <a:pt x="15503" y="19466"/>
                    </a:cubicBezTo>
                    <a:cubicBezTo>
                      <a:pt x="16319" y="19116"/>
                      <a:pt x="17135" y="18534"/>
                      <a:pt x="17718" y="17834"/>
                    </a:cubicBezTo>
                    <a:cubicBezTo>
                      <a:pt x="18300" y="17135"/>
                      <a:pt x="18883" y="16319"/>
                      <a:pt x="19233" y="15386"/>
                    </a:cubicBezTo>
                    <a:cubicBezTo>
                      <a:pt x="19583" y="14454"/>
                      <a:pt x="19816" y="13405"/>
                      <a:pt x="19816" y="12356"/>
                    </a:cubicBezTo>
                    <a:cubicBezTo>
                      <a:pt x="19816" y="11307"/>
                      <a:pt x="19583" y="10258"/>
                      <a:pt x="19233" y="9325"/>
                    </a:cubicBezTo>
                    <a:cubicBezTo>
                      <a:pt x="18883" y="8393"/>
                      <a:pt x="18417" y="7577"/>
                      <a:pt x="17718" y="6877"/>
                    </a:cubicBezTo>
                    <a:cubicBezTo>
                      <a:pt x="17135" y="6178"/>
                      <a:pt x="16319" y="5712"/>
                      <a:pt x="15503" y="5245"/>
                    </a:cubicBezTo>
                    <a:cubicBezTo>
                      <a:pt x="14687" y="4896"/>
                      <a:pt x="13638" y="4663"/>
                      <a:pt x="12589" y="4663"/>
                    </a:cubicBezTo>
                    <a:cubicBezTo>
                      <a:pt x="11540" y="4663"/>
                      <a:pt x="10491" y="4896"/>
                      <a:pt x="9675" y="5245"/>
                    </a:cubicBezTo>
                    <a:cubicBezTo>
                      <a:pt x="8742" y="5595"/>
                      <a:pt x="8043" y="6178"/>
                      <a:pt x="7460" y="6877"/>
                    </a:cubicBezTo>
                    <a:cubicBezTo>
                      <a:pt x="6877" y="7577"/>
                      <a:pt x="6411" y="8393"/>
                      <a:pt x="6061" y="9325"/>
                    </a:cubicBezTo>
                    <a:cubicBezTo>
                      <a:pt x="5712" y="10258"/>
                      <a:pt x="5595" y="11190"/>
                      <a:pt x="5595" y="12239"/>
                    </a:cubicBezTo>
                    <a:cubicBezTo>
                      <a:pt x="5595" y="14570"/>
                      <a:pt x="6294" y="16319"/>
                      <a:pt x="7577" y="17718"/>
                    </a:cubicBezTo>
                    <a:cubicBezTo>
                      <a:pt x="8626" y="19350"/>
                      <a:pt x="10374" y="20049"/>
                      <a:pt x="12589" y="20049"/>
                    </a:cubicBez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3" name="Freeform: Shape 18">
                <a:extLst>
                  <a:ext uri="{FF2B5EF4-FFF2-40B4-BE49-F238E27FC236}">
                    <a16:creationId xmlns:a16="http://schemas.microsoft.com/office/drawing/2014/main" id="{AECCE60E-3AEF-EA98-5D33-E8B1E3AC0FE9}"/>
                  </a:ext>
                </a:extLst>
              </p:cNvPr>
              <p:cNvSpPr/>
              <p:nvPr/>
            </p:nvSpPr>
            <p:spPr>
              <a:xfrm>
                <a:off x="886964" y="6550497"/>
                <a:ext cx="25760" cy="33337"/>
              </a:xfrm>
              <a:custGeom>
                <a:avLst/>
                <a:gdLst>
                  <a:gd name="connsiteX0" fmla="*/ 233 w 25760"/>
                  <a:gd name="connsiteY0" fmla="*/ 3613 h 33337"/>
                  <a:gd name="connsiteX1" fmla="*/ 932 w 25760"/>
                  <a:gd name="connsiteY1" fmla="*/ 1399 h 33337"/>
                  <a:gd name="connsiteX2" fmla="*/ 2798 w 25760"/>
                  <a:gd name="connsiteY2" fmla="*/ 466 h 33337"/>
                  <a:gd name="connsiteX3" fmla="*/ 5479 w 25760"/>
                  <a:gd name="connsiteY3" fmla="*/ 117 h 33337"/>
                  <a:gd name="connsiteX4" fmla="*/ 11074 w 25760"/>
                  <a:gd name="connsiteY4" fmla="*/ 0 h 33337"/>
                  <a:gd name="connsiteX5" fmla="*/ 22147 w 25760"/>
                  <a:gd name="connsiteY5" fmla="*/ 3031 h 33337"/>
                  <a:gd name="connsiteX6" fmla="*/ 25761 w 25760"/>
                  <a:gd name="connsiteY6" fmla="*/ 11074 h 33337"/>
                  <a:gd name="connsiteX7" fmla="*/ 24945 w 25760"/>
                  <a:gd name="connsiteY7" fmla="*/ 15503 h 33337"/>
                  <a:gd name="connsiteX8" fmla="*/ 22497 w 25760"/>
                  <a:gd name="connsiteY8" fmla="*/ 19000 h 33337"/>
                  <a:gd name="connsiteX9" fmla="*/ 18067 w 25760"/>
                  <a:gd name="connsiteY9" fmla="*/ 21331 h 33337"/>
                  <a:gd name="connsiteX10" fmla="*/ 11423 w 25760"/>
                  <a:gd name="connsiteY10" fmla="*/ 22147 h 33337"/>
                  <a:gd name="connsiteX11" fmla="*/ 9442 w 25760"/>
                  <a:gd name="connsiteY11" fmla="*/ 22031 h 33337"/>
                  <a:gd name="connsiteX12" fmla="*/ 7577 w 25760"/>
                  <a:gd name="connsiteY12" fmla="*/ 21914 h 33337"/>
                  <a:gd name="connsiteX13" fmla="*/ 6178 w 25760"/>
                  <a:gd name="connsiteY13" fmla="*/ 21797 h 33337"/>
                  <a:gd name="connsiteX14" fmla="*/ 5479 w 25760"/>
                  <a:gd name="connsiteY14" fmla="*/ 21681 h 33337"/>
                  <a:gd name="connsiteX15" fmla="*/ 5479 w 25760"/>
                  <a:gd name="connsiteY15" fmla="*/ 33337 h 33337"/>
                  <a:gd name="connsiteX16" fmla="*/ 0 w 25760"/>
                  <a:gd name="connsiteY16" fmla="*/ 33337 h 33337"/>
                  <a:gd name="connsiteX17" fmla="*/ 0 w 25760"/>
                  <a:gd name="connsiteY17" fmla="*/ 3613 h 33337"/>
                  <a:gd name="connsiteX18" fmla="*/ 5595 w 25760"/>
                  <a:gd name="connsiteY18" fmla="*/ 16785 h 33337"/>
                  <a:gd name="connsiteX19" fmla="*/ 7460 w 25760"/>
                  <a:gd name="connsiteY19" fmla="*/ 17018 h 33337"/>
                  <a:gd name="connsiteX20" fmla="*/ 11307 w 25760"/>
                  <a:gd name="connsiteY20" fmla="*/ 17251 h 33337"/>
                  <a:gd name="connsiteX21" fmla="*/ 15620 w 25760"/>
                  <a:gd name="connsiteY21" fmla="*/ 16785 h 33337"/>
                  <a:gd name="connsiteX22" fmla="*/ 18300 w 25760"/>
                  <a:gd name="connsiteY22" fmla="*/ 15503 h 33337"/>
                  <a:gd name="connsiteX23" fmla="*/ 19699 w 25760"/>
                  <a:gd name="connsiteY23" fmla="*/ 13521 h 33337"/>
                  <a:gd name="connsiteX24" fmla="*/ 20166 w 25760"/>
                  <a:gd name="connsiteY24" fmla="*/ 11074 h 33337"/>
                  <a:gd name="connsiteX25" fmla="*/ 19816 w 25760"/>
                  <a:gd name="connsiteY25" fmla="*/ 8742 h 33337"/>
                  <a:gd name="connsiteX26" fmla="*/ 18417 w 25760"/>
                  <a:gd name="connsiteY26" fmla="*/ 6761 h 33337"/>
                  <a:gd name="connsiteX27" fmla="*/ 15620 w 25760"/>
                  <a:gd name="connsiteY27" fmla="*/ 5362 h 33337"/>
                  <a:gd name="connsiteX28" fmla="*/ 10957 w 25760"/>
                  <a:gd name="connsiteY28" fmla="*/ 4779 h 33337"/>
                  <a:gd name="connsiteX29" fmla="*/ 7344 w 25760"/>
                  <a:gd name="connsiteY29" fmla="*/ 4896 h 33337"/>
                  <a:gd name="connsiteX30" fmla="*/ 5595 w 25760"/>
                  <a:gd name="connsiteY30" fmla="*/ 5129 h 33337"/>
                  <a:gd name="connsiteX31" fmla="*/ 5595 w 25760"/>
                  <a:gd name="connsiteY31" fmla="*/ 16785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5760" h="33337">
                    <a:moveTo>
                      <a:pt x="233" y="3613"/>
                    </a:moveTo>
                    <a:cubicBezTo>
                      <a:pt x="233" y="2564"/>
                      <a:pt x="466" y="1865"/>
                      <a:pt x="932" y="1399"/>
                    </a:cubicBezTo>
                    <a:cubicBezTo>
                      <a:pt x="1399" y="933"/>
                      <a:pt x="1982" y="699"/>
                      <a:pt x="2798" y="466"/>
                    </a:cubicBezTo>
                    <a:cubicBezTo>
                      <a:pt x="3264" y="350"/>
                      <a:pt x="4196" y="233"/>
                      <a:pt x="5479" y="117"/>
                    </a:cubicBezTo>
                    <a:cubicBezTo>
                      <a:pt x="6761" y="0"/>
                      <a:pt x="8626" y="0"/>
                      <a:pt x="11074" y="0"/>
                    </a:cubicBezTo>
                    <a:cubicBezTo>
                      <a:pt x="16086" y="0"/>
                      <a:pt x="19816" y="1049"/>
                      <a:pt x="22147" y="3031"/>
                    </a:cubicBezTo>
                    <a:cubicBezTo>
                      <a:pt x="24595" y="5012"/>
                      <a:pt x="25761" y="7693"/>
                      <a:pt x="25761" y="11074"/>
                    </a:cubicBezTo>
                    <a:cubicBezTo>
                      <a:pt x="25761" y="12589"/>
                      <a:pt x="25527" y="14104"/>
                      <a:pt x="24945" y="15503"/>
                    </a:cubicBezTo>
                    <a:cubicBezTo>
                      <a:pt x="24478" y="16902"/>
                      <a:pt x="23662" y="18067"/>
                      <a:pt x="22497" y="19000"/>
                    </a:cubicBezTo>
                    <a:cubicBezTo>
                      <a:pt x="21331" y="19932"/>
                      <a:pt x="19932" y="20748"/>
                      <a:pt x="18067" y="21331"/>
                    </a:cubicBezTo>
                    <a:cubicBezTo>
                      <a:pt x="16202" y="21914"/>
                      <a:pt x="14104" y="22147"/>
                      <a:pt x="11423" y="22147"/>
                    </a:cubicBezTo>
                    <a:cubicBezTo>
                      <a:pt x="10724" y="22147"/>
                      <a:pt x="10141" y="22147"/>
                      <a:pt x="9442" y="22031"/>
                    </a:cubicBezTo>
                    <a:cubicBezTo>
                      <a:pt x="8742" y="22031"/>
                      <a:pt x="8159" y="21914"/>
                      <a:pt x="7577" y="21914"/>
                    </a:cubicBezTo>
                    <a:cubicBezTo>
                      <a:pt x="6994" y="21914"/>
                      <a:pt x="6528" y="21797"/>
                      <a:pt x="6178" y="21797"/>
                    </a:cubicBezTo>
                    <a:cubicBezTo>
                      <a:pt x="5828" y="21681"/>
                      <a:pt x="5479" y="21681"/>
                      <a:pt x="5479" y="21681"/>
                    </a:cubicBezTo>
                    <a:lnTo>
                      <a:pt x="5479" y="33337"/>
                    </a:lnTo>
                    <a:lnTo>
                      <a:pt x="0" y="33337"/>
                    </a:lnTo>
                    <a:lnTo>
                      <a:pt x="0" y="3613"/>
                    </a:lnTo>
                    <a:close/>
                    <a:moveTo>
                      <a:pt x="5595" y="16785"/>
                    </a:moveTo>
                    <a:cubicBezTo>
                      <a:pt x="5828" y="16785"/>
                      <a:pt x="6411" y="16902"/>
                      <a:pt x="7460" y="17018"/>
                    </a:cubicBezTo>
                    <a:cubicBezTo>
                      <a:pt x="8509" y="17135"/>
                      <a:pt x="9791" y="17251"/>
                      <a:pt x="11307" y="17251"/>
                    </a:cubicBezTo>
                    <a:cubicBezTo>
                      <a:pt x="13055" y="17251"/>
                      <a:pt x="14454" y="17135"/>
                      <a:pt x="15620" y="16785"/>
                    </a:cubicBezTo>
                    <a:cubicBezTo>
                      <a:pt x="16785" y="16435"/>
                      <a:pt x="17718" y="15969"/>
                      <a:pt x="18300" y="15503"/>
                    </a:cubicBezTo>
                    <a:cubicBezTo>
                      <a:pt x="19000" y="14920"/>
                      <a:pt x="19466" y="14221"/>
                      <a:pt x="19699" y="13521"/>
                    </a:cubicBezTo>
                    <a:cubicBezTo>
                      <a:pt x="19932" y="12822"/>
                      <a:pt x="20166" y="12006"/>
                      <a:pt x="20166" y="11074"/>
                    </a:cubicBezTo>
                    <a:cubicBezTo>
                      <a:pt x="20166" y="10258"/>
                      <a:pt x="20049" y="9558"/>
                      <a:pt x="19816" y="8742"/>
                    </a:cubicBezTo>
                    <a:cubicBezTo>
                      <a:pt x="19583" y="8043"/>
                      <a:pt x="19116" y="7344"/>
                      <a:pt x="18417" y="6761"/>
                    </a:cubicBezTo>
                    <a:cubicBezTo>
                      <a:pt x="17718" y="6178"/>
                      <a:pt x="16785" y="5712"/>
                      <a:pt x="15620" y="5362"/>
                    </a:cubicBezTo>
                    <a:cubicBezTo>
                      <a:pt x="14454" y="5012"/>
                      <a:pt x="12939" y="4779"/>
                      <a:pt x="10957" y="4779"/>
                    </a:cubicBezTo>
                    <a:cubicBezTo>
                      <a:pt x="9442" y="4779"/>
                      <a:pt x="8276" y="4779"/>
                      <a:pt x="7344" y="4896"/>
                    </a:cubicBezTo>
                    <a:cubicBezTo>
                      <a:pt x="6411" y="5012"/>
                      <a:pt x="5828" y="5012"/>
                      <a:pt x="5595" y="5129"/>
                    </a:cubicBezTo>
                    <a:lnTo>
                      <a:pt x="5595" y="16785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4" name="Freeform: Shape 19">
                <a:extLst>
                  <a:ext uri="{FF2B5EF4-FFF2-40B4-BE49-F238E27FC236}">
                    <a16:creationId xmlns:a16="http://schemas.microsoft.com/office/drawing/2014/main" id="{841592E3-B216-193E-FD01-18211797CF09}"/>
                  </a:ext>
                </a:extLst>
              </p:cNvPr>
              <p:cNvSpPr/>
              <p:nvPr/>
            </p:nvSpPr>
            <p:spPr>
              <a:xfrm>
                <a:off x="917387" y="6559122"/>
                <a:ext cx="16668" cy="24711"/>
              </a:xfrm>
              <a:custGeom>
                <a:avLst/>
                <a:gdLst>
                  <a:gd name="connsiteX0" fmla="*/ 0 w 16668"/>
                  <a:gd name="connsiteY0" fmla="*/ 9209 h 24711"/>
                  <a:gd name="connsiteX1" fmla="*/ 2681 w 16668"/>
                  <a:gd name="connsiteY1" fmla="*/ 2448 h 24711"/>
                  <a:gd name="connsiteX2" fmla="*/ 10024 w 16668"/>
                  <a:gd name="connsiteY2" fmla="*/ 0 h 24711"/>
                  <a:gd name="connsiteX3" fmla="*/ 14804 w 16668"/>
                  <a:gd name="connsiteY3" fmla="*/ 816 h 24711"/>
                  <a:gd name="connsiteX4" fmla="*/ 16669 w 16668"/>
                  <a:gd name="connsiteY4" fmla="*/ 3380 h 24711"/>
                  <a:gd name="connsiteX5" fmla="*/ 16202 w 16668"/>
                  <a:gd name="connsiteY5" fmla="*/ 5012 h 24711"/>
                  <a:gd name="connsiteX6" fmla="*/ 15503 w 16668"/>
                  <a:gd name="connsiteY6" fmla="*/ 5945 h 24711"/>
                  <a:gd name="connsiteX7" fmla="*/ 13521 w 16668"/>
                  <a:gd name="connsiteY7" fmla="*/ 5245 h 24711"/>
                  <a:gd name="connsiteX8" fmla="*/ 10840 w 16668"/>
                  <a:gd name="connsiteY8" fmla="*/ 4896 h 24711"/>
                  <a:gd name="connsiteX9" fmla="*/ 5362 w 16668"/>
                  <a:gd name="connsiteY9" fmla="*/ 10840 h 24711"/>
                  <a:gd name="connsiteX10" fmla="*/ 5362 w 16668"/>
                  <a:gd name="connsiteY10" fmla="*/ 24711 h 24711"/>
                  <a:gd name="connsiteX11" fmla="*/ 0 w 16668"/>
                  <a:gd name="connsiteY11" fmla="*/ 24711 h 24711"/>
                  <a:gd name="connsiteX12" fmla="*/ 0 w 16668"/>
                  <a:gd name="connsiteY12" fmla="*/ 9209 h 2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668" h="24711">
                    <a:moveTo>
                      <a:pt x="0" y="9209"/>
                    </a:moveTo>
                    <a:cubicBezTo>
                      <a:pt x="0" y="6294"/>
                      <a:pt x="932" y="3963"/>
                      <a:pt x="2681" y="2448"/>
                    </a:cubicBezTo>
                    <a:cubicBezTo>
                      <a:pt x="4429" y="816"/>
                      <a:pt x="6877" y="0"/>
                      <a:pt x="10024" y="0"/>
                    </a:cubicBezTo>
                    <a:cubicBezTo>
                      <a:pt x="12006" y="0"/>
                      <a:pt x="13638" y="233"/>
                      <a:pt x="14804" y="816"/>
                    </a:cubicBezTo>
                    <a:cubicBezTo>
                      <a:pt x="16086" y="1399"/>
                      <a:pt x="16669" y="2215"/>
                      <a:pt x="16669" y="3380"/>
                    </a:cubicBezTo>
                    <a:cubicBezTo>
                      <a:pt x="16669" y="3963"/>
                      <a:pt x="16552" y="4429"/>
                      <a:pt x="16202" y="5012"/>
                    </a:cubicBezTo>
                    <a:cubicBezTo>
                      <a:pt x="15853" y="5478"/>
                      <a:pt x="15620" y="5828"/>
                      <a:pt x="15503" y="5945"/>
                    </a:cubicBezTo>
                    <a:cubicBezTo>
                      <a:pt x="14920" y="5712"/>
                      <a:pt x="14337" y="5478"/>
                      <a:pt x="13521" y="5245"/>
                    </a:cubicBezTo>
                    <a:cubicBezTo>
                      <a:pt x="12705" y="5012"/>
                      <a:pt x="11889" y="4896"/>
                      <a:pt x="10840" y="4896"/>
                    </a:cubicBezTo>
                    <a:cubicBezTo>
                      <a:pt x="7227" y="4896"/>
                      <a:pt x="5362" y="6877"/>
                      <a:pt x="5362" y="10840"/>
                    </a:cubicBezTo>
                    <a:lnTo>
                      <a:pt x="5362" y="24711"/>
                    </a:lnTo>
                    <a:lnTo>
                      <a:pt x="0" y="24711"/>
                    </a:lnTo>
                    <a:lnTo>
                      <a:pt x="0" y="9209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5" name="Freeform: Shape 20">
                <a:extLst>
                  <a:ext uri="{FF2B5EF4-FFF2-40B4-BE49-F238E27FC236}">
                    <a16:creationId xmlns:a16="http://schemas.microsoft.com/office/drawing/2014/main" id="{8E40C7FC-D87C-3545-7B57-719CE52EC1ED}"/>
                  </a:ext>
                </a:extLst>
              </p:cNvPr>
              <p:cNvSpPr/>
              <p:nvPr/>
            </p:nvSpPr>
            <p:spPr>
              <a:xfrm>
                <a:off x="935571" y="6559122"/>
                <a:ext cx="25644" cy="25177"/>
              </a:xfrm>
              <a:custGeom>
                <a:avLst/>
                <a:gdLst>
                  <a:gd name="connsiteX0" fmla="*/ 12822 w 25644"/>
                  <a:gd name="connsiteY0" fmla="*/ 0 h 25177"/>
                  <a:gd name="connsiteX1" fmla="*/ 17951 w 25644"/>
                  <a:gd name="connsiteY1" fmla="*/ 933 h 25177"/>
                  <a:gd name="connsiteX2" fmla="*/ 22031 w 25644"/>
                  <a:gd name="connsiteY2" fmla="*/ 3613 h 25177"/>
                  <a:gd name="connsiteX3" fmla="*/ 24712 w 25644"/>
                  <a:gd name="connsiteY3" fmla="*/ 7577 h 25177"/>
                  <a:gd name="connsiteX4" fmla="*/ 25644 w 25644"/>
                  <a:gd name="connsiteY4" fmla="*/ 12589 h 25177"/>
                  <a:gd name="connsiteX5" fmla="*/ 24712 w 25644"/>
                  <a:gd name="connsiteY5" fmla="*/ 17601 h 25177"/>
                  <a:gd name="connsiteX6" fmla="*/ 22031 w 25644"/>
                  <a:gd name="connsiteY6" fmla="*/ 21564 h 25177"/>
                  <a:gd name="connsiteX7" fmla="*/ 17951 w 25644"/>
                  <a:gd name="connsiteY7" fmla="*/ 24245 h 25177"/>
                  <a:gd name="connsiteX8" fmla="*/ 12822 w 25644"/>
                  <a:gd name="connsiteY8" fmla="*/ 25178 h 25177"/>
                  <a:gd name="connsiteX9" fmla="*/ 7693 w 25644"/>
                  <a:gd name="connsiteY9" fmla="*/ 24245 h 25177"/>
                  <a:gd name="connsiteX10" fmla="*/ 3613 w 25644"/>
                  <a:gd name="connsiteY10" fmla="*/ 21564 h 25177"/>
                  <a:gd name="connsiteX11" fmla="*/ 933 w 25644"/>
                  <a:gd name="connsiteY11" fmla="*/ 17601 h 25177"/>
                  <a:gd name="connsiteX12" fmla="*/ 0 w 25644"/>
                  <a:gd name="connsiteY12" fmla="*/ 12589 h 25177"/>
                  <a:gd name="connsiteX13" fmla="*/ 933 w 25644"/>
                  <a:gd name="connsiteY13" fmla="*/ 7577 h 25177"/>
                  <a:gd name="connsiteX14" fmla="*/ 3613 w 25644"/>
                  <a:gd name="connsiteY14" fmla="*/ 3613 h 25177"/>
                  <a:gd name="connsiteX15" fmla="*/ 7693 w 25644"/>
                  <a:gd name="connsiteY15" fmla="*/ 933 h 25177"/>
                  <a:gd name="connsiteX16" fmla="*/ 12822 w 25644"/>
                  <a:gd name="connsiteY16" fmla="*/ 0 h 25177"/>
                  <a:gd name="connsiteX17" fmla="*/ 12822 w 25644"/>
                  <a:gd name="connsiteY17" fmla="*/ 20515 h 25177"/>
                  <a:gd name="connsiteX18" fmla="*/ 15736 w 25644"/>
                  <a:gd name="connsiteY18" fmla="*/ 19932 h 25177"/>
                  <a:gd name="connsiteX19" fmla="*/ 18067 w 25644"/>
                  <a:gd name="connsiteY19" fmla="*/ 18300 h 25177"/>
                  <a:gd name="connsiteX20" fmla="*/ 19583 w 25644"/>
                  <a:gd name="connsiteY20" fmla="*/ 15853 h 25177"/>
                  <a:gd name="connsiteX21" fmla="*/ 20166 w 25644"/>
                  <a:gd name="connsiteY21" fmla="*/ 12822 h 25177"/>
                  <a:gd name="connsiteX22" fmla="*/ 19583 w 25644"/>
                  <a:gd name="connsiteY22" fmla="*/ 9675 h 25177"/>
                  <a:gd name="connsiteX23" fmla="*/ 18067 w 25644"/>
                  <a:gd name="connsiteY23" fmla="*/ 7110 h 25177"/>
                  <a:gd name="connsiteX24" fmla="*/ 15736 w 25644"/>
                  <a:gd name="connsiteY24" fmla="*/ 5478 h 25177"/>
                  <a:gd name="connsiteX25" fmla="*/ 12822 w 25644"/>
                  <a:gd name="connsiteY25" fmla="*/ 4896 h 25177"/>
                  <a:gd name="connsiteX26" fmla="*/ 9908 w 25644"/>
                  <a:gd name="connsiteY26" fmla="*/ 5478 h 25177"/>
                  <a:gd name="connsiteX27" fmla="*/ 7577 w 25644"/>
                  <a:gd name="connsiteY27" fmla="*/ 7110 h 25177"/>
                  <a:gd name="connsiteX28" fmla="*/ 6061 w 25644"/>
                  <a:gd name="connsiteY28" fmla="*/ 9675 h 25177"/>
                  <a:gd name="connsiteX29" fmla="*/ 5479 w 25644"/>
                  <a:gd name="connsiteY29" fmla="*/ 12822 h 25177"/>
                  <a:gd name="connsiteX30" fmla="*/ 6061 w 25644"/>
                  <a:gd name="connsiteY30" fmla="*/ 15853 h 25177"/>
                  <a:gd name="connsiteX31" fmla="*/ 7577 w 25644"/>
                  <a:gd name="connsiteY31" fmla="*/ 18300 h 25177"/>
                  <a:gd name="connsiteX32" fmla="*/ 9908 w 25644"/>
                  <a:gd name="connsiteY32" fmla="*/ 19932 h 25177"/>
                  <a:gd name="connsiteX33" fmla="*/ 12822 w 25644"/>
                  <a:gd name="connsiteY33" fmla="*/ 20515 h 25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644" h="25177">
                    <a:moveTo>
                      <a:pt x="12822" y="0"/>
                    </a:moveTo>
                    <a:cubicBezTo>
                      <a:pt x="14687" y="0"/>
                      <a:pt x="16319" y="350"/>
                      <a:pt x="17951" y="933"/>
                    </a:cubicBezTo>
                    <a:cubicBezTo>
                      <a:pt x="19583" y="1515"/>
                      <a:pt x="20865" y="2448"/>
                      <a:pt x="22031" y="3613"/>
                    </a:cubicBezTo>
                    <a:cubicBezTo>
                      <a:pt x="23196" y="4779"/>
                      <a:pt x="24129" y="6061"/>
                      <a:pt x="24712" y="7577"/>
                    </a:cubicBezTo>
                    <a:cubicBezTo>
                      <a:pt x="25411" y="9092"/>
                      <a:pt x="25644" y="10840"/>
                      <a:pt x="25644" y="12589"/>
                    </a:cubicBezTo>
                    <a:cubicBezTo>
                      <a:pt x="25644" y="14337"/>
                      <a:pt x="25294" y="16086"/>
                      <a:pt x="24712" y="17601"/>
                    </a:cubicBezTo>
                    <a:cubicBezTo>
                      <a:pt x="24012" y="19116"/>
                      <a:pt x="23196" y="20515"/>
                      <a:pt x="22031" y="21564"/>
                    </a:cubicBezTo>
                    <a:cubicBezTo>
                      <a:pt x="20865" y="22730"/>
                      <a:pt x="19466" y="23546"/>
                      <a:pt x="17951" y="24245"/>
                    </a:cubicBezTo>
                    <a:cubicBezTo>
                      <a:pt x="16319" y="24945"/>
                      <a:pt x="14687" y="25178"/>
                      <a:pt x="12822" y="25178"/>
                    </a:cubicBezTo>
                    <a:cubicBezTo>
                      <a:pt x="10957" y="25178"/>
                      <a:pt x="9325" y="24828"/>
                      <a:pt x="7693" y="24245"/>
                    </a:cubicBezTo>
                    <a:cubicBezTo>
                      <a:pt x="6061" y="23546"/>
                      <a:pt x="4779" y="22730"/>
                      <a:pt x="3613" y="21564"/>
                    </a:cubicBezTo>
                    <a:cubicBezTo>
                      <a:pt x="2448" y="20399"/>
                      <a:pt x="1515" y="19116"/>
                      <a:pt x="933" y="17601"/>
                    </a:cubicBezTo>
                    <a:cubicBezTo>
                      <a:pt x="233" y="16086"/>
                      <a:pt x="0" y="14337"/>
                      <a:pt x="0" y="12589"/>
                    </a:cubicBezTo>
                    <a:cubicBezTo>
                      <a:pt x="0" y="10724"/>
                      <a:pt x="350" y="9092"/>
                      <a:pt x="933" y="7577"/>
                    </a:cubicBezTo>
                    <a:cubicBezTo>
                      <a:pt x="1632" y="6061"/>
                      <a:pt x="2448" y="4663"/>
                      <a:pt x="3613" y="3613"/>
                    </a:cubicBezTo>
                    <a:cubicBezTo>
                      <a:pt x="4779" y="2448"/>
                      <a:pt x="6178" y="1632"/>
                      <a:pt x="7693" y="933"/>
                    </a:cubicBezTo>
                    <a:cubicBezTo>
                      <a:pt x="9325" y="233"/>
                      <a:pt x="10957" y="0"/>
                      <a:pt x="12822" y="0"/>
                    </a:cubicBezTo>
                    <a:close/>
                    <a:moveTo>
                      <a:pt x="12822" y="20515"/>
                    </a:moveTo>
                    <a:cubicBezTo>
                      <a:pt x="13871" y="20515"/>
                      <a:pt x="14920" y="20282"/>
                      <a:pt x="15736" y="19932"/>
                    </a:cubicBezTo>
                    <a:cubicBezTo>
                      <a:pt x="16669" y="19583"/>
                      <a:pt x="17368" y="19000"/>
                      <a:pt x="18067" y="18300"/>
                    </a:cubicBezTo>
                    <a:cubicBezTo>
                      <a:pt x="18650" y="17601"/>
                      <a:pt x="19233" y="16785"/>
                      <a:pt x="19583" y="15853"/>
                    </a:cubicBezTo>
                    <a:cubicBezTo>
                      <a:pt x="19932" y="14920"/>
                      <a:pt x="20166" y="13871"/>
                      <a:pt x="20166" y="12822"/>
                    </a:cubicBezTo>
                    <a:cubicBezTo>
                      <a:pt x="20166" y="11656"/>
                      <a:pt x="19932" y="10607"/>
                      <a:pt x="19583" y="9675"/>
                    </a:cubicBezTo>
                    <a:cubicBezTo>
                      <a:pt x="19233" y="8742"/>
                      <a:pt x="18767" y="7810"/>
                      <a:pt x="18067" y="7110"/>
                    </a:cubicBezTo>
                    <a:cubicBezTo>
                      <a:pt x="17485" y="6411"/>
                      <a:pt x="16669" y="5828"/>
                      <a:pt x="15736" y="5478"/>
                    </a:cubicBezTo>
                    <a:cubicBezTo>
                      <a:pt x="14804" y="5129"/>
                      <a:pt x="13871" y="4896"/>
                      <a:pt x="12822" y="4896"/>
                    </a:cubicBezTo>
                    <a:cubicBezTo>
                      <a:pt x="11773" y="4896"/>
                      <a:pt x="10724" y="5129"/>
                      <a:pt x="9908" y="5478"/>
                    </a:cubicBezTo>
                    <a:cubicBezTo>
                      <a:pt x="8975" y="5828"/>
                      <a:pt x="8276" y="6411"/>
                      <a:pt x="7577" y="7110"/>
                    </a:cubicBezTo>
                    <a:cubicBezTo>
                      <a:pt x="6994" y="7810"/>
                      <a:pt x="6411" y="8626"/>
                      <a:pt x="6061" y="9675"/>
                    </a:cubicBezTo>
                    <a:cubicBezTo>
                      <a:pt x="5712" y="10607"/>
                      <a:pt x="5479" y="11656"/>
                      <a:pt x="5479" y="12822"/>
                    </a:cubicBezTo>
                    <a:cubicBezTo>
                      <a:pt x="5479" y="13988"/>
                      <a:pt x="5712" y="14920"/>
                      <a:pt x="6061" y="15853"/>
                    </a:cubicBezTo>
                    <a:cubicBezTo>
                      <a:pt x="6411" y="16785"/>
                      <a:pt x="6877" y="17601"/>
                      <a:pt x="7577" y="18300"/>
                    </a:cubicBezTo>
                    <a:cubicBezTo>
                      <a:pt x="8159" y="19000"/>
                      <a:pt x="8975" y="19583"/>
                      <a:pt x="9908" y="19932"/>
                    </a:cubicBezTo>
                    <a:cubicBezTo>
                      <a:pt x="10724" y="20282"/>
                      <a:pt x="11656" y="20515"/>
                      <a:pt x="12822" y="20515"/>
                    </a:cubicBez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6" name="Freeform: Shape 21">
                <a:extLst>
                  <a:ext uri="{FF2B5EF4-FFF2-40B4-BE49-F238E27FC236}">
                    <a16:creationId xmlns:a16="http://schemas.microsoft.com/office/drawing/2014/main" id="{8457F91B-DD26-BC60-AFE2-DE935BCF29E4}"/>
                  </a:ext>
                </a:extLst>
              </p:cNvPr>
              <p:cNvSpPr/>
              <p:nvPr/>
            </p:nvSpPr>
            <p:spPr>
              <a:xfrm>
                <a:off x="964246" y="6559006"/>
                <a:ext cx="22613" cy="25410"/>
              </a:xfrm>
              <a:custGeom>
                <a:avLst/>
                <a:gdLst>
                  <a:gd name="connsiteX0" fmla="*/ 2098 w 22613"/>
                  <a:gd name="connsiteY0" fmla="*/ 18767 h 25410"/>
                  <a:gd name="connsiteX1" fmla="*/ 3264 w 22613"/>
                  <a:gd name="connsiteY1" fmla="*/ 19350 h 25410"/>
                  <a:gd name="connsiteX2" fmla="*/ 5362 w 22613"/>
                  <a:gd name="connsiteY2" fmla="*/ 20166 h 25410"/>
                  <a:gd name="connsiteX3" fmla="*/ 8159 w 22613"/>
                  <a:gd name="connsiteY3" fmla="*/ 20865 h 25410"/>
                  <a:gd name="connsiteX4" fmla="*/ 11656 w 22613"/>
                  <a:gd name="connsiteY4" fmla="*/ 21098 h 25410"/>
                  <a:gd name="connsiteX5" fmla="*/ 15620 w 22613"/>
                  <a:gd name="connsiteY5" fmla="*/ 20399 h 25410"/>
                  <a:gd name="connsiteX6" fmla="*/ 17135 w 22613"/>
                  <a:gd name="connsiteY6" fmla="*/ 18184 h 25410"/>
                  <a:gd name="connsiteX7" fmla="*/ 16202 w 22613"/>
                  <a:gd name="connsiteY7" fmla="*/ 16202 h 25410"/>
                  <a:gd name="connsiteX8" fmla="*/ 12705 w 22613"/>
                  <a:gd name="connsiteY8" fmla="*/ 15270 h 25410"/>
                  <a:gd name="connsiteX9" fmla="*/ 9092 w 22613"/>
                  <a:gd name="connsiteY9" fmla="*/ 14804 h 25410"/>
                  <a:gd name="connsiteX10" fmla="*/ 5712 w 22613"/>
                  <a:gd name="connsiteY10" fmla="*/ 14104 h 25410"/>
                  <a:gd name="connsiteX11" fmla="*/ 3031 w 22613"/>
                  <a:gd name="connsiteY11" fmla="*/ 12705 h 25410"/>
                  <a:gd name="connsiteX12" fmla="*/ 1282 w 22613"/>
                  <a:gd name="connsiteY12" fmla="*/ 10607 h 25410"/>
                  <a:gd name="connsiteX13" fmla="*/ 699 w 22613"/>
                  <a:gd name="connsiteY13" fmla="*/ 7577 h 25410"/>
                  <a:gd name="connsiteX14" fmla="*/ 1282 w 22613"/>
                  <a:gd name="connsiteY14" fmla="*/ 4663 h 25410"/>
                  <a:gd name="connsiteX15" fmla="*/ 3147 w 22613"/>
                  <a:gd name="connsiteY15" fmla="*/ 2215 h 25410"/>
                  <a:gd name="connsiteX16" fmla="*/ 6411 w 22613"/>
                  <a:gd name="connsiteY16" fmla="*/ 583 h 25410"/>
                  <a:gd name="connsiteX17" fmla="*/ 11307 w 22613"/>
                  <a:gd name="connsiteY17" fmla="*/ 0 h 25410"/>
                  <a:gd name="connsiteX18" fmla="*/ 18883 w 22613"/>
                  <a:gd name="connsiteY18" fmla="*/ 1049 h 25410"/>
                  <a:gd name="connsiteX19" fmla="*/ 21564 w 22613"/>
                  <a:gd name="connsiteY19" fmla="*/ 3963 h 25410"/>
                  <a:gd name="connsiteX20" fmla="*/ 21331 w 22613"/>
                  <a:gd name="connsiteY20" fmla="*/ 5012 h 25410"/>
                  <a:gd name="connsiteX21" fmla="*/ 20865 w 22613"/>
                  <a:gd name="connsiteY21" fmla="*/ 5828 h 25410"/>
                  <a:gd name="connsiteX22" fmla="*/ 20282 w 22613"/>
                  <a:gd name="connsiteY22" fmla="*/ 6411 h 25410"/>
                  <a:gd name="connsiteX23" fmla="*/ 19816 w 22613"/>
                  <a:gd name="connsiteY23" fmla="*/ 6644 h 25410"/>
                  <a:gd name="connsiteX24" fmla="*/ 19000 w 22613"/>
                  <a:gd name="connsiteY24" fmla="*/ 6061 h 25410"/>
                  <a:gd name="connsiteX25" fmla="*/ 17251 w 22613"/>
                  <a:gd name="connsiteY25" fmla="*/ 5245 h 25410"/>
                  <a:gd name="connsiteX26" fmla="*/ 14687 w 22613"/>
                  <a:gd name="connsiteY26" fmla="*/ 4546 h 25410"/>
                  <a:gd name="connsiteX27" fmla="*/ 11190 w 22613"/>
                  <a:gd name="connsiteY27" fmla="*/ 4196 h 25410"/>
                  <a:gd name="connsiteX28" fmla="*/ 5712 w 22613"/>
                  <a:gd name="connsiteY28" fmla="*/ 7110 h 25410"/>
                  <a:gd name="connsiteX29" fmla="*/ 6761 w 22613"/>
                  <a:gd name="connsiteY29" fmla="*/ 8975 h 25410"/>
                  <a:gd name="connsiteX30" fmla="*/ 9675 w 22613"/>
                  <a:gd name="connsiteY30" fmla="*/ 9908 h 25410"/>
                  <a:gd name="connsiteX31" fmla="*/ 14454 w 22613"/>
                  <a:gd name="connsiteY31" fmla="*/ 10491 h 25410"/>
                  <a:gd name="connsiteX32" fmla="*/ 20515 w 22613"/>
                  <a:gd name="connsiteY32" fmla="*/ 12705 h 25410"/>
                  <a:gd name="connsiteX33" fmla="*/ 22613 w 22613"/>
                  <a:gd name="connsiteY33" fmla="*/ 17601 h 25410"/>
                  <a:gd name="connsiteX34" fmla="*/ 19816 w 22613"/>
                  <a:gd name="connsiteY34" fmla="*/ 23313 h 25410"/>
                  <a:gd name="connsiteX35" fmla="*/ 11773 w 22613"/>
                  <a:gd name="connsiteY35" fmla="*/ 25411 h 25410"/>
                  <a:gd name="connsiteX36" fmla="*/ 7227 w 22613"/>
                  <a:gd name="connsiteY36" fmla="*/ 25061 h 25410"/>
                  <a:gd name="connsiteX37" fmla="*/ 3613 w 22613"/>
                  <a:gd name="connsiteY37" fmla="*/ 24129 h 25410"/>
                  <a:gd name="connsiteX38" fmla="*/ 1166 w 22613"/>
                  <a:gd name="connsiteY38" fmla="*/ 23196 h 25410"/>
                  <a:gd name="connsiteX39" fmla="*/ 0 w 22613"/>
                  <a:gd name="connsiteY39" fmla="*/ 22497 h 25410"/>
                  <a:gd name="connsiteX40" fmla="*/ 2098 w 22613"/>
                  <a:gd name="connsiteY40" fmla="*/ 18767 h 25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613" h="25410">
                    <a:moveTo>
                      <a:pt x="2098" y="18767"/>
                    </a:moveTo>
                    <a:cubicBezTo>
                      <a:pt x="2331" y="18883"/>
                      <a:pt x="2681" y="19116"/>
                      <a:pt x="3264" y="19350"/>
                    </a:cubicBezTo>
                    <a:cubicBezTo>
                      <a:pt x="3847" y="19583"/>
                      <a:pt x="4546" y="19816"/>
                      <a:pt x="5362" y="20166"/>
                    </a:cubicBezTo>
                    <a:cubicBezTo>
                      <a:pt x="6178" y="20399"/>
                      <a:pt x="7110" y="20632"/>
                      <a:pt x="8159" y="20865"/>
                    </a:cubicBezTo>
                    <a:cubicBezTo>
                      <a:pt x="9208" y="21098"/>
                      <a:pt x="10374" y="21098"/>
                      <a:pt x="11656" y="21098"/>
                    </a:cubicBezTo>
                    <a:cubicBezTo>
                      <a:pt x="13288" y="21098"/>
                      <a:pt x="14570" y="20865"/>
                      <a:pt x="15620" y="20399"/>
                    </a:cubicBezTo>
                    <a:cubicBezTo>
                      <a:pt x="16669" y="19932"/>
                      <a:pt x="17135" y="19233"/>
                      <a:pt x="17135" y="18184"/>
                    </a:cubicBezTo>
                    <a:cubicBezTo>
                      <a:pt x="17135" y="17251"/>
                      <a:pt x="16785" y="16669"/>
                      <a:pt x="16202" y="16202"/>
                    </a:cubicBezTo>
                    <a:cubicBezTo>
                      <a:pt x="15503" y="15736"/>
                      <a:pt x="14337" y="15386"/>
                      <a:pt x="12705" y="15270"/>
                    </a:cubicBezTo>
                    <a:lnTo>
                      <a:pt x="9092" y="14804"/>
                    </a:lnTo>
                    <a:cubicBezTo>
                      <a:pt x="7810" y="14687"/>
                      <a:pt x="6644" y="14454"/>
                      <a:pt x="5712" y="14104"/>
                    </a:cubicBezTo>
                    <a:cubicBezTo>
                      <a:pt x="4663" y="13755"/>
                      <a:pt x="3730" y="13288"/>
                      <a:pt x="3031" y="12705"/>
                    </a:cubicBezTo>
                    <a:cubicBezTo>
                      <a:pt x="2331" y="12123"/>
                      <a:pt x="1748" y="11423"/>
                      <a:pt x="1282" y="10607"/>
                    </a:cubicBezTo>
                    <a:cubicBezTo>
                      <a:pt x="816" y="9791"/>
                      <a:pt x="699" y="8742"/>
                      <a:pt x="699" y="7577"/>
                    </a:cubicBezTo>
                    <a:cubicBezTo>
                      <a:pt x="699" y="6528"/>
                      <a:pt x="932" y="5595"/>
                      <a:pt x="1282" y="4663"/>
                    </a:cubicBezTo>
                    <a:cubicBezTo>
                      <a:pt x="1632" y="3730"/>
                      <a:pt x="2331" y="2914"/>
                      <a:pt x="3147" y="2215"/>
                    </a:cubicBezTo>
                    <a:cubicBezTo>
                      <a:pt x="3963" y="1515"/>
                      <a:pt x="5129" y="933"/>
                      <a:pt x="6411" y="583"/>
                    </a:cubicBezTo>
                    <a:cubicBezTo>
                      <a:pt x="7810" y="233"/>
                      <a:pt x="9442" y="0"/>
                      <a:pt x="11307" y="0"/>
                    </a:cubicBezTo>
                    <a:cubicBezTo>
                      <a:pt x="14570" y="0"/>
                      <a:pt x="17018" y="350"/>
                      <a:pt x="18883" y="1049"/>
                    </a:cubicBezTo>
                    <a:cubicBezTo>
                      <a:pt x="20632" y="1748"/>
                      <a:pt x="21564" y="2681"/>
                      <a:pt x="21564" y="3963"/>
                    </a:cubicBezTo>
                    <a:cubicBezTo>
                      <a:pt x="21564" y="4313"/>
                      <a:pt x="21448" y="4663"/>
                      <a:pt x="21331" y="5012"/>
                    </a:cubicBezTo>
                    <a:cubicBezTo>
                      <a:pt x="21215" y="5245"/>
                      <a:pt x="20981" y="5595"/>
                      <a:pt x="20865" y="5828"/>
                    </a:cubicBezTo>
                    <a:cubicBezTo>
                      <a:pt x="20748" y="6061"/>
                      <a:pt x="20515" y="6178"/>
                      <a:pt x="20282" y="6411"/>
                    </a:cubicBezTo>
                    <a:cubicBezTo>
                      <a:pt x="20049" y="6528"/>
                      <a:pt x="19932" y="6644"/>
                      <a:pt x="19816" y="6644"/>
                    </a:cubicBezTo>
                    <a:cubicBezTo>
                      <a:pt x="19699" y="6528"/>
                      <a:pt x="19466" y="6294"/>
                      <a:pt x="19000" y="6061"/>
                    </a:cubicBezTo>
                    <a:cubicBezTo>
                      <a:pt x="18534" y="5828"/>
                      <a:pt x="18067" y="5478"/>
                      <a:pt x="17251" y="5245"/>
                    </a:cubicBezTo>
                    <a:cubicBezTo>
                      <a:pt x="16552" y="5012"/>
                      <a:pt x="15620" y="4779"/>
                      <a:pt x="14687" y="4546"/>
                    </a:cubicBezTo>
                    <a:cubicBezTo>
                      <a:pt x="13638" y="4313"/>
                      <a:pt x="12589" y="4196"/>
                      <a:pt x="11190" y="4196"/>
                    </a:cubicBezTo>
                    <a:cubicBezTo>
                      <a:pt x="7577" y="4196"/>
                      <a:pt x="5712" y="5129"/>
                      <a:pt x="5712" y="7110"/>
                    </a:cubicBezTo>
                    <a:cubicBezTo>
                      <a:pt x="5712" y="7926"/>
                      <a:pt x="6061" y="8626"/>
                      <a:pt x="6761" y="8975"/>
                    </a:cubicBezTo>
                    <a:cubicBezTo>
                      <a:pt x="7460" y="9442"/>
                      <a:pt x="8393" y="9675"/>
                      <a:pt x="9675" y="9908"/>
                    </a:cubicBezTo>
                    <a:lnTo>
                      <a:pt x="14454" y="10491"/>
                    </a:lnTo>
                    <a:cubicBezTo>
                      <a:pt x="17018" y="10840"/>
                      <a:pt x="19000" y="11540"/>
                      <a:pt x="20515" y="12705"/>
                    </a:cubicBezTo>
                    <a:cubicBezTo>
                      <a:pt x="21914" y="13755"/>
                      <a:pt x="22613" y="15386"/>
                      <a:pt x="22613" y="17601"/>
                    </a:cubicBezTo>
                    <a:cubicBezTo>
                      <a:pt x="22613" y="20049"/>
                      <a:pt x="21681" y="21914"/>
                      <a:pt x="19816" y="23313"/>
                    </a:cubicBezTo>
                    <a:cubicBezTo>
                      <a:pt x="17951" y="24711"/>
                      <a:pt x="15270" y="25411"/>
                      <a:pt x="11773" y="25411"/>
                    </a:cubicBezTo>
                    <a:cubicBezTo>
                      <a:pt x="10141" y="25411"/>
                      <a:pt x="8509" y="25294"/>
                      <a:pt x="7227" y="25061"/>
                    </a:cubicBezTo>
                    <a:cubicBezTo>
                      <a:pt x="5828" y="24828"/>
                      <a:pt x="4663" y="24478"/>
                      <a:pt x="3613" y="24129"/>
                    </a:cubicBezTo>
                    <a:cubicBezTo>
                      <a:pt x="2564" y="23779"/>
                      <a:pt x="1748" y="23429"/>
                      <a:pt x="1166" y="23196"/>
                    </a:cubicBezTo>
                    <a:cubicBezTo>
                      <a:pt x="583" y="22846"/>
                      <a:pt x="117" y="22613"/>
                      <a:pt x="0" y="22497"/>
                    </a:cubicBezTo>
                    <a:lnTo>
                      <a:pt x="2098" y="18767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7" name="Freeform: Shape 22">
                <a:extLst>
                  <a:ext uri="{FF2B5EF4-FFF2-40B4-BE49-F238E27FC236}">
                    <a16:creationId xmlns:a16="http://schemas.microsoft.com/office/drawing/2014/main" id="{E1B4EFFD-E785-0BDF-3B81-C6AFA22F1F8C}"/>
                  </a:ext>
                </a:extLst>
              </p:cNvPr>
              <p:cNvSpPr/>
              <p:nvPr/>
            </p:nvSpPr>
            <p:spPr>
              <a:xfrm>
                <a:off x="991522" y="6552944"/>
                <a:ext cx="15852" cy="31472"/>
              </a:xfrm>
              <a:custGeom>
                <a:avLst/>
                <a:gdLst>
                  <a:gd name="connsiteX0" fmla="*/ 0 w 15852"/>
                  <a:gd name="connsiteY0" fmla="*/ 2564 h 31472"/>
                  <a:gd name="connsiteX1" fmla="*/ 699 w 15852"/>
                  <a:gd name="connsiteY1" fmla="*/ 583 h 31472"/>
                  <a:gd name="connsiteX2" fmla="*/ 2798 w 15852"/>
                  <a:gd name="connsiteY2" fmla="*/ 0 h 31472"/>
                  <a:gd name="connsiteX3" fmla="*/ 4313 w 15852"/>
                  <a:gd name="connsiteY3" fmla="*/ 233 h 31472"/>
                  <a:gd name="connsiteX4" fmla="*/ 5245 w 15852"/>
                  <a:gd name="connsiteY4" fmla="*/ 583 h 31472"/>
                  <a:gd name="connsiteX5" fmla="*/ 5245 w 15852"/>
                  <a:gd name="connsiteY5" fmla="*/ 6877 h 31472"/>
                  <a:gd name="connsiteX6" fmla="*/ 12006 w 15852"/>
                  <a:gd name="connsiteY6" fmla="*/ 6877 h 31472"/>
                  <a:gd name="connsiteX7" fmla="*/ 14221 w 15852"/>
                  <a:gd name="connsiteY7" fmla="*/ 7577 h 31472"/>
                  <a:gd name="connsiteX8" fmla="*/ 14804 w 15852"/>
                  <a:gd name="connsiteY8" fmla="*/ 9442 h 31472"/>
                  <a:gd name="connsiteX9" fmla="*/ 14570 w 15852"/>
                  <a:gd name="connsiteY9" fmla="*/ 10957 h 31472"/>
                  <a:gd name="connsiteX10" fmla="*/ 14221 w 15852"/>
                  <a:gd name="connsiteY10" fmla="*/ 11889 h 31472"/>
                  <a:gd name="connsiteX11" fmla="*/ 5245 w 15852"/>
                  <a:gd name="connsiteY11" fmla="*/ 11889 h 31472"/>
                  <a:gd name="connsiteX12" fmla="*/ 5245 w 15852"/>
                  <a:gd name="connsiteY12" fmla="*/ 22497 h 31472"/>
                  <a:gd name="connsiteX13" fmla="*/ 5595 w 15852"/>
                  <a:gd name="connsiteY13" fmla="*/ 24478 h 31472"/>
                  <a:gd name="connsiteX14" fmla="*/ 6528 w 15852"/>
                  <a:gd name="connsiteY14" fmla="*/ 25761 h 31472"/>
                  <a:gd name="connsiteX15" fmla="*/ 7926 w 15852"/>
                  <a:gd name="connsiteY15" fmla="*/ 26460 h 31472"/>
                  <a:gd name="connsiteX16" fmla="*/ 9558 w 15852"/>
                  <a:gd name="connsiteY16" fmla="*/ 26693 h 31472"/>
                  <a:gd name="connsiteX17" fmla="*/ 12123 w 15852"/>
                  <a:gd name="connsiteY17" fmla="*/ 26227 h 31472"/>
                  <a:gd name="connsiteX18" fmla="*/ 13755 w 15852"/>
                  <a:gd name="connsiteY18" fmla="*/ 25411 h 31472"/>
                  <a:gd name="connsiteX19" fmla="*/ 15853 w 15852"/>
                  <a:gd name="connsiteY19" fmla="*/ 29024 h 31472"/>
                  <a:gd name="connsiteX20" fmla="*/ 14804 w 15852"/>
                  <a:gd name="connsiteY20" fmla="*/ 29724 h 31472"/>
                  <a:gd name="connsiteX21" fmla="*/ 13172 w 15852"/>
                  <a:gd name="connsiteY21" fmla="*/ 30540 h 31472"/>
                  <a:gd name="connsiteX22" fmla="*/ 10957 w 15852"/>
                  <a:gd name="connsiteY22" fmla="*/ 31239 h 31472"/>
                  <a:gd name="connsiteX23" fmla="*/ 8276 w 15852"/>
                  <a:gd name="connsiteY23" fmla="*/ 31472 h 31472"/>
                  <a:gd name="connsiteX24" fmla="*/ 2098 w 15852"/>
                  <a:gd name="connsiteY24" fmla="*/ 29257 h 31472"/>
                  <a:gd name="connsiteX25" fmla="*/ 0 w 15852"/>
                  <a:gd name="connsiteY25" fmla="*/ 23546 h 31472"/>
                  <a:gd name="connsiteX26" fmla="*/ 0 w 15852"/>
                  <a:gd name="connsiteY26" fmla="*/ 2564 h 31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852" h="31472">
                    <a:moveTo>
                      <a:pt x="0" y="2564"/>
                    </a:moveTo>
                    <a:cubicBezTo>
                      <a:pt x="0" y="1632"/>
                      <a:pt x="233" y="1049"/>
                      <a:pt x="699" y="583"/>
                    </a:cubicBezTo>
                    <a:cubicBezTo>
                      <a:pt x="1166" y="233"/>
                      <a:pt x="1865" y="0"/>
                      <a:pt x="2798" y="0"/>
                    </a:cubicBezTo>
                    <a:cubicBezTo>
                      <a:pt x="3380" y="0"/>
                      <a:pt x="3847" y="117"/>
                      <a:pt x="4313" y="233"/>
                    </a:cubicBezTo>
                    <a:cubicBezTo>
                      <a:pt x="4779" y="350"/>
                      <a:pt x="5129" y="466"/>
                      <a:pt x="5245" y="583"/>
                    </a:cubicBezTo>
                    <a:lnTo>
                      <a:pt x="5245" y="6877"/>
                    </a:lnTo>
                    <a:lnTo>
                      <a:pt x="12006" y="6877"/>
                    </a:lnTo>
                    <a:cubicBezTo>
                      <a:pt x="13055" y="6877"/>
                      <a:pt x="13755" y="7110"/>
                      <a:pt x="14221" y="7577"/>
                    </a:cubicBezTo>
                    <a:cubicBezTo>
                      <a:pt x="14687" y="8043"/>
                      <a:pt x="14804" y="8626"/>
                      <a:pt x="14804" y="9442"/>
                    </a:cubicBezTo>
                    <a:cubicBezTo>
                      <a:pt x="14804" y="10024"/>
                      <a:pt x="14687" y="10491"/>
                      <a:pt x="14570" y="10957"/>
                    </a:cubicBezTo>
                    <a:cubicBezTo>
                      <a:pt x="14454" y="11423"/>
                      <a:pt x="14337" y="11773"/>
                      <a:pt x="14221" y="11889"/>
                    </a:cubicBezTo>
                    <a:lnTo>
                      <a:pt x="5245" y="11889"/>
                    </a:lnTo>
                    <a:lnTo>
                      <a:pt x="5245" y="22497"/>
                    </a:lnTo>
                    <a:cubicBezTo>
                      <a:pt x="5245" y="23313"/>
                      <a:pt x="5362" y="24012"/>
                      <a:pt x="5595" y="24478"/>
                    </a:cubicBezTo>
                    <a:cubicBezTo>
                      <a:pt x="5828" y="25061"/>
                      <a:pt x="6061" y="25411"/>
                      <a:pt x="6528" y="25761"/>
                    </a:cubicBezTo>
                    <a:cubicBezTo>
                      <a:pt x="6877" y="26110"/>
                      <a:pt x="7343" y="26343"/>
                      <a:pt x="7926" y="26460"/>
                    </a:cubicBezTo>
                    <a:cubicBezTo>
                      <a:pt x="8393" y="26576"/>
                      <a:pt x="8975" y="26693"/>
                      <a:pt x="9558" y="26693"/>
                    </a:cubicBezTo>
                    <a:cubicBezTo>
                      <a:pt x="10491" y="26693"/>
                      <a:pt x="11307" y="26576"/>
                      <a:pt x="12123" y="26227"/>
                    </a:cubicBezTo>
                    <a:cubicBezTo>
                      <a:pt x="12939" y="25994"/>
                      <a:pt x="13405" y="25644"/>
                      <a:pt x="13755" y="25411"/>
                    </a:cubicBezTo>
                    <a:lnTo>
                      <a:pt x="15853" y="29024"/>
                    </a:lnTo>
                    <a:cubicBezTo>
                      <a:pt x="15620" y="29257"/>
                      <a:pt x="15270" y="29491"/>
                      <a:pt x="14804" y="29724"/>
                    </a:cubicBezTo>
                    <a:cubicBezTo>
                      <a:pt x="14337" y="29957"/>
                      <a:pt x="13755" y="30307"/>
                      <a:pt x="13172" y="30540"/>
                    </a:cubicBezTo>
                    <a:cubicBezTo>
                      <a:pt x="12589" y="30773"/>
                      <a:pt x="11773" y="31006"/>
                      <a:pt x="10957" y="31239"/>
                    </a:cubicBezTo>
                    <a:cubicBezTo>
                      <a:pt x="10141" y="31356"/>
                      <a:pt x="9208" y="31472"/>
                      <a:pt x="8276" y="31472"/>
                    </a:cubicBezTo>
                    <a:cubicBezTo>
                      <a:pt x="5478" y="31472"/>
                      <a:pt x="3497" y="30773"/>
                      <a:pt x="2098" y="29257"/>
                    </a:cubicBezTo>
                    <a:cubicBezTo>
                      <a:pt x="699" y="27859"/>
                      <a:pt x="0" y="25877"/>
                      <a:pt x="0" y="23546"/>
                    </a:cubicBezTo>
                    <a:lnTo>
                      <a:pt x="0" y="2564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8" name="Freeform: Shape 23">
                <a:extLst>
                  <a:ext uri="{FF2B5EF4-FFF2-40B4-BE49-F238E27FC236}">
                    <a16:creationId xmlns:a16="http://schemas.microsoft.com/office/drawing/2014/main" id="{76ABA1EB-0A97-5344-FC22-9B57D6806A87}"/>
                  </a:ext>
                </a:extLst>
              </p:cNvPr>
              <p:cNvSpPr/>
              <p:nvPr/>
            </p:nvSpPr>
            <p:spPr>
              <a:xfrm>
                <a:off x="1009006" y="6559122"/>
                <a:ext cx="22263" cy="25410"/>
              </a:xfrm>
              <a:custGeom>
                <a:avLst/>
                <a:gdLst>
                  <a:gd name="connsiteX0" fmla="*/ 22264 w 22263"/>
                  <a:gd name="connsiteY0" fmla="*/ 24595 h 25410"/>
                  <a:gd name="connsiteX1" fmla="*/ 20748 w 22263"/>
                  <a:gd name="connsiteY1" fmla="*/ 24828 h 25410"/>
                  <a:gd name="connsiteX2" fmla="*/ 18417 w 22263"/>
                  <a:gd name="connsiteY2" fmla="*/ 25061 h 25410"/>
                  <a:gd name="connsiteX3" fmla="*/ 15386 w 22263"/>
                  <a:gd name="connsiteY3" fmla="*/ 25294 h 25410"/>
                  <a:gd name="connsiteX4" fmla="*/ 11889 w 22263"/>
                  <a:gd name="connsiteY4" fmla="*/ 25411 h 25410"/>
                  <a:gd name="connsiteX5" fmla="*/ 5945 w 22263"/>
                  <a:gd name="connsiteY5" fmla="*/ 24711 h 25410"/>
                  <a:gd name="connsiteX6" fmla="*/ 2331 w 22263"/>
                  <a:gd name="connsiteY6" fmla="*/ 22963 h 25410"/>
                  <a:gd name="connsiteX7" fmla="*/ 466 w 22263"/>
                  <a:gd name="connsiteY7" fmla="*/ 20515 h 25410"/>
                  <a:gd name="connsiteX8" fmla="*/ 0 w 22263"/>
                  <a:gd name="connsiteY8" fmla="*/ 17601 h 25410"/>
                  <a:gd name="connsiteX9" fmla="*/ 583 w 22263"/>
                  <a:gd name="connsiteY9" fmla="*/ 14104 h 25410"/>
                  <a:gd name="connsiteX10" fmla="*/ 2448 w 22263"/>
                  <a:gd name="connsiteY10" fmla="*/ 11656 h 25410"/>
                  <a:gd name="connsiteX11" fmla="*/ 5945 w 22263"/>
                  <a:gd name="connsiteY11" fmla="*/ 10141 h 25410"/>
                  <a:gd name="connsiteX12" fmla="*/ 11190 w 22263"/>
                  <a:gd name="connsiteY12" fmla="*/ 9675 h 25410"/>
                  <a:gd name="connsiteX13" fmla="*/ 14570 w 22263"/>
                  <a:gd name="connsiteY13" fmla="*/ 9791 h 25410"/>
                  <a:gd name="connsiteX14" fmla="*/ 16902 w 22263"/>
                  <a:gd name="connsiteY14" fmla="*/ 10024 h 25410"/>
                  <a:gd name="connsiteX15" fmla="*/ 16319 w 22263"/>
                  <a:gd name="connsiteY15" fmla="*/ 7227 h 25410"/>
                  <a:gd name="connsiteX16" fmla="*/ 14804 w 22263"/>
                  <a:gd name="connsiteY16" fmla="*/ 5478 h 25410"/>
                  <a:gd name="connsiteX17" fmla="*/ 12589 w 22263"/>
                  <a:gd name="connsiteY17" fmla="*/ 4663 h 25410"/>
                  <a:gd name="connsiteX18" fmla="*/ 9675 w 22263"/>
                  <a:gd name="connsiteY18" fmla="*/ 4429 h 25410"/>
                  <a:gd name="connsiteX19" fmla="*/ 5362 w 22263"/>
                  <a:gd name="connsiteY19" fmla="*/ 5012 h 25410"/>
                  <a:gd name="connsiteX20" fmla="*/ 3264 w 22263"/>
                  <a:gd name="connsiteY20" fmla="*/ 6061 h 25410"/>
                  <a:gd name="connsiteX21" fmla="*/ 2448 w 22263"/>
                  <a:gd name="connsiteY21" fmla="*/ 5129 h 25410"/>
                  <a:gd name="connsiteX22" fmla="*/ 1982 w 22263"/>
                  <a:gd name="connsiteY22" fmla="*/ 3497 h 25410"/>
                  <a:gd name="connsiteX23" fmla="*/ 2331 w 22263"/>
                  <a:gd name="connsiteY23" fmla="*/ 2215 h 25410"/>
                  <a:gd name="connsiteX24" fmla="*/ 3613 w 22263"/>
                  <a:gd name="connsiteY24" fmla="*/ 1049 h 25410"/>
                  <a:gd name="connsiteX25" fmla="*/ 5945 w 22263"/>
                  <a:gd name="connsiteY25" fmla="*/ 233 h 25410"/>
                  <a:gd name="connsiteX26" fmla="*/ 9675 w 22263"/>
                  <a:gd name="connsiteY26" fmla="*/ 0 h 25410"/>
                  <a:gd name="connsiteX27" fmla="*/ 14687 w 22263"/>
                  <a:gd name="connsiteY27" fmla="*/ 583 h 25410"/>
                  <a:gd name="connsiteX28" fmla="*/ 18534 w 22263"/>
                  <a:gd name="connsiteY28" fmla="*/ 2331 h 25410"/>
                  <a:gd name="connsiteX29" fmla="*/ 21098 w 22263"/>
                  <a:gd name="connsiteY29" fmla="*/ 5478 h 25410"/>
                  <a:gd name="connsiteX30" fmla="*/ 22031 w 22263"/>
                  <a:gd name="connsiteY30" fmla="*/ 10258 h 25410"/>
                  <a:gd name="connsiteX31" fmla="*/ 22031 w 22263"/>
                  <a:gd name="connsiteY31" fmla="*/ 24595 h 25410"/>
                  <a:gd name="connsiteX32" fmla="*/ 17018 w 22263"/>
                  <a:gd name="connsiteY32" fmla="*/ 13871 h 25410"/>
                  <a:gd name="connsiteX33" fmla="*/ 15270 w 22263"/>
                  <a:gd name="connsiteY33" fmla="*/ 13638 h 25410"/>
                  <a:gd name="connsiteX34" fmla="*/ 11423 w 22263"/>
                  <a:gd name="connsiteY34" fmla="*/ 13405 h 25410"/>
                  <a:gd name="connsiteX35" fmla="*/ 6761 w 22263"/>
                  <a:gd name="connsiteY35" fmla="*/ 14337 h 25410"/>
                  <a:gd name="connsiteX36" fmla="*/ 5362 w 22263"/>
                  <a:gd name="connsiteY36" fmla="*/ 17368 h 25410"/>
                  <a:gd name="connsiteX37" fmla="*/ 5712 w 22263"/>
                  <a:gd name="connsiteY37" fmla="*/ 19000 h 25410"/>
                  <a:gd name="connsiteX38" fmla="*/ 6761 w 22263"/>
                  <a:gd name="connsiteY38" fmla="*/ 20166 h 25410"/>
                  <a:gd name="connsiteX39" fmla="*/ 8742 w 22263"/>
                  <a:gd name="connsiteY39" fmla="*/ 20981 h 25410"/>
                  <a:gd name="connsiteX40" fmla="*/ 11889 w 22263"/>
                  <a:gd name="connsiteY40" fmla="*/ 21215 h 25410"/>
                  <a:gd name="connsiteX41" fmla="*/ 15270 w 22263"/>
                  <a:gd name="connsiteY41" fmla="*/ 21098 h 25410"/>
                  <a:gd name="connsiteX42" fmla="*/ 16902 w 22263"/>
                  <a:gd name="connsiteY42" fmla="*/ 20865 h 25410"/>
                  <a:gd name="connsiteX43" fmla="*/ 16902 w 22263"/>
                  <a:gd name="connsiteY43" fmla="*/ 13871 h 25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2263" h="25410">
                    <a:moveTo>
                      <a:pt x="22264" y="24595"/>
                    </a:moveTo>
                    <a:cubicBezTo>
                      <a:pt x="21914" y="24711"/>
                      <a:pt x="21448" y="24711"/>
                      <a:pt x="20748" y="24828"/>
                    </a:cubicBezTo>
                    <a:cubicBezTo>
                      <a:pt x="20049" y="24945"/>
                      <a:pt x="19233" y="24945"/>
                      <a:pt x="18417" y="25061"/>
                    </a:cubicBezTo>
                    <a:cubicBezTo>
                      <a:pt x="17485" y="25178"/>
                      <a:pt x="16552" y="25178"/>
                      <a:pt x="15386" y="25294"/>
                    </a:cubicBezTo>
                    <a:cubicBezTo>
                      <a:pt x="14221" y="25411"/>
                      <a:pt x="13055" y="25411"/>
                      <a:pt x="11889" y="25411"/>
                    </a:cubicBezTo>
                    <a:cubicBezTo>
                      <a:pt x="9442" y="25411"/>
                      <a:pt x="7460" y="25178"/>
                      <a:pt x="5945" y="24711"/>
                    </a:cubicBezTo>
                    <a:cubicBezTo>
                      <a:pt x="4429" y="24245"/>
                      <a:pt x="3147" y="23662"/>
                      <a:pt x="2331" y="22963"/>
                    </a:cubicBezTo>
                    <a:cubicBezTo>
                      <a:pt x="1399" y="22264"/>
                      <a:pt x="816" y="21448"/>
                      <a:pt x="466" y="20515"/>
                    </a:cubicBezTo>
                    <a:cubicBezTo>
                      <a:pt x="117" y="19583"/>
                      <a:pt x="0" y="18650"/>
                      <a:pt x="0" y="17601"/>
                    </a:cubicBezTo>
                    <a:cubicBezTo>
                      <a:pt x="0" y="16319"/>
                      <a:pt x="233" y="15153"/>
                      <a:pt x="583" y="14104"/>
                    </a:cubicBezTo>
                    <a:cubicBezTo>
                      <a:pt x="932" y="13172"/>
                      <a:pt x="1632" y="12239"/>
                      <a:pt x="2448" y="11656"/>
                    </a:cubicBezTo>
                    <a:cubicBezTo>
                      <a:pt x="3380" y="10957"/>
                      <a:pt x="4546" y="10491"/>
                      <a:pt x="5945" y="10141"/>
                    </a:cubicBezTo>
                    <a:cubicBezTo>
                      <a:pt x="7343" y="9791"/>
                      <a:pt x="9092" y="9675"/>
                      <a:pt x="11190" y="9675"/>
                    </a:cubicBezTo>
                    <a:cubicBezTo>
                      <a:pt x="12356" y="9675"/>
                      <a:pt x="13521" y="9675"/>
                      <a:pt x="14570" y="9791"/>
                    </a:cubicBezTo>
                    <a:cubicBezTo>
                      <a:pt x="15620" y="9908"/>
                      <a:pt x="16435" y="9908"/>
                      <a:pt x="16902" y="10024"/>
                    </a:cubicBezTo>
                    <a:cubicBezTo>
                      <a:pt x="16902" y="8859"/>
                      <a:pt x="16669" y="8043"/>
                      <a:pt x="16319" y="7227"/>
                    </a:cubicBezTo>
                    <a:cubicBezTo>
                      <a:pt x="15969" y="6528"/>
                      <a:pt x="15503" y="5945"/>
                      <a:pt x="14804" y="5478"/>
                    </a:cubicBezTo>
                    <a:cubicBezTo>
                      <a:pt x="14221" y="5012"/>
                      <a:pt x="13405" y="4779"/>
                      <a:pt x="12589" y="4663"/>
                    </a:cubicBezTo>
                    <a:cubicBezTo>
                      <a:pt x="11773" y="4546"/>
                      <a:pt x="10724" y="4429"/>
                      <a:pt x="9675" y="4429"/>
                    </a:cubicBezTo>
                    <a:cubicBezTo>
                      <a:pt x="7926" y="4429"/>
                      <a:pt x="6528" y="4663"/>
                      <a:pt x="5362" y="5012"/>
                    </a:cubicBezTo>
                    <a:cubicBezTo>
                      <a:pt x="4313" y="5478"/>
                      <a:pt x="3613" y="5828"/>
                      <a:pt x="3264" y="6061"/>
                    </a:cubicBezTo>
                    <a:cubicBezTo>
                      <a:pt x="3031" y="5945"/>
                      <a:pt x="2798" y="5595"/>
                      <a:pt x="2448" y="5129"/>
                    </a:cubicBezTo>
                    <a:cubicBezTo>
                      <a:pt x="2098" y="4663"/>
                      <a:pt x="1982" y="4196"/>
                      <a:pt x="1982" y="3497"/>
                    </a:cubicBezTo>
                    <a:cubicBezTo>
                      <a:pt x="1982" y="3031"/>
                      <a:pt x="2098" y="2564"/>
                      <a:pt x="2331" y="2215"/>
                    </a:cubicBezTo>
                    <a:cubicBezTo>
                      <a:pt x="2564" y="1748"/>
                      <a:pt x="3031" y="1399"/>
                      <a:pt x="3613" y="1049"/>
                    </a:cubicBezTo>
                    <a:cubicBezTo>
                      <a:pt x="4196" y="699"/>
                      <a:pt x="5012" y="466"/>
                      <a:pt x="5945" y="233"/>
                    </a:cubicBezTo>
                    <a:cubicBezTo>
                      <a:pt x="6994" y="0"/>
                      <a:pt x="8159" y="0"/>
                      <a:pt x="9675" y="0"/>
                    </a:cubicBezTo>
                    <a:cubicBezTo>
                      <a:pt x="11540" y="0"/>
                      <a:pt x="13172" y="233"/>
                      <a:pt x="14687" y="583"/>
                    </a:cubicBezTo>
                    <a:cubicBezTo>
                      <a:pt x="16202" y="933"/>
                      <a:pt x="17485" y="1515"/>
                      <a:pt x="18534" y="2331"/>
                    </a:cubicBezTo>
                    <a:cubicBezTo>
                      <a:pt x="19583" y="3147"/>
                      <a:pt x="20515" y="4196"/>
                      <a:pt x="21098" y="5478"/>
                    </a:cubicBezTo>
                    <a:cubicBezTo>
                      <a:pt x="21681" y="6761"/>
                      <a:pt x="22031" y="8393"/>
                      <a:pt x="22031" y="10258"/>
                    </a:cubicBezTo>
                    <a:lnTo>
                      <a:pt x="22031" y="24595"/>
                    </a:lnTo>
                    <a:close/>
                    <a:moveTo>
                      <a:pt x="17018" y="13871"/>
                    </a:moveTo>
                    <a:cubicBezTo>
                      <a:pt x="16669" y="13755"/>
                      <a:pt x="16086" y="13755"/>
                      <a:pt x="15270" y="13638"/>
                    </a:cubicBezTo>
                    <a:cubicBezTo>
                      <a:pt x="14454" y="13521"/>
                      <a:pt x="13172" y="13405"/>
                      <a:pt x="11423" y="13405"/>
                    </a:cubicBezTo>
                    <a:cubicBezTo>
                      <a:pt x="9325" y="13405"/>
                      <a:pt x="7810" y="13755"/>
                      <a:pt x="6761" y="14337"/>
                    </a:cubicBezTo>
                    <a:cubicBezTo>
                      <a:pt x="5828" y="15037"/>
                      <a:pt x="5362" y="15969"/>
                      <a:pt x="5362" y="17368"/>
                    </a:cubicBezTo>
                    <a:cubicBezTo>
                      <a:pt x="5362" y="17951"/>
                      <a:pt x="5478" y="18417"/>
                      <a:pt x="5712" y="19000"/>
                    </a:cubicBezTo>
                    <a:cubicBezTo>
                      <a:pt x="5945" y="19466"/>
                      <a:pt x="6294" y="19932"/>
                      <a:pt x="6761" y="20166"/>
                    </a:cubicBezTo>
                    <a:cubicBezTo>
                      <a:pt x="7227" y="20515"/>
                      <a:pt x="7926" y="20748"/>
                      <a:pt x="8742" y="20981"/>
                    </a:cubicBezTo>
                    <a:cubicBezTo>
                      <a:pt x="9558" y="21215"/>
                      <a:pt x="10724" y="21215"/>
                      <a:pt x="11889" y="21215"/>
                    </a:cubicBezTo>
                    <a:cubicBezTo>
                      <a:pt x="13288" y="21215"/>
                      <a:pt x="14454" y="21215"/>
                      <a:pt x="15270" y="21098"/>
                    </a:cubicBezTo>
                    <a:cubicBezTo>
                      <a:pt x="16086" y="20981"/>
                      <a:pt x="16669" y="20865"/>
                      <a:pt x="16902" y="20865"/>
                    </a:cubicBezTo>
                    <a:lnTo>
                      <a:pt x="16902" y="13871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9" name="Freeform: Shape 24">
                <a:extLst>
                  <a:ext uri="{FF2B5EF4-FFF2-40B4-BE49-F238E27FC236}">
                    <a16:creationId xmlns:a16="http://schemas.microsoft.com/office/drawing/2014/main" id="{203FA7B5-EFC8-4F3B-BE53-BC74A276EDC5}"/>
                  </a:ext>
                </a:extLst>
              </p:cNvPr>
              <p:cNvSpPr/>
              <p:nvPr/>
            </p:nvSpPr>
            <p:spPr>
              <a:xfrm>
                <a:off x="1036865" y="6552944"/>
                <a:ext cx="15852" cy="31472"/>
              </a:xfrm>
              <a:custGeom>
                <a:avLst/>
                <a:gdLst>
                  <a:gd name="connsiteX0" fmla="*/ 0 w 15852"/>
                  <a:gd name="connsiteY0" fmla="*/ 2564 h 31472"/>
                  <a:gd name="connsiteX1" fmla="*/ 699 w 15852"/>
                  <a:gd name="connsiteY1" fmla="*/ 583 h 31472"/>
                  <a:gd name="connsiteX2" fmla="*/ 2798 w 15852"/>
                  <a:gd name="connsiteY2" fmla="*/ 0 h 31472"/>
                  <a:gd name="connsiteX3" fmla="*/ 4313 w 15852"/>
                  <a:gd name="connsiteY3" fmla="*/ 233 h 31472"/>
                  <a:gd name="connsiteX4" fmla="*/ 5245 w 15852"/>
                  <a:gd name="connsiteY4" fmla="*/ 583 h 31472"/>
                  <a:gd name="connsiteX5" fmla="*/ 5245 w 15852"/>
                  <a:gd name="connsiteY5" fmla="*/ 6877 h 31472"/>
                  <a:gd name="connsiteX6" fmla="*/ 12006 w 15852"/>
                  <a:gd name="connsiteY6" fmla="*/ 6877 h 31472"/>
                  <a:gd name="connsiteX7" fmla="*/ 14221 w 15852"/>
                  <a:gd name="connsiteY7" fmla="*/ 7577 h 31472"/>
                  <a:gd name="connsiteX8" fmla="*/ 14804 w 15852"/>
                  <a:gd name="connsiteY8" fmla="*/ 9442 h 31472"/>
                  <a:gd name="connsiteX9" fmla="*/ 14570 w 15852"/>
                  <a:gd name="connsiteY9" fmla="*/ 10957 h 31472"/>
                  <a:gd name="connsiteX10" fmla="*/ 14221 w 15852"/>
                  <a:gd name="connsiteY10" fmla="*/ 11889 h 31472"/>
                  <a:gd name="connsiteX11" fmla="*/ 5245 w 15852"/>
                  <a:gd name="connsiteY11" fmla="*/ 11889 h 31472"/>
                  <a:gd name="connsiteX12" fmla="*/ 5245 w 15852"/>
                  <a:gd name="connsiteY12" fmla="*/ 22497 h 31472"/>
                  <a:gd name="connsiteX13" fmla="*/ 5595 w 15852"/>
                  <a:gd name="connsiteY13" fmla="*/ 24478 h 31472"/>
                  <a:gd name="connsiteX14" fmla="*/ 6528 w 15852"/>
                  <a:gd name="connsiteY14" fmla="*/ 25761 h 31472"/>
                  <a:gd name="connsiteX15" fmla="*/ 7926 w 15852"/>
                  <a:gd name="connsiteY15" fmla="*/ 26460 h 31472"/>
                  <a:gd name="connsiteX16" fmla="*/ 9558 w 15852"/>
                  <a:gd name="connsiteY16" fmla="*/ 26693 h 31472"/>
                  <a:gd name="connsiteX17" fmla="*/ 12123 w 15852"/>
                  <a:gd name="connsiteY17" fmla="*/ 26227 h 31472"/>
                  <a:gd name="connsiteX18" fmla="*/ 13755 w 15852"/>
                  <a:gd name="connsiteY18" fmla="*/ 25411 h 31472"/>
                  <a:gd name="connsiteX19" fmla="*/ 15853 w 15852"/>
                  <a:gd name="connsiteY19" fmla="*/ 29024 h 31472"/>
                  <a:gd name="connsiteX20" fmla="*/ 14804 w 15852"/>
                  <a:gd name="connsiteY20" fmla="*/ 29724 h 31472"/>
                  <a:gd name="connsiteX21" fmla="*/ 13172 w 15852"/>
                  <a:gd name="connsiteY21" fmla="*/ 30540 h 31472"/>
                  <a:gd name="connsiteX22" fmla="*/ 10957 w 15852"/>
                  <a:gd name="connsiteY22" fmla="*/ 31239 h 31472"/>
                  <a:gd name="connsiteX23" fmla="*/ 8276 w 15852"/>
                  <a:gd name="connsiteY23" fmla="*/ 31472 h 31472"/>
                  <a:gd name="connsiteX24" fmla="*/ 2098 w 15852"/>
                  <a:gd name="connsiteY24" fmla="*/ 29257 h 31472"/>
                  <a:gd name="connsiteX25" fmla="*/ 0 w 15852"/>
                  <a:gd name="connsiteY25" fmla="*/ 23546 h 31472"/>
                  <a:gd name="connsiteX26" fmla="*/ 0 w 15852"/>
                  <a:gd name="connsiteY26" fmla="*/ 2564 h 31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852" h="31472">
                    <a:moveTo>
                      <a:pt x="0" y="2564"/>
                    </a:moveTo>
                    <a:cubicBezTo>
                      <a:pt x="0" y="1632"/>
                      <a:pt x="233" y="1049"/>
                      <a:pt x="699" y="583"/>
                    </a:cubicBezTo>
                    <a:cubicBezTo>
                      <a:pt x="1166" y="233"/>
                      <a:pt x="1865" y="0"/>
                      <a:pt x="2798" y="0"/>
                    </a:cubicBezTo>
                    <a:cubicBezTo>
                      <a:pt x="3380" y="0"/>
                      <a:pt x="3847" y="117"/>
                      <a:pt x="4313" y="233"/>
                    </a:cubicBezTo>
                    <a:cubicBezTo>
                      <a:pt x="4779" y="350"/>
                      <a:pt x="5129" y="466"/>
                      <a:pt x="5245" y="583"/>
                    </a:cubicBezTo>
                    <a:lnTo>
                      <a:pt x="5245" y="6877"/>
                    </a:lnTo>
                    <a:lnTo>
                      <a:pt x="12006" y="6877"/>
                    </a:lnTo>
                    <a:cubicBezTo>
                      <a:pt x="13055" y="6877"/>
                      <a:pt x="13755" y="7110"/>
                      <a:pt x="14221" y="7577"/>
                    </a:cubicBezTo>
                    <a:cubicBezTo>
                      <a:pt x="14687" y="8043"/>
                      <a:pt x="14804" y="8626"/>
                      <a:pt x="14804" y="9442"/>
                    </a:cubicBezTo>
                    <a:cubicBezTo>
                      <a:pt x="14804" y="10024"/>
                      <a:pt x="14687" y="10491"/>
                      <a:pt x="14570" y="10957"/>
                    </a:cubicBezTo>
                    <a:cubicBezTo>
                      <a:pt x="14454" y="11423"/>
                      <a:pt x="14337" y="11773"/>
                      <a:pt x="14221" y="11889"/>
                    </a:cubicBezTo>
                    <a:lnTo>
                      <a:pt x="5245" y="11889"/>
                    </a:lnTo>
                    <a:lnTo>
                      <a:pt x="5245" y="22497"/>
                    </a:lnTo>
                    <a:cubicBezTo>
                      <a:pt x="5245" y="23313"/>
                      <a:pt x="5362" y="24012"/>
                      <a:pt x="5595" y="24478"/>
                    </a:cubicBezTo>
                    <a:cubicBezTo>
                      <a:pt x="5828" y="25061"/>
                      <a:pt x="6061" y="25411"/>
                      <a:pt x="6528" y="25761"/>
                    </a:cubicBezTo>
                    <a:cubicBezTo>
                      <a:pt x="6877" y="26110"/>
                      <a:pt x="7344" y="26343"/>
                      <a:pt x="7926" y="26460"/>
                    </a:cubicBezTo>
                    <a:cubicBezTo>
                      <a:pt x="8393" y="26576"/>
                      <a:pt x="8975" y="26693"/>
                      <a:pt x="9558" y="26693"/>
                    </a:cubicBezTo>
                    <a:cubicBezTo>
                      <a:pt x="10491" y="26693"/>
                      <a:pt x="11307" y="26576"/>
                      <a:pt x="12123" y="26227"/>
                    </a:cubicBezTo>
                    <a:cubicBezTo>
                      <a:pt x="12939" y="25994"/>
                      <a:pt x="13405" y="25644"/>
                      <a:pt x="13755" y="25411"/>
                    </a:cubicBezTo>
                    <a:lnTo>
                      <a:pt x="15853" y="29024"/>
                    </a:lnTo>
                    <a:cubicBezTo>
                      <a:pt x="15620" y="29257"/>
                      <a:pt x="15270" y="29491"/>
                      <a:pt x="14804" y="29724"/>
                    </a:cubicBezTo>
                    <a:cubicBezTo>
                      <a:pt x="14337" y="29957"/>
                      <a:pt x="13755" y="30307"/>
                      <a:pt x="13172" y="30540"/>
                    </a:cubicBezTo>
                    <a:cubicBezTo>
                      <a:pt x="12589" y="30773"/>
                      <a:pt x="11773" y="31006"/>
                      <a:pt x="10957" y="31239"/>
                    </a:cubicBezTo>
                    <a:cubicBezTo>
                      <a:pt x="10141" y="31356"/>
                      <a:pt x="9209" y="31472"/>
                      <a:pt x="8276" y="31472"/>
                    </a:cubicBezTo>
                    <a:cubicBezTo>
                      <a:pt x="5478" y="31472"/>
                      <a:pt x="3497" y="30773"/>
                      <a:pt x="2098" y="29257"/>
                    </a:cubicBezTo>
                    <a:cubicBezTo>
                      <a:pt x="699" y="27859"/>
                      <a:pt x="0" y="25877"/>
                      <a:pt x="0" y="23546"/>
                    </a:cubicBezTo>
                    <a:lnTo>
                      <a:pt x="0" y="2564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0" name="Freeform: Shape 25">
                <a:extLst>
                  <a:ext uri="{FF2B5EF4-FFF2-40B4-BE49-F238E27FC236}">
                    <a16:creationId xmlns:a16="http://schemas.microsoft.com/office/drawing/2014/main" id="{5AC0CF78-C600-C082-DF6A-32B6EBCEC58C}"/>
                  </a:ext>
                </a:extLst>
              </p:cNvPr>
              <p:cNvSpPr/>
              <p:nvPr/>
            </p:nvSpPr>
            <p:spPr>
              <a:xfrm>
                <a:off x="1053767" y="6558889"/>
                <a:ext cx="22963" cy="25527"/>
              </a:xfrm>
              <a:custGeom>
                <a:avLst/>
                <a:gdLst>
                  <a:gd name="connsiteX0" fmla="*/ 21797 w 22963"/>
                  <a:gd name="connsiteY0" fmla="*/ 23080 h 25527"/>
                  <a:gd name="connsiteX1" fmla="*/ 20632 w 22963"/>
                  <a:gd name="connsiteY1" fmla="*/ 23779 h 25527"/>
                  <a:gd name="connsiteX2" fmla="*/ 18650 w 22963"/>
                  <a:gd name="connsiteY2" fmla="*/ 24595 h 25527"/>
                  <a:gd name="connsiteX3" fmla="*/ 15853 w 22963"/>
                  <a:gd name="connsiteY3" fmla="*/ 25294 h 25527"/>
                  <a:gd name="connsiteX4" fmla="*/ 12472 w 22963"/>
                  <a:gd name="connsiteY4" fmla="*/ 25527 h 25527"/>
                  <a:gd name="connsiteX5" fmla="*/ 7577 w 22963"/>
                  <a:gd name="connsiteY5" fmla="*/ 24711 h 25527"/>
                  <a:gd name="connsiteX6" fmla="*/ 3613 w 22963"/>
                  <a:gd name="connsiteY6" fmla="*/ 22264 h 25527"/>
                  <a:gd name="connsiteX7" fmla="*/ 932 w 22963"/>
                  <a:gd name="connsiteY7" fmla="*/ 18300 h 25527"/>
                  <a:gd name="connsiteX8" fmla="*/ 0 w 22963"/>
                  <a:gd name="connsiteY8" fmla="*/ 12939 h 25527"/>
                  <a:gd name="connsiteX9" fmla="*/ 932 w 22963"/>
                  <a:gd name="connsiteY9" fmla="*/ 7693 h 25527"/>
                  <a:gd name="connsiteX10" fmla="*/ 3613 w 22963"/>
                  <a:gd name="connsiteY10" fmla="*/ 3613 h 25527"/>
                  <a:gd name="connsiteX11" fmla="*/ 7693 w 22963"/>
                  <a:gd name="connsiteY11" fmla="*/ 933 h 25527"/>
                  <a:gd name="connsiteX12" fmla="*/ 12822 w 22963"/>
                  <a:gd name="connsiteY12" fmla="*/ 0 h 25527"/>
                  <a:gd name="connsiteX13" fmla="*/ 17135 w 22963"/>
                  <a:gd name="connsiteY13" fmla="*/ 699 h 25527"/>
                  <a:gd name="connsiteX14" fmla="*/ 20282 w 22963"/>
                  <a:gd name="connsiteY14" fmla="*/ 2448 h 25527"/>
                  <a:gd name="connsiteX15" fmla="*/ 22264 w 22963"/>
                  <a:gd name="connsiteY15" fmla="*/ 5012 h 25527"/>
                  <a:gd name="connsiteX16" fmla="*/ 22963 w 22963"/>
                  <a:gd name="connsiteY16" fmla="*/ 8043 h 25527"/>
                  <a:gd name="connsiteX17" fmla="*/ 22380 w 22963"/>
                  <a:gd name="connsiteY17" fmla="*/ 11074 h 25527"/>
                  <a:gd name="connsiteX18" fmla="*/ 20282 w 22963"/>
                  <a:gd name="connsiteY18" fmla="*/ 13405 h 25527"/>
                  <a:gd name="connsiteX19" fmla="*/ 16086 w 22963"/>
                  <a:gd name="connsiteY19" fmla="*/ 14920 h 25527"/>
                  <a:gd name="connsiteX20" fmla="*/ 9442 w 22963"/>
                  <a:gd name="connsiteY20" fmla="*/ 15503 h 25527"/>
                  <a:gd name="connsiteX21" fmla="*/ 7693 w 22963"/>
                  <a:gd name="connsiteY21" fmla="*/ 15503 h 25527"/>
                  <a:gd name="connsiteX22" fmla="*/ 5945 w 22963"/>
                  <a:gd name="connsiteY22" fmla="*/ 15386 h 25527"/>
                  <a:gd name="connsiteX23" fmla="*/ 8276 w 22963"/>
                  <a:gd name="connsiteY23" fmla="*/ 19350 h 25527"/>
                  <a:gd name="connsiteX24" fmla="*/ 13871 w 22963"/>
                  <a:gd name="connsiteY24" fmla="*/ 20865 h 25527"/>
                  <a:gd name="connsiteX25" fmla="*/ 16086 w 22963"/>
                  <a:gd name="connsiteY25" fmla="*/ 20632 h 25527"/>
                  <a:gd name="connsiteX26" fmla="*/ 17951 w 22963"/>
                  <a:gd name="connsiteY26" fmla="*/ 20165 h 25527"/>
                  <a:gd name="connsiteX27" fmla="*/ 19350 w 22963"/>
                  <a:gd name="connsiteY27" fmla="*/ 19583 h 25527"/>
                  <a:gd name="connsiteX28" fmla="*/ 20165 w 22963"/>
                  <a:gd name="connsiteY28" fmla="*/ 19116 h 25527"/>
                  <a:gd name="connsiteX29" fmla="*/ 21797 w 22963"/>
                  <a:gd name="connsiteY29" fmla="*/ 23080 h 25527"/>
                  <a:gd name="connsiteX30" fmla="*/ 5362 w 22963"/>
                  <a:gd name="connsiteY30" fmla="*/ 11773 h 25527"/>
                  <a:gd name="connsiteX31" fmla="*/ 7460 w 22963"/>
                  <a:gd name="connsiteY31" fmla="*/ 11773 h 25527"/>
                  <a:gd name="connsiteX32" fmla="*/ 9442 w 22963"/>
                  <a:gd name="connsiteY32" fmla="*/ 11773 h 25527"/>
                  <a:gd name="connsiteX33" fmla="*/ 13638 w 22963"/>
                  <a:gd name="connsiteY33" fmla="*/ 11423 h 25527"/>
                  <a:gd name="connsiteX34" fmla="*/ 16086 w 22963"/>
                  <a:gd name="connsiteY34" fmla="*/ 10607 h 25527"/>
                  <a:gd name="connsiteX35" fmla="*/ 17251 w 22963"/>
                  <a:gd name="connsiteY35" fmla="*/ 9442 h 25527"/>
                  <a:gd name="connsiteX36" fmla="*/ 17485 w 22963"/>
                  <a:gd name="connsiteY36" fmla="*/ 8043 h 25527"/>
                  <a:gd name="connsiteX37" fmla="*/ 16086 w 22963"/>
                  <a:gd name="connsiteY37" fmla="*/ 5362 h 25527"/>
                  <a:gd name="connsiteX38" fmla="*/ 12589 w 22963"/>
                  <a:gd name="connsiteY38" fmla="*/ 4429 h 25527"/>
                  <a:gd name="connsiteX39" fmla="*/ 9558 w 22963"/>
                  <a:gd name="connsiteY39" fmla="*/ 5012 h 25527"/>
                  <a:gd name="connsiteX40" fmla="*/ 7343 w 22963"/>
                  <a:gd name="connsiteY40" fmla="*/ 6644 h 25527"/>
                  <a:gd name="connsiteX41" fmla="*/ 5945 w 22963"/>
                  <a:gd name="connsiteY41" fmla="*/ 8975 h 25527"/>
                  <a:gd name="connsiteX42" fmla="*/ 5362 w 22963"/>
                  <a:gd name="connsiteY42" fmla="*/ 11773 h 25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2963" h="25527">
                    <a:moveTo>
                      <a:pt x="21797" y="23080"/>
                    </a:moveTo>
                    <a:cubicBezTo>
                      <a:pt x="21564" y="23196"/>
                      <a:pt x="21215" y="23429"/>
                      <a:pt x="20632" y="23779"/>
                    </a:cubicBezTo>
                    <a:cubicBezTo>
                      <a:pt x="20049" y="24012"/>
                      <a:pt x="19466" y="24362"/>
                      <a:pt x="18650" y="24595"/>
                    </a:cubicBezTo>
                    <a:cubicBezTo>
                      <a:pt x="17834" y="24828"/>
                      <a:pt x="16902" y="25061"/>
                      <a:pt x="15853" y="25294"/>
                    </a:cubicBezTo>
                    <a:cubicBezTo>
                      <a:pt x="14804" y="25527"/>
                      <a:pt x="13638" y="25527"/>
                      <a:pt x="12472" y="25527"/>
                    </a:cubicBezTo>
                    <a:cubicBezTo>
                      <a:pt x="10724" y="25527"/>
                      <a:pt x="9092" y="25294"/>
                      <a:pt x="7577" y="24711"/>
                    </a:cubicBezTo>
                    <a:cubicBezTo>
                      <a:pt x="6061" y="24129"/>
                      <a:pt x="4779" y="23313"/>
                      <a:pt x="3613" y="22264"/>
                    </a:cubicBezTo>
                    <a:cubicBezTo>
                      <a:pt x="2448" y="21215"/>
                      <a:pt x="1632" y="19932"/>
                      <a:pt x="932" y="18300"/>
                    </a:cubicBezTo>
                    <a:cubicBezTo>
                      <a:pt x="233" y="16785"/>
                      <a:pt x="0" y="14920"/>
                      <a:pt x="0" y="12939"/>
                    </a:cubicBezTo>
                    <a:cubicBezTo>
                      <a:pt x="0" y="11074"/>
                      <a:pt x="350" y="9325"/>
                      <a:pt x="932" y="7693"/>
                    </a:cubicBezTo>
                    <a:cubicBezTo>
                      <a:pt x="1515" y="6061"/>
                      <a:pt x="2448" y="4779"/>
                      <a:pt x="3613" y="3613"/>
                    </a:cubicBezTo>
                    <a:cubicBezTo>
                      <a:pt x="4779" y="2448"/>
                      <a:pt x="6061" y="1632"/>
                      <a:pt x="7693" y="933"/>
                    </a:cubicBezTo>
                    <a:cubicBezTo>
                      <a:pt x="9208" y="350"/>
                      <a:pt x="10957" y="0"/>
                      <a:pt x="12822" y="0"/>
                    </a:cubicBezTo>
                    <a:cubicBezTo>
                      <a:pt x="14454" y="0"/>
                      <a:pt x="15853" y="233"/>
                      <a:pt x="17135" y="699"/>
                    </a:cubicBezTo>
                    <a:cubicBezTo>
                      <a:pt x="18417" y="1166"/>
                      <a:pt x="19466" y="1748"/>
                      <a:pt x="20282" y="2448"/>
                    </a:cubicBezTo>
                    <a:cubicBezTo>
                      <a:pt x="21098" y="3147"/>
                      <a:pt x="21797" y="3963"/>
                      <a:pt x="22264" y="5012"/>
                    </a:cubicBezTo>
                    <a:cubicBezTo>
                      <a:pt x="22730" y="5945"/>
                      <a:pt x="22963" y="6994"/>
                      <a:pt x="22963" y="8043"/>
                    </a:cubicBezTo>
                    <a:cubicBezTo>
                      <a:pt x="22963" y="9209"/>
                      <a:pt x="22730" y="10141"/>
                      <a:pt x="22380" y="11074"/>
                    </a:cubicBezTo>
                    <a:cubicBezTo>
                      <a:pt x="22031" y="12006"/>
                      <a:pt x="21215" y="12705"/>
                      <a:pt x="20282" y="13405"/>
                    </a:cubicBezTo>
                    <a:cubicBezTo>
                      <a:pt x="19233" y="14104"/>
                      <a:pt x="17834" y="14570"/>
                      <a:pt x="16086" y="14920"/>
                    </a:cubicBezTo>
                    <a:cubicBezTo>
                      <a:pt x="14337" y="15270"/>
                      <a:pt x="12123" y="15503"/>
                      <a:pt x="9442" y="15503"/>
                    </a:cubicBezTo>
                    <a:cubicBezTo>
                      <a:pt x="8859" y="15503"/>
                      <a:pt x="8276" y="15503"/>
                      <a:pt x="7693" y="15503"/>
                    </a:cubicBezTo>
                    <a:cubicBezTo>
                      <a:pt x="7110" y="15503"/>
                      <a:pt x="6528" y="15503"/>
                      <a:pt x="5945" y="15386"/>
                    </a:cubicBezTo>
                    <a:cubicBezTo>
                      <a:pt x="6178" y="17018"/>
                      <a:pt x="6994" y="18300"/>
                      <a:pt x="8276" y="19350"/>
                    </a:cubicBezTo>
                    <a:cubicBezTo>
                      <a:pt x="9558" y="20399"/>
                      <a:pt x="11423" y="20865"/>
                      <a:pt x="13871" y="20865"/>
                    </a:cubicBezTo>
                    <a:cubicBezTo>
                      <a:pt x="14687" y="20865"/>
                      <a:pt x="15386" y="20748"/>
                      <a:pt x="16086" y="20632"/>
                    </a:cubicBezTo>
                    <a:cubicBezTo>
                      <a:pt x="16785" y="20515"/>
                      <a:pt x="17368" y="20399"/>
                      <a:pt x="17951" y="20165"/>
                    </a:cubicBezTo>
                    <a:cubicBezTo>
                      <a:pt x="18534" y="19932"/>
                      <a:pt x="19000" y="19816"/>
                      <a:pt x="19350" y="19583"/>
                    </a:cubicBezTo>
                    <a:cubicBezTo>
                      <a:pt x="19699" y="19350"/>
                      <a:pt x="20049" y="19233"/>
                      <a:pt x="20165" y="19116"/>
                    </a:cubicBezTo>
                    <a:lnTo>
                      <a:pt x="21797" y="23080"/>
                    </a:lnTo>
                    <a:close/>
                    <a:moveTo>
                      <a:pt x="5362" y="11773"/>
                    </a:moveTo>
                    <a:cubicBezTo>
                      <a:pt x="6061" y="11773"/>
                      <a:pt x="6761" y="11773"/>
                      <a:pt x="7460" y="11773"/>
                    </a:cubicBezTo>
                    <a:cubicBezTo>
                      <a:pt x="8159" y="11773"/>
                      <a:pt x="8742" y="11773"/>
                      <a:pt x="9442" y="11773"/>
                    </a:cubicBezTo>
                    <a:cubicBezTo>
                      <a:pt x="11190" y="11773"/>
                      <a:pt x="12589" y="11656"/>
                      <a:pt x="13638" y="11423"/>
                    </a:cubicBezTo>
                    <a:cubicBezTo>
                      <a:pt x="14687" y="11190"/>
                      <a:pt x="15503" y="10957"/>
                      <a:pt x="16086" y="10607"/>
                    </a:cubicBezTo>
                    <a:cubicBezTo>
                      <a:pt x="16669" y="10258"/>
                      <a:pt x="17018" y="9908"/>
                      <a:pt x="17251" y="9442"/>
                    </a:cubicBezTo>
                    <a:cubicBezTo>
                      <a:pt x="17485" y="8975"/>
                      <a:pt x="17485" y="8509"/>
                      <a:pt x="17485" y="8043"/>
                    </a:cubicBezTo>
                    <a:cubicBezTo>
                      <a:pt x="17485" y="6877"/>
                      <a:pt x="17018" y="5945"/>
                      <a:pt x="16086" y="5362"/>
                    </a:cubicBezTo>
                    <a:cubicBezTo>
                      <a:pt x="15153" y="4779"/>
                      <a:pt x="13988" y="4429"/>
                      <a:pt x="12589" y="4429"/>
                    </a:cubicBezTo>
                    <a:cubicBezTo>
                      <a:pt x="11423" y="4429"/>
                      <a:pt x="10374" y="4663"/>
                      <a:pt x="9558" y="5012"/>
                    </a:cubicBezTo>
                    <a:cubicBezTo>
                      <a:pt x="8742" y="5478"/>
                      <a:pt x="7926" y="5945"/>
                      <a:pt x="7343" y="6644"/>
                    </a:cubicBezTo>
                    <a:cubicBezTo>
                      <a:pt x="6761" y="7344"/>
                      <a:pt x="6294" y="8159"/>
                      <a:pt x="5945" y="8975"/>
                    </a:cubicBezTo>
                    <a:cubicBezTo>
                      <a:pt x="5595" y="9908"/>
                      <a:pt x="5362" y="10840"/>
                      <a:pt x="5362" y="11773"/>
                    </a:cubicBez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1" name="Freeform: Shape 26">
                <a:extLst>
                  <a:ext uri="{FF2B5EF4-FFF2-40B4-BE49-F238E27FC236}">
                    <a16:creationId xmlns:a16="http://schemas.microsoft.com/office/drawing/2014/main" id="{10C0F2F4-F9A4-BBEA-A75B-E4521213493C}"/>
                  </a:ext>
                </a:extLst>
              </p:cNvPr>
              <p:cNvSpPr/>
              <p:nvPr/>
            </p:nvSpPr>
            <p:spPr>
              <a:xfrm>
                <a:off x="1091300" y="6550147"/>
                <a:ext cx="28441" cy="34502"/>
              </a:xfrm>
              <a:custGeom>
                <a:avLst/>
                <a:gdLst>
                  <a:gd name="connsiteX0" fmla="*/ 28441 w 28441"/>
                  <a:gd name="connsiteY0" fmla="*/ 31356 h 34502"/>
                  <a:gd name="connsiteX1" fmla="*/ 27043 w 28441"/>
                  <a:gd name="connsiteY1" fmla="*/ 32288 h 34502"/>
                  <a:gd name="connsiteX2" fmla="*/ 24711 w 28441"/>
                  <a:gd name="connsiteY2" fmla="*/ 33337 h 34502"/>
                  <a:gd name="connsiteX3" fmla="*/ 21448 w 28441"/>
                  <a:gd name="connsiteY3" fmla="*/ 34153 h 34502"/>
                  <a:gd name="connsiteX4" fmla="*/ 17135 w 28441"/>
                  <a:gd name="connsiteY4" fmla="*/ 34503 h 34502"/>
                  <a:gd name="connsiteX5" fmla="*/ 10607 w 28441"/>
                  <a:gd name="connsiteY5" fmla="*/ 33337 h 34502"/>
                  <a:gd name="connsiteX6" fmla="*/ 5129 w 28441"/>
                  <a:gd name="connsiteY6" fmla="*/ 30073 h 34502"/>
                  <a:gd name="connsiteX7" fmla="*/ 1399 w 28441"/>
                  <a:gd name="connsiteY7" fmla="*/ 24711 h 34502"/>
                  <a:gd name="connsiteX8" fmla="*/ 0 w 28441"/>
                  <a:gd name="connsiteY8" fmla="*/ 17368 h 34502"/>
                  <a:gd name="connsiteX9" fmla="*/ 1282 w 28441"/>
                  <a:gd name="connsiteY9" fmla="*/ 10024 h 34502"/>
                  <a:gd name="connsiteX10" fmla="*/ 4896 w 28441"/>
                  <a:gd name="connsiteY10" fmla="*/ 4546 h 34502"/>
                  <a:gd name="connsiteX11" fmla="*/ 10258 w 28441"/>
                  <a:gd name="connsiteY11" fmla="*/ 1166 h 34502"/>
                  <a:gd name="connsiteX12" fmla="*/ 16902 w 28441"/>
                  <a:gd name="connsiteY12" fmla="*/ 0 h 34502"/>
                  <a:gd name="connsiteX13" fmla="*/ 22380 w 28441"/>
                  <a:gd name="connsiteY13" fmla="*/ 583 h 34502"/>
                  <a:gd name="connsiteX14" fmla="*/ 25761 w 28441"/>
                  <a:gd name="connsiteY14" fmla="*/ 1982 h 34502"/>
                  <a:gd name="connsiteX15" fmla="*/ 27509 w 28441"/>
                  <a:gd name="connsiteY15" fmla="*/ 3730 h 34502"/>
                  <a:gd name="connsiteX16" fmla="*/ 27975 w 28441"/>
                  <a:gd name="connsiteY16" fmla="*/ 5245 h 34502"/>
                  <a:gd name="connsiteX17" fmla="*/ 27742 w 28441"/>
                  <a:gd name="connsiteY17" fmla="*/ 6411 h 34502"/>
                  <a:gd name="connsiteX18" fmla="*/ 27159 w 28441"/>
                  <a:gd name="connsiteY18" fmla="*/ 7460 h 34502"/>
                  <a:gd name="connsiteX19" fmla="*/ 26460 w 28441"/>
                  <a:gd name="connsiteY19" fmla="*/ 8276 h 34502"/>
                  <a:gd name="connsiteX20" fmla="*/ 25761 w 28441"/>
                  <a:gd name="connsiteY20" fmla="*/ 8742 h 34502"/>
                  <a:gd name="connsiteX21" fmla="*/ 24478 w 28441"/>
                  <a:gd name="connsiteY21" fmla="*/ 7577 h 34502"/>
                  <a:gd name="connsiteX22" fmla="*/ 22497 w 28441"/>
                  <a:gd name="connsiteY22" fmla="*/ 6411 h 34502"/>
                  <a:gd name="connsiteX23" fmla="*/ 19932 w 28441"/>
                  <a:gd name="connsiteY23" fmla="*/ 5478 h 34502"/>
                  <a:gd name="connsiteX24" fmla="*/ 16902 w 28441"/>
                  <a:gd name="connsiteY24" fmla="*/ 5129 h 34502"/>
                  <a:gd name="connsiteX25" fmla="*/ 12472 w 28441"/>
                  <a:gd name="connsiteY25" fmla="*/ 5945 h 34502"/>
                  <a:gd name="connsiteX26" fmla="*/ 8975 w 28441"/>
                  <a:gd name="connsiteY26" fmla="*/ 8393 h 34502"/>
                  <a:gd name="connsiteX27" fmla="*/ 6644 w 28441"/>
                  <a:gd name="connsiteY27" fmla="*/ 12239 h 34502"/>
                  <a:gd name="connsiteX28" fmla="*/ 5828 w 28441"/>
                  <a:gd name="connsiteY28" fmla="*/ 17368 h 34502"/>
                  <a:gd name="connsiteX29" fmla="*/ 6761 w 28441"/>
                  <a:gd name="connsiteY29" fmla="*/ 22497 h 34502"/>
                  <a:gd name="connsiteX30" fmla="*/ 9209 w 28441"/>
                  <a:gd name="connsiteY30" fmla="*/ 26227 h 34502"/>
                  <a:gd name="connsiteX31" fmla="*/ 12939 w 28441"/>
                  <a:gd name="connsiteY31" fmla="*/ 28442 h 34502"/>
                  <a:gd name="connsiteX32" fmla="*/ 17601 w 28441"/>
                  <a:gd name="connsiteY32" fmla="*/ 29257 h 34502"/>
                  <a:gd name="connsiteX33" fmla="*/ 22730 w 28441"/>
                  <a:gd name="connsiteY33" fmla="*/ 28442 h 34502"/>
                  <a:gd name="connsiteX34" fmla="*/ 25877 w 28441"/>
                  <a:gd name="connsiteY34" fmla="*/ 27043 h 34502"/>
                  <a:gd name="connsiteX35" fmla="*/ 28441 w 28441"/>
                  <a:gd name="connsiteY35" fmla="*/ 31356 h 34502"/>
                  <a:gd name="connsiteX36" fmla="*/ 28441 w 28441"/>
                  <a:gd name="connsiteY36" fmla="*/ 31356 h 34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8441" h="34502">
                    <a:moveTo>
                      <a:pt x="28441" y="31356"/>
                    </a:moveTo>
                    <a:cubicBezTo>
                      <a:pt x="28092" y="31589"/>
                      <a:pt x="27626" y="31938"/>
                      <a:pt x="27043" y="32288"/>
                    </a:cubicBezTo>
                    <a:cubicBezTo>
                      <a:pt x="26460" y="32638"/>
                      <a:pt x="25644" y="32987"/>
                      <a:pt x="24711" y="33337"/>
                    </a:cubicBezTo>
                    <a:cubicBezTo>
                      <a:pt x="23779" y="33687"/>
                      <a:pt x="22730" y="33920"/>
                      <a:pt x="21448" y="34153"/>
                    </a:cubicBezTo>
                    <a:cubicBezTo>
                      <a:pt x="20165" y="34386"/>
                      <a:pt x="18767" y="34503"/>
                      <a:pt x="17135" y="34503"/>
                    </a:cubicBezTo>
                    <a:cubicBezTo>
                      <a:pt x="14804" y="34503"/>
                      <a:pt x="12589" y="34153"/>
                      <a:pt x="10607" y="33337"/>
                    </a:cubicBezTo>
                    <a:cubicBezTo>
                      <a:pt x="8509" y="32638"/>
                      <a:pt x="6761" y="31472"/>
                      <a:pt x="5129" y="30073"/>
                    </a:cubicBezTo>
                    <a:cubicBezTo>
                      <a:pt x="3497" y="28675"/>
                      <a:pt x="2331" y="26810"/>
                      <a:pt x="1399" y="24711"/>
                    </a:cubicBezTo>
                    <a:cubicBezTo>
                      <a:pt x="466" y="22613"/>
                      <a:pt x="0" y="20165"/>
                      <a:pt x="0" y="17368"/>
                    </a:cubicBezTo>
                    <a:cubicBezTo>
                      <a:pt x="0" y="14570"/>
                      <a:pt x="466" y="12123"/>
                      <a:pt x="1282" y="10024"/>
                    </a:cubicBezTo>
                    <a:cubicBezTo>
                      <a:pt x="2215" y="7810"/>
                      <a:pt x="3380" y="6061"/>
                      <a:pt x="4896" y="4546"/>
                    </a:cubicBezTo>
                    <a:cubicBezTo>
                      <a:pt x="6411" y="3031"/>
                      <a:pt x="8276" y="1982"/>
                      <a:pt x="10258" y="1166"/>
                    </a:cubicBezTo>
                    <a:cubicBezTo>
                      <a:pt x="12356" y="350"/>
                      <a:pt x="14570" y="0"/>
                      <a:pt x="16902" y="0"/>
                    </a:cubicBezTo>
                    <a:cubicBezTo>
                      <a:pt x="19116" y="0"/>
                      <a:pt x="20981" y="233"/>
                      <a:pt x="22380" y="583"/>
                    </a:cubicBezTo>
                    <a:cubicBezTo>
                      <a:pt x="23779" y="933"/>
                      <a:pt x="24945" y="1399"/>
                      <a:pt x="25761" y="1982"/>
                    </a:cubicBezTo>
                    <a:cubicBezTo>
                      <a:pt x="26576" y="2564"/>
                      <a:pt x="27159" y="3147"/>
                      <a:pt x="27509" y="3730"/>
                    </a:cubicBezTo>
                    <a:cubicBezTo>
                      <a:pt x="27859" y="4313"/>
                      <a:pt x="27975" y="4779"/>
                      <a:pt x="27975" y="5245"/>
                    </a:cubicBezTo>
                    <a:cubicBezTo>
                      <a:pt x="27975" y="5712"/>
                      <a:pt x="27859" y="6061"/>
                      <a:pt x="27742" y="6411"/>
                    </a:cubicBezTo>
                    <a:cubicBezTo>
                      <a:pt x="27626" y="6761"/>
                      <a:pt x="27392" y="7110"/>
                      <a:pt x="27159" y="7460"/>
                    </a:cubicBezTo>
                    <a:cubicBezTo>
                      <a:pt x="26926" y="7810"/>
                      <a:pt x="26693" y="8043"/>
                      <a:pt x="26460" y="8276"/>
                    </a:cubicBezTo>
                    <a:cubicBezTo>
                      <a:pt x="26227" y="8509"/>
                      <a:pt x="25994" y="8626"/>
                      <a:pt x="25761" y="8742"/>
                    </a:cubicBezTo>
                    <a:cubicBezTo>
                      <a:pt x="25411" y="8393"/>
                      <a:pt x="25061" y="8043"/>
                      <a:pt x="24478" y="7577"/>
                    </a:cubicBezTo>
                    <a:cubicBezTo>
                      <a:pt x="23895" y="7110"/>
                      <a:pt x="23313" y="6761"/>
                      <a:pt x="22497" y="6411"/>
                    </a:cubicBezTo>
                    <a:cubicBezTo>
                      <a:pt x="21797" y="6061"/>
                      <a:pt x="20865" y="5712"/>
                      <a:pt x="19932" y="5478"/>
                    </a:cubicBezTo>
                    <a:cubicBezTo>
                      <a:pt x="19000" y="5245"/>
                      <a:pt x="17951" y="5129"/>
                      <a:pt x="16902" y="5129"/>
                    </a:cubicBezTo>
                    <a:cubicBezTo>
                      <a:pt x="15270" y="5129"/>
                      <a:pt x="13871" y="5362"/>
                      <a:pt x="12472" y="5945"/>
                    </a:cubicBezTo>
                    <a:cubicBezTo>
                      <a:pt x="11074" y="6528"/>
                      <a:pt x="9908" y="7344"/>
                      <a:pt x="8975" y="8393"/>
                    </a:cubicBezTo>
                    <a:cubicBezTo>
                      <a:pt x="7926" y="9442"/>
                      <a:pt x="7227" y="10724"/>
                      <a:pt x="6644" y="12239"/>
                    </a:cubicBezTo>
                    <a:cubicBezTo>
                      <a:pt x="6061" y="13754"/>
                      <a:pt x="5828" y="15503"/>
                      <a:pt x="5828" y="17368"/>
                    </a:cubicBezTo>
                    <a:cubicBezTo>
                      <a:pt x="5828" y="19350"/>
                      <a:pt x="6178" y="20981"/>
                      <a:pt x="6761" y="22497"/>
                    </a:cubicBezTo>
                    <a:cubicBezTo>
                      <a:pt x="7343" y="24012"/>
                      <a:pt x="8159" y="25178"/>
                      <a:pt x="9209" y="26227"/>
                    </a:cubicBezTo>
                    <a:cubicBezTo>
                      <a:pt x="10258" y="27276"/>
                      <a:pt x="11540" y="27975"/>
                      <a:pt x="12939" y="28442"/>
                    </a:cubicBezTo>
                    <a:cubicBezTo>
                      <a:pt x="14337" y="28908"/>
                      <a:pt x="15969" y="29257"/>
                      <a:pt x="17601" y="29257"/>
                    </a:cubicBezTo>
                    <a:cubicBezTo>
                      <a:pt x="19583" y="29257"/>
                      <a:pt x="21215" y="29024"/>
                      <a:pt x="22730" y="28442"/>
                    </a:cubicBezTo>
                    <a:cubicBezTo>
                      <a:pt x="24129" y="27975"/>
                      <a:pt x="25178" y="27509"/>
                      <a:pt x="25877" y="27043"/>
                    </a:cubicBezTo>
                    <a:lnTo>
                      <a:pt x="28441" y="31356"/>
                    </a:lnTo>
                    <a:lnTo>
                      <a:pt x="28441" y="31356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2" name="Freeform: Shape 27">
                <a:extLst>
                  <a:ext uri="{FF2B5EF4-FFF2-40B4-BE49-F238E27FC236}">
                    <a16:creationId xmlns:a16="http://schemas.microsoft.com/office/drawing/2014/main" id="{580D7447-7D7A-78E2-B1EA-FD70A453997D}"/>
                  </a:ext>
                </a:extLst>
              </p:cNvPr>
              <p:cNvSpPr/>
              <p:nvPr/>
            </p:nvSpPr>
            <p:spPr>
              <a:xfrm>
                <a:off x="1122073" y="6559122"/>
                <a:ext cx="22263" cy="25410"/>
              </a:xfrm>
              <a:custGeom>
                <a:avLst/>
                <a:gdLst>
                  <a:gd name="connsiteX0" fmla="*/ 22264 w 22263"/>
                  <a:gd name="connsiteY0" fmla="*/ 24595 h 25410"/>
                  <a:gd name="connsiteX1" fmla="*/ 20748 w 22263"/>
                  <a:gd name="connsiteY1" fmla="*/ 24828 h 25410"/>
                  <a:gd name="connsiteX2" fmla="*/ 18417 w 22263"/>
                  <a:gd name="connsiteY2" fmla="*/ 25061 h 25410"/>
                  <a:gd name="connsiteX3" fmla="*/ 15386 w 22263"/>
                  <a:gd name="connsiteY3" fmla="*/ 25294 h 25410"/>
                  <a:gd name="connsiteX4" fmla="*/ 11889 w 22263"/>
                  <a:gd name="connsiteY4" fmla="*/ 25411 h 25410"/>
                  <a:gd name="connsiteX5" fmla="*/ 5945 w 22263"/>
                  <a:gd name="connsiteY5" fmla="*/ 24711 h 25410"/>
                  <a:gd name="connsiteX6" fmla="*/ 2331 w 22263"/>
                  <a:gd name="connsiteY6" fmla="*/ 22963 h 25410"/>
                  <a:gd name="connsiteX7" fmla="*/ 466 w 22263"/>
                  <a:gd name="connsiteY7" fmla="*/ 20515 h 25410"/>
                  <a:gd name="connsiteX8" fmla="*/ 0 w 22263"/>
                  <a:gd name="connsiteY8" fmla="*/ 17601 h 25410"/>
                  <a:gd name="connsiteX9" fmla="*/ 583 w 22263"/>
                  <a:gd name="connsiteY9" fmla="*/ 14104 h 25410"/>
                  <a:gd name="connsiteX10" fmla="*/ 2448 w 22263"/>
                  <a:gd name="connsiteY10" fmla="*/ 11656 h 25410"/>
                  <a:gd name="connsiteX11" fmla="*/ 5945 w 22263"/>
                  <a:gd name="connsiteY11" fmla="*/ 10141 h 25410"/>
                  <a:gd name="connsiteX12" fmla="*/ 11190 w 22263"/>
                  <a:gd name="connsiteY12" fmla="*/ 9675 h 25410"/>
                  <a:gd name="connsiteX13" fmla="*/ 14570 w 22263"/>
                  <a:gd name="connsiteY13" fmla="*/ 9791 h 25410"/>
                  <a:gd name="connsiteX14" fmla="*/ 16902 w 22263"/>
                  <a:gd name="connsiteY14" fmla="*/ 10024 h 25410"/>
                  <a:gd name="connsiteX15" fmla="*/ 16319 w 22263"/>
                  <a:gd name="connsiteY15" fmla="*/ 7227 h 25410"/>
                  <a:gd name="connsiteX16" fmla="*/ 14804 w 22263"/>
                  <a:gd name="connsiteY16" fmla="*/ 5478 h 25410"/>
                  <a:gd name="connsiteX17" fmla="*/ 12589 w 22263"/>
                  <a:gd name="connsiteY17" fmla="*/ 4663 h 25410"/>
                  <a:gd name="connsiteX18" fmla="*/ 9675 w 22263"/>
                  <a:gd name="connsiteY18" fmla="*/ 4429 h 25410"/>
                  <a:gd name="connsiteX19" fmla="*/ 5362 w 22263"/>
                  <a:gd name="connsiteY19" fmla="*/ 5012 h 25410"/>
                  <a:gd name="connsiteX20" fmla="*/ 3264 w 22263"/>
                  <a:gd name="connsiteY20" fmla="*/ 6061 h 25410"/>
                  <a:gd name="connsiteX21" fmla="*/ 2448 w 22263"/>
                  <a:gd name="connsiteY21" fmla="*/ 5129 h 25410"/>
                  <a:gd name="connsiteX22" fmla="*/ 1982 w 22263"/>
                  <a:gd name="connsiteY22" fmla="*/ 3497 h 25410"/>
                  <a:gd name="connsiteX23" fmla="*/ 2331 w 22263"/>
                  <a:gd name="connsiteY23" fmla="*/ 2215 h 25410"/>
                  <a:gd name="connsiteX24" fmla="*/ 3613 w 22263"/>
                  <a:gd name="connsiteY24" fmla="*/ 1049 h 25410"/>
                  <a:gd name="connsiteX25" fmla="*/ 5945 w 22263"/>
                  <a:gd name="connsiteY25" fmla="*/ 233 h 25410"/>
                  <a:gd name="connsiteX26" fmla="*/ 9675 w 22263"/>
                  <a:gd name="connsiteY26" fmla="*/ 0 h 25410"/>
                  <a:gd name="connsiteX27" fmla="*/ 14687 w 22263"/>
                  <a:gd name="connsiteY27" fmla="*/ 583 h 25410"/>
                  <a:gd name="connsiteX28" fmla="*/ 18534 w 22263"/>
                  <a:gd name="connsiteY28" fmla="*/ 2331 h 25410"/>
                  <a:gd name="connsiteX29" fmla="*/ 21098 w 22263"/>
                  <a:gd name="connsiteY29" fmla="*/ 5478 h 25410"/>
                  <a:gd name="connsiteX30" fmla="*/ 22031 w 22263"/>
                  <a:gd name="connsiteY30" fmla="*/ 10258 h 25410"/>
                  <a:gd name="connsiteX31" fmla="*/ 22031 w 22263"/>
                  <a:gd name="connsiteY31" fmla="*/ 24595 h 25410"/>
                  <a:gd name="connsiteX32" fmla="*/ 17018 w 22263"/>
                  <a:gd name="connsiteY32" fmla="*/ 13871 h 25410"/>
                  <a:gd name="connsiteX33" fmla="*/ 15270 w 22263"/>
                  <a:gd name="connsiteY33" fmla="*/ 13638 h 25410"/>
                  <a:gd name="connsiteX34" fmla="*/ 11423 w 22263"/>
                  <a:gd name="connsiteY34" fmla="*/ 13405 h 25410"/>
                  <a:gd name="connsiteX35" fmla="*/ 6761 w 22263"/>
                  <a:gd name="connsiteY35" fmla="*/ 14337 h 25410"/>
                  <a:gd name="connsiteX36" fmla="*/ 5362 w 22263"/>
                  <a:gd name="connsiteY36" fmla="*/ 17368 h 25410"/>
                  <a:gd name="connsiteX37" fmla="*/ 5712 w 22263"/>
                  <a:gd name="connsiteY37" fmla="*/ 19000 h 25410"/>
                  <a:gd name="connsiteX38" fmla="*/ 6761 w 22263"/>
                  <a:gd name="connsiteY38" fmla="*/ 20166 h 25410"/>
                  <a:gd name="connsiteX39" fmla="*/ 8742 w 22263"/>
                  <a:gd name="connsiteY39" fmla="*/ 20981 h 25410"/>
                  <a:gd name="connsiteX40" fmla="*/ 11889 w 22263"/>
                  <a:gd name="connsiteY40" fmla="*/ 21215 h 25410"/>
                  <a:gd name="connsiteX41" fmla="*/ 15270 w 22263"/>
                  <a:gd name="connsiteY41" fmla="*/ 21098 h 25410"/>
                  <a:gd name="connsiteX42" fmla="*/ 16902 w 22263"/>
                  <a:gd name="connsiteY42" fmla="*/ 20865 h 25410"/>
                  <a:gd name="connsiteX43" fmla="*/ 16902 w 22263"/>
                  <a:gd name="connsiteY43" fmla="*/ 13871 h 25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2263" h="25410">
                    <a:moveTo>
                      <a:pt x="22264" y="24595"/>
                    </a:moveTo>
                    <a:cubicBezTo>
                      <a:pt x="21914" y="24711"/>
                      <a:pt x="21448" y="24711"/>
                      <a:pt x="20748" y="24828"/>
                    </a:cubicBezTo>
                    <a:cubicBezTo>
                      <a:pt x="20049" y="24945"/>
                      <a:pt x="19233" y="24945"/>
                      <a:pt x="18417" y="25061"/>
                    </a:cubicBezTo>
                    <a:cubicBezTo>
                      <a:pt x="17485" y="25178"/>
                      <a:pt x="16552" y="25178"/>
                      <a:pt x="15386" y="25294"/>
                    </a:cubicBezTo>
                    <a:cubicBezTo>
                      <a:pt x="14221" y="25411"/>
                      <a:pt x="13055" y="25411"/>
                      <a:pt x="11889" y="25411"/>
                    </a:cubicBezTo>
                    <a:cubicBezTo>
                      <a:pt x="9442" y="25411"/>
                      <a:pt x="7460" y="25178"/>
                      <a:pt x="5945" y="24711"/>
                    </a:cubicBezTo>
                    <a:cubicBezTo>
                      <a:pt x="4429" y="24245"/>
                      <a:pt x="3147" y="23662"/>
                      <a:pt x="2331" y="22963"/>
                    </a:cubicBezTo>
                    <a:cubicBezTo>
                      <a:pt x="1399" y="22264"/>
                      <a:pt x="816" y="21448"/>
                      <a:pt x="466" y="20515"/>
                    </a:cubicBezTo>
                    <a:cubicBezTo>
                      <a:pt x="116" y="19583"/>
                      <a:pt x="0" y="18650"/>
                      <a:pt x="0" y="17601"/>
                    </a:cubicBezTo>
                    <a:cubicBezTo>
                      <a:pt x="0" y="16319"/>
                      <a:pt x="233" y="15153"/>
                      <a:pt x="583" y="14104"/>
                    </a:cubicBezTo>
                    <a:cubicBezTo>
                      <a:pt x="932" y="13172"/>
                      <a:pt x="1632" y="12239"/>
                      <a:pt x="2448" y="11656"/>
                    </a:cubicBezTo>
                    <a:cubicBezTo>
                      <a:pt x="3380" y="10957"/>
                      <a:pt x="4546" y="10491"/>
                      <a:pt x="5945" y="10141"/>
                    </a:cubicBezTo>
                    <a:cubicBezTo>
                      <a:pt x="7343" y="9791"/>
                      <a:pt x="9092" y="9675"/>
                      <a:pt x="11190" y="9675"/>
                    </a:cubicBezTo>
                    <a:cubicBezTo>
                      <a:pt x="12356" y="9675"/>
                      <a:pt x="13521" y="9675"/>
                      <a:pt x="14570" y="9791"/>
                    </a:cubicBezTo>
                    <a:cubicBezTo>
                      <a:pt x="15619" y="9908"/>
                      <a:pt x="16435" y="9908"/>
                      <a:pt x="16902" y="10024"/>
                    </a:cubicBezTo>
                    <a:cubicBezTo>
                      <a:pt x="16902" y="8859"/>
                      <a:pt x="16669" y="8043"/>
                      <a:pt x="16319" y="7227"/>
                    </a:cubicBezTo>
                    <a:cubicBezTo>
                      <a:pt x="15969" y="6528"/>
                      <a:pt x="15503" y="5945"/>
                      <a:pt x="14804" y="5478"/>
                    </a:cubicBezTo>
                    <a:cubicBezTo>
                      <a:pt x="14221" y="5012"/>
                      <a:pt x="13405" y="4779"/>
                      <a:pt x="12589" y="4663"/>
                    </a:cubicBezTo>
                    <a:cubicBezTo>
                      <a:pt x="11773" y="4546"/>
                      <a:pt x="10724" y="4429"/>
                      <a:pt x="9675" y="4429"/>
                    </a:cubicBezTo>
                    <a:cubicBezTo>
                      <a:pt x="7926" y="4429"/>
                      <a:pt x="6528" y="4663"/>
                      <a:pt x="5362" y="5012"/>
                    </a:cubicBezTo>
                    <a:cubicBezTo>
                      <a:pt x="4313" y="5478"/>
                      <a:pt x="3613" y="5828"/>
                      <a:pt x="3264" y="6061"/>
                    </a:cubicBezTo>
                    <a:cubicBezTo>
                      <a:pt x="3031" y="5945"/>
                      <a:pt x="2798" y="5595"/>
                      <a:pt x="2448" y="5129"/>
                    </a:cubicBezTo>
                    <a:cubicBezTo>
                      <a:pt x="2098" y="4663"/>
                      <a:pt x="1982" y="4196"/>
                      <a:pt x="1982" y="3497"/>
                    </a:cubicBezTo>
                    <a:cubicBezTo>
                      <a:pt x="1982" y="3031"/>
                      <a:pt x="2098" y="2564"/>
                      <a:pt x="2331" y="2215"/>
                    </a:cubicBezTo>
                    <a:cubicBezTo>
                      <a:pt x="2564" y="1748"/>
                      <a:pt x="3031" y="1399"/>
                      <a:pt x="3613" y="1049"/>
                    </a:cubicBezTo>
                    <a:cubicBezTo>
                      <a:pt x="4196" y="699"/>
                      <a:pt x="5012" y="466"/>
                      <a:pt x="5945" y="233"/>
                    </a:cubicBezTo>
                    <a:cubicBezTo>
                      <a:pt x="6994" y="0"/>
                      <a:pt x="8159" y="0"/>
                      <a:pt x="9675" y="0"/>
                    </a:cubicBezTo>
                    <a:cubicBezTo>
                      <a:pt x="11540" y="0"/>
                      <a:pt x="13172" y="233"/>
                      <a:pt x="14687" y="583"/>
                    </a:cubicBezTo>
                    <a:cubicBezTo>
                      <a:pt x="16202" y="933"/>
                      <a:pt x="17485" y="1515"/>
                      <a:pt x="18534" y="2331"/>
                    </a:cubicBezTo>
                    <a:cubicBezTo>
                      <a:pt x="19583" y="3147"/>
                      <a:pt x="20515" y="4196"/>
                      <a:pt x="21098" y="5478"/>
                    </a:cubicBezTo>
                    <a:cubicBezTo>
                      <a:pt x="21681" y="6761"/>
                      <a:pt x="22031" y="8393"/>
                      <a:pt x="22031" y="10258"/>
                    </a:cubicBezTo>
                    <a:lnTo>
                      <a:pt x="22031" y="24595"/>
                    </a:lnTo>
                    <a:close/>
                    <a:moveTo>
                      <a:pt x="17018" y="13871"/>
                    </a:moveTo>
                    <a:cubicBezTo>
                      <a:pt x="16669" y="13755"/>
                      <a:pt x="16086" y="13755"/>
                      <a:pt x="15270" y="13638"/>
                    </a:cubicBezTo>
                    <a:cubicBezTo>
                      <a:pt x="14454" y="13521"/>
                      <a:pt x="13172" y="13405"/>
                      <a:pt x="11423" y="13405"/>
                    </a:cubicBezTo>
                    <a:cubicBezTo>
                      <a:pt x="9325" y="13405"/>
                      <a:pt x="7810" y="13755"/>
                      <a:pt x="6761" y="14337"/>
                    </a:cubicBezTo>
                    <a:cubicBezTo>
                      <a:pt x="5828" y="15037"/>
                      <a:pt x="5362" y="15969"/>
                      <a:pt x="5362" y="17368"/>
                    </a:cubicBezTo>
                    <a:cubicBezTo>
                      <a:pt x="5362" y="17951"/>
                      <a:pt x="5479" y="18417"/>
                      <a:pt x="5712" y="19000"/>
                    </a:cubicBezTo>
                    <a:cubicBezTo>
                      <a:pt x="5945" y="19466"/>
                      <a:pt x="6294" y="19932"/>
                      <a:pt x="6761" y="20166"/>
                    </a:cubicBezTo>
                    <a:cubicBezTo>
                      <a:pt x="7227" y="20515"/>
                      <a:pt x="7926" y="20748"/>
                      <a:pt x="8742" y="20981"/>
                    </a:cubicBezTo>
                    <a:cubicBezTo>
                      <a:pt x="9558" y="21215"/>
                      <a:pt x="10724" y="21215"/>
                      <a:pt x="11889" y="21215"/>
                    </a:cubicBezTo>
                    <a:cubicBezTo>
                      <a:pt x="13288" y="21215"/>
                      <a:pt x="14454" y="21215"/>
                      <a:pt x="15270" y="21098"/>
                    </a:cubicBezTo>
                    <a:cubicBezTo>
                      <a:pt x="16086" y="20981"/>
                      <a:pt x="16669" y="20865"/>
                      <a:pt x="16902" y="20865"/>
                    </a:cubicBezTo>
                    <a:lnTo>
                      <a:pt x="16902" y="13871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3" name="Freeform: Shape 28">
                <a:extLst>
                  <a:ext uri="{FF2B5EF4-FFF2-40B4-BE49-F238E27FC236}">
                    <a16:creationId xmlns:a16="http://schemas.microsoft.com/office/drawing/2014/main" id="{C5C6ECE3-2060-5D13-B49D-F9D0E871407C}"/>
                  </a:ext>
                </a:extLst>
              </p:cNvPr>
              <p:cNvSpPr/>
              <p:nvPr/>
            </p:nvSpPr>
            <p:spPr>
              <a:xfrm>
                <a:off x="1149815" y="6559122"/>
                <a:ext cx="16668" cy="24711"/>
              </a:xfrm>
              <a:custGeom>
                <a:avLst/>
                <a:gdLst>
                  <a:gd name="connsiteX0" fmla="*/ 0 w 16668"/>
                  <a:gd name="connsiteY0" fmla="*/ 9209 h 24711"/>
                  <a:gd name="connsiteX1" fmla="*/ 2681 w 16668"/>
                  <a:gd name="connsiteY1" fmla="*/ 2448 h 24711"/>
                  <a:gd name="connsiteX2" fmla="*/ 10024 w 16668"/>
                  <a:gd name="connsiteY2" fmla="*/ 0 h 24711"/>
                  <a:gd name="connsiteX3" fmla="*/ 14804 w 16668"/>
                  <a:gd name="connsiteY3" fmla="*/ 816 h 24711"/>
                  <a:gd name="connsiteX4" fmla="*/ 16669 w 16668"/>
                  <a:gd name="connsiteY4" fmla="*/ 3380 h 24711"/>
                  <a:gd name="connsiteX5" fmla="*/ 16202 w 16668"/>
                  <a:gd name="connsiteY5" fmla="*/ 5012 h 24711"/>
                  <a:gd name="connsiteX6" fmla="*/ 15503 w 16668"/>
                  <a:gd name="connsiteY6" fmla="*/ 5945 h 24711"/>
                  <a:gd name="connsiteX7" fmla="*/ 13521 w 16668"/>
                  <a:gd name="connsiteY7" fmla="*/ 5245 h 24711"/>
                  <a:gd name="connsiteX8" fmla="*/ 10840 w 16668"/>
                  <a:gd name="connsiteY8" fmla="*/ 4896 h 24711"/>
                  <a:gd name="connsiteX9" fmla="*/ 5362 w 16668"/>
                  <a:gd name="connsiteY9" fmla="*/ 10840 h 24711"/>
                  <a:gd name="connsiteX10" fmla="*/ 5362 w 16668"/>
                  <a:gd name="connsiteY10" fmla="*/ 24711 h 24711"/>
                  <a:gd name="connsiteX11" fmla="*/ 0 w 16668"/>
                  <a:gd name="connsiteY11" fmla="*/ 24711 h 24711"/>
                  <a:gd name="connsiteX12" fmla="*/ 0 w 16668"/>
                  <a:gd name="connsiteY12" fmla="*/ 9209 h 2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668" h="24711">
                    <a:moveTo>
                      <a:pt x="0" y="9209"/>
                    </a:moveTo>
                    <a:cubicBezTo>
                      <a:pt x="0" y="6294"/>
                      <a:pt x="933" y="3963"/>
                      <a:pt x="2681" y="2448"/>
                    </a:cubicBezTo>
                    <a:cubicBezTo>
                      <a:pt x="4429" y="816"/>
                      <a:pt x="6877" y="0"/>
                      <a:pt x="10024" y="0"/>
                    </a:cubicBezTo>
                    <a:cubicBezTo>
                      <a:pt x="12006" y="0"/>
                      <a:pt x="13638" y="233"/>
                      <a:pt x="14804" y="816"/>
                    </a:cubicBezTo>
                    <a:cubicBezTo>
                      <a:pt x="16086" y="1399"/>
                      <a:pt x="16669" y="2215"/>
                      <a:pt x="16669" y="3380"/>
                    </a:cubicBezTo>
                    <a:cubicBezTo>
                      <a:pt x="16669" y="3963"/>
                      <a:pt x="16552" y="4429"/>
                      <a:pt x="16202" y="5012"/>
                    </a:cubicBezTo>
                    <a:cubicBezTo>
                      <a:pt x="15853" y="5478"/>
                      <a:pt x="15620" y="5828"/>
                      <a:pt x="15503" y="5945"/>
                    </a:cubicBezTo>
                    <a:cubicBezTo>
                      <a:pt x="14920" y="5712"/>
                      <a:pt x="14337" y="5478"/>
                      <a:pt x="13521" y="5245"/>
                    </a:cubicBezTo>
                    <a:cubicBezTo>
                      <a:pt x="12705" y="5012"/>
                      <a:pt x="11890" y="4896"/>
                      <a:pt x="10840" y="4896"/>
                    </a:cubicBezTo>
                    <a:cubicBezTo>
                      <a:pt x="7227" y="4896"/>
                      <a:pt x="5362" y="6877"/>
                      <a:pt x="5362" y="10840"/>
                    </a:cubicBezTo>
                    <a:lnTo>
                      <a:pt x="5362" y="24711"/>
                    </a:lnTo>
                    <a:lnTo>
                      <a:pt x="0" y="24711"/>
                    </a:lnTo>
                    <a:lnTo>
                      <a:pt x="0" y="9209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4" name="Freeform: Shape 29">
                <a:extLst>
                  <a:ext uri="{FF2B5EF4-FFF2-40B4-BE49-F238E27FC236}">
                    <a16:creationId xmlns:a16="http://schemas.microsoft.com/office/drawing/2014/main" id="{9440876C-B30C-59BD-9F5E-2A41D9DC04F9}"/>
                  </a:ext>
                </a:extLst>
              </p:cNvPr>
              <p:cNvSpPr/>
              <p:nvPr/>
            </p:nvSpPr>
            <p:spPr>
              <a:xfrm>
                <a:off x="1167883" y="6558889"/>
                <a:ext cx="22963" cy="25527"/>
              </a:xfrm>
              <a:custGeom>
                <a:avLst/>
                <a:gdLst>
                  <a:gd name="connsiteX0" fmla="*/ 21797 w 22963"/>
                  <a:gd name="connsiteY0" fmla="*/ 23080 h 25527"/>
                  <a:gd name="connsiteX1" fmla="*/ 20632 w 22963"/>
                  <a:gd name="connsiteY1" fmla="*/ 23779 h 25527"/>
                  <a:gd name="connsiteX2" fmla="*/ 18650 w 22963"/>
                  <a:gd name="connsiteY2" fmla="*/ 24595 h 25527"/>
                  <a:gd name="connsiteX3" fmla="*/ 15853 w 22963"/>
                  <a:gd name="connsiteY3" fmla="*/ 25294 h 25527"/>
                  <a:gd name="connsiteX4" fmla="*/ 12472 w 22963"/>
                  <a:gd name="connsiteY4" fmla="*/ 25527 h 25527"/>
                  <a:gd name="connsiteX5" fmla="*/ 7577 w 22963"/>
                  <a:gd name="connsiteY5" fmla="*/ 24711 h 25527"/>
                  <a:gd name="connsiteX6" fmla="*/ 3613 w 22963"/>
                  <a:gd name="connsiteY6" fmla="*/ 22264 h 25527"/>
                  <a:gd name="connsiteX7" fmla="*/ 932 w 22963"/>
                  <a:gd name="connsiteY7" fmla="*/ 18300 h 25527"/>
                  <a:gd name="connsiteX8" fmla="*/ 0 w 22963"/>
                  <a:gd name="connsiteY8" fmla="*/ 12939 h 25527"/>
                  <a:gd name="connsiteX9" fmla="*/ 932 w 22963"/>
                  <a:gd name="connsiteY9" fmla="*/ 7693 h 25527"/>
                  <a:gd name="connsiteX10" fmla="*/ 3613 w 22963"/>
                  <a:gd name="connsiteY10" fmla="*/ 3613 h 25527"/>
                  <a:gd name="connsiteX11" fmla="*/ 7693 w 22963"/>
                  <a:gd name="connsiteY11" fmla="*/ 933 h 25527"/>
                  <a:gd name="connsiteX12" fmla="*/ 12822 w 22963"/>
                  <a:gd name="connsiteY12" fmla="*/ 0 h 25527"/>
                  <a:gd name="connsiteX13" fmla="*/ 17135 w 22963"/>
                  <a:gd name="connsiteY13" fmla="*/ 699 h 25527"/>
                  <a:gd name="connsiteX14" fmla="*/ 20282 w 22963"/>
                  <a:gd name="connsiteY14" fmla="*/ 2448 h 25527"/>
                  <a:gd name="connsiteX15" fmla="*/ 22264 w 22963"/>
                  <a:gd name="connsiteY15" fmla="*/ 5012 h 25527"/>
                  <a:gd name="connsiteX16" fmla="*/ 22963 w 22963"/>
                  <a:gd name="connsiteY16" fmla="*/ 8043 h 25527"/>
                  <a:gd name="connsiteX17" fmla="*/ 22380 w 22963"/>
                  <a:gd name="connsiteY17" fmla="*/ 11074 h 25527"/>
                  <a:gd name="connsiteX18" fmla="*/ 20282 w 22963"/>
                  <a:gd name="connsiteY18" fmla="*/ 13405 h 25527"/>
                  <a:gd name="connsiteX19" fmla="*/ 16086 w 22963"/>
                  <a:gd name="connsiteY19" fmla="*/ 14920 h 25527"/>
                  <a:gd name="connsiteX20" fmla="*/ 9442 w 22963"/>
                  <a:gd name="connsiteY20" fmla="*/ 15503 h 25527"/>
                  <a:gd name="connsiteX21" fmla="*/ 7693 w 22963"/>
                  <a:gd name="connsiteY21" fmla="*/ 15503 h 25527"/>
                  <a:gd name="connsiteX22" fmla="*/ 5945 w 22963"/>
                  <a:gd name="connsiteY22" fmla="*/ 15386 h 25527"/>
                  <a:gd name="connsiteX23" fmla="*/ 8276 w 22963"/>
                  <a:gd name="connsiteY23" fmla="*/ 19350 h 25527"/>
                  <a:gd name="connsiteX24" fmla="*/ 13871 w 22963"/>
                  <a:gd name="connsiteY24" fmla="*/ 20865 h 25527"/>
                  <a:gd name="connsiteX25" fmla="*/ 16086 w 22963"/>
                  <a:gd name="connsiteY25" fmla="*/ 20632 h 25527"/>
                  <a:gd name="connsiteX26" fmla="*/ 17951 w 22963"/>
                  <a:gd name="connsiteY26" fmla="*/ 20165 h 25527"/>
                  <a:gd name="connsiteX27" fmla="*/ 19350 w 22963"/>
                  <a:gd name="connsiteY27" fmla="*/ 19583 h 25527"/>
                  <a:gd name="connsiteX28" fmla="*/ 20165 w 22963"/>
                  <a:gd name="connsiteY28" fmla="*/ 19116 h 25527"/>
                  <a:gd name="connsiteX29" fmla="*/ 21797 w 22963"/>
                  <a:gd name="connsiteY29" fmla="*/ 23080 h 25527"/>
                  <a:gd name="connsiteX30" fmla="*/ 5362 w 22963"/>
                  <a:gd name="connsiteY30" fmla="*/ 11773 h 25527"/>
                  <a:gd name="connsiteX31" fmla="*/ 7460 w 22963"/>
                  <a:gd name="connsiteY31" fmla="*/ 11773 h 25527"/>
                  <a:gd name="connsiteX32" fmla="*/ 9442 w 22963"/>
                  <a:gd name="connsiteY32" fmla="*/ 11773 h 25527"/>
                  <a:gd name="connsiteX33" fmla="*/ 13638 w 22963"/>
                  <a:gd name="connsiteY33" fmla="*/ 11423 h 25527"/>
                  <a:gd name="connsiteX34" fmla="*/ 16086 w 22963"/>
                  <a:gd name="connsiteY34" fmla="*/ 10607 h 25527"/>
                  <a:gd name="connsiteX35" fmla="*/ 17251 w 22963"/>
                  <a:gd name="connsiteY35" fmla="*/ 9442 h 25527"/>
                  <a:gd name="connsiteX36" fmla="*/ 17485 w 22963"/>
                  <a:gd name="connsiteY36" fmla="*/ 8043 h 25527"/>
                  <a:gd name="connsiteX37" fmla="*/ 16086 w 22963"/>
                  <a:gd name="connsiteY37" fmla="*/ 5362 h 25527"/>
                  <a:gd name="connsiteX38" fmla="*/ 12589 w 22963"/>
                  <a:gd name="connsiteY38" fmla="*/ 4429 h 25527"/>
                  <a:gd name="connsiteX39" fmla="*/ 9558 w 22963"/>
                  <a:gd name="connsiteY39" fmla="*/ 5012 h 25527"/>
                  <a:gd name="connsiteX40" fmla="*/ 7343 w 22963"/>
                  <a:gd name="connsiteY40" fmla="*/ 6644 h 25527"/>
                  <a:gd name="connsiteX41" fmla="*/ 5945 w 22963"/>
                  <a:gd name="connsiteY41" fmla="*/ 8975 h 25527"/>
                  <a:gd name="connsiteX42" fmla="*/ 5362 w 22963"/>
                  <a:gd name="connsiteY42" fmla="*/ 11773 h 25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2963" h="25527">
                    <a:moveTo>
                      <a:pt x="21797" y="23080"/>
                    </a:moveTo>
                    <a:cubicBezTo>
                      <a:pt x="21564" y="23196"/>
                      <a:pt x="21215" y="23429"/>
                      <a:pt x="20632" y="23779"/>
                    </a:cubicBezTo>
                    <a:cubicBezTo>
                      <a:pt x="20049" y="24012"/>
                      <a:pt x="19466" y="24362"/>
                      <a:pt x="18650" y="24595"/>
                    </a:cubicBezTo>
                    <a:cubicBezTo>
                      <a:pt x="17834" y="24828"/>
                      <a:pt x="16902" y="25061"/>
                      <a:pt x="15853" y="25294"/>
                    </a:cubicBezTo>
                    <a:cubicBezTo>
                      <a:pt x="14804" y="25527"/>
                      <a:pt x="13638" y="25527"/>
                      <a:pt x="12472" y="25527"/>
                    </a:cubicBezTo>
                    <a:cubicBezTo>
                      <a:pt x="10724" y="25527"/>
                      <a:pt x="9092" y="25294"/>
                      <a:pt x="7577" y="24711"/>
                    </a:cubicBezTo>
                    <a:cubicBezTo>
                      <a:pt x="6061" y="24129"/>
                      <a:pt x="4779" y="23313"/>
                      <a:pt x="3613" y="22264"/>
                    </a:cubicBezTo>
                    <a:cubicBezTo>
                      <a:pt x="2448" y="21215"/>
                      <a:pt x="1632" y="19932"/>
                      <a:pt x="932" y="18300"/>
                    </a:cubicBezTo>
                    <a:cubicBezTo>
                      <a:pt x="233" y="16785"/>
                      <a:pt x="0" y="14920"/>
                      <a:pt x="0" y="12939"/>
                    </a:cubicBezTo>
                    <a:cubicBezTo>
                      <a:pt x="0" y="11074"/>
                      <a:pt x="350" y="9325"/>
                      <a:pt x="932" y="7693"/>
                    </a:cubicBezTo>
                    <a:cubicBezTo>
                      <a:pt x="1515" y="6061"/>
                      <a:pt x="2448" y="4779"/>
                      <a:pt x="3613" y="3613"/>
                    </a:cubicBezTo>
                    <a:cubicBezTo>
                      <a:pt x="4779" y="2448"/>
                      <a:pt x="6061" y="1632"/>
                      <a:pt x="7693" y="933"/>
                    </a:cubicBezTo>
                    <a:cubicBezTo>
                      <a:pt x="9325" y="233"/>
                      <a:pt x="10957" y="0"/>
                      <a:pt x="12822" y="0"/>
                    </a:cubicBezTo>
                    <a:cubicBezTo>
                      <a:pt x="14454" y="0"/>
                      <a:pt x="15853" y="233"/>
                      <a:pt x="17135" y="699"/>
                    </a:cubicBezTo>
                    <a:cubicBezTo>
                      <a:pt x="18417" y="1166"/>
                      <a:pt x="19466" y="1748"/>
                      <a:pt x="20282" y="2448"/>
                    </a:cubicBezTo>
                    <a:cubicBezTo>
                      <a:pt x="21098" y="3147"/>
                      <a:pt x="21797" y="3963"/>
                      <a:pt x="22264" y="5012"/>
                    </a:cubicBezTo>
                    <a:cubicBezTo>
                      <a:pt x="22730" y="5945"/>
                      <a:pt x="22963" y="6994"/>
                      <a:pt x="22963" y="8043"/>
                    </a:cubicBezTo>
                    <a:cubicBezTo>
                      <a:pt x="22963" y="9209"/>
                      <a:pt x="22730" y="10141"/>
                      <a:pt x="22380" y="11074"/>
                    </a:cubicBezTo>
                    <a:cubicBezTo>
                      <a:pt x="22031" y="12006"/>
                      <a:pt x="21215" y="12705"/>
                      <a:pt x="20282" y="13405"/>
                    </a:cubicBezTo>
                    <a:cubicBezTo>
                      <a:pt x="19233" y="14104"/>
                      <a:pt x="17834" y="14570"/>
                      <a:pt x="16086" y="14920"/>
                    </a:cubicBezTo>
                    <a:cubicBezTo>
                      <a:pt x="14337" y="15270"/>
                      <a:pt x="12123" y="15503"/>
                      <a:pt x="9442" y="15503"/>
                    </a:cubicBezTo>
                    <a:cubicBezTo>
                      <a:pt x="8859" y="15503"/>
                      <a:pt x="8276" y="15503"/>
                      <a:pt x="7693" y="15503"/>
                    </a:cubicBezTo>
                    <a:cubicBezTo>
                      <a:pt x="7110" y="15503"/>
                      <a:pt x="6528" y="15503"/>
                      <a:pt x="5945" y="15386"/>
                    </a:cubicBezTo>
                    <a:cubicBezTo>
                      <a:pt x="6178" y="17018"/>
                      <a:pt x="6994" y="18300"/>
                      <a:pt x="8276" y="19350"/>
                    </a:cubicBezTo>
                    <a:cubicBezTo>
                      <a:pt x="9558" y="20399"/>
                      <a:pt x="11423" y="20865"/>
                      <a:pt x="13871" y="20865"/>
                    </a:cubicBezTo>
                    <a:cubicBezTo>
                      <a:pt x="14687" y="20865"/>
                      <a:pt x="15386" y="20748"/>
                      <a:pt x="16086" y="20632"/>
                    </a:cubicBezTo>
                    <a:cubicBezTo>
                      <a:pt x="16785" y="20515"/>
                      <a:pt x="17368" y="20399"/>
                      <a:pt x="17951" y="20165"/>
                    </a:cubicBezTo>
                    <a:cubicBezTo>
                      <a:pt x="18534" y="19932"/>
                      <a:pt x="19000" y="19816"/>
                      <a:pt x="19350" y="19583"/>
                    </a:cubicBezTo>
                    <a:cubicBezTo>
                      <a:pt x="19699" y="19350"/>
                      <a:pt x="20049" y="19233"/>
                      <a:pt x="20165" y="19116"/>
                    </a:cubicBezTo>
                    <a:lnTo>
                      <a:pt x="21797" y="23080"/>
                    </a:lnTo>
                    <a:close/>
                    <a:moveTo>
                      <a:pt x="5362" y="11773"/>
                    </a:moveTo>
                    <a:cubicBezTo>
                      <a:pt x="6061" y="11773"/>
                      <a:pt x="6761" y="11773"/>
                      <a:pt x="7460" y="11773"/>
                    </a:cubicBezTo>
                    <a:cubicBezTo>
                      <a:pt x="8159" y="11773"/>
                      <a:pt x="8742" y="11773"/>
                      <a:pt x="9442" y="11773"/>
                    </a:cubicBezTo>
                    <a:cubicBezTo>
                      <a:pt x="11190" y="11773"/>
                      <a:pt x="12589" y="11656"/>
                      <a:pt x="13638" y="11423"/>
                    </a:cubicBezTo>
                    <a:cubicBezTo>
                      <a:pt x="14687" y="11190"/>
                      <a:pt x="15503" y="10957"/>
                      <a:pt x="16086" y="10607"/>
                    </a:cubicBezTo>
                    <a:cubicBezTo>
                      <a:pt x="16669" y="10258"/>
                      <a:pt x="17018" y="9908"/>
                      <a:pt x="17251" y="9442"/>
                    </a:cubicBezTo>
                    <a:cubicBezTo>
                      <a:pt x="17485" y="8975"/>
                      <a:pt x="17485" y="8509"/>
                      <a:pt x="17485" y="8043"/>
                    </a:cubicBezTo>
                    <a:cubicBezTo>
                      <a:pt x="17485" y="6877"/>
                      <a:pt x="17018" y="5945"/>
                      <a:pt x="16086" y="5362"/>
                    </a:cubicBezTo>
                    <a:cubicBezTo>
                      <a:pt x="15153" y="4779"/>
                      <a:pt x="13988" y="4429"/>
                      <a:pt x="12589" y="4429"/>
                    </a:cubicBezTo>
                    <a:cubicBezTo>
                      <a:pt x="11423" y="4429"/>
                      <a:pt x="10374" y="4663"/>
                      <a:pt x="9558" y="5012"/>
                    </a:cubicBezTo>
                    <a:cubicBezTo>
                      <a:pt x="8742" y="5478"/>
                      <a:pt x="7926" y="5945"/>
                      <a:pt x="7343" y="6644"/>
                    </a:cubicBezTo>
                    <a:cubicBezTo>
                      <a:pt x="6761" y="7344"/>
                      <a:pt x="6294" y="8159"/>
                      <a:pt x="5945" y="8975"/>
                    </a:cubicBezTo>
                    <a:cubicBezTo>
                      <a:pt x="5595" y="9908"/>
                      <a:pt x="5479" y="10840"/>
                      <a:pt x="5362" y="11773"/>
                    </a:cubicBez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52" name="Freeform: Shape 30">
              <a:extLst>
                <a:ext uri="{FF2B5EF4-FFF2-40B4-BE49-F238E27FC236}">
                  <a16:creationId xmlns:a16="http://schemas.microsoft.com/office/drawing/2014/main" id="{3BD1CE67-0BA9-42BF-481E-5D5C816D8350}"/>
                </a:ext>
              </a:extLst>
            </p:cNvPr>
            <p:cNvSpPr/>
            <p:nvPr/>
          </p:nvSpPr>
          <p:spPr>
            <a:xfrm>
              <a:off x="524218" y="6453166"/>
              <a:ext cx="95582" cy="82410"/>
            </a:xfrm>
            <a:custGeom>
              <a:avLst/>
              <a:gdLst>
                <a:gd name="connsiteX0" fmla="*/ 65276 w 95582"/>
                <a:gd name="connsiteY0" fmla="*/ 82410 h 82410"/>
                <a:gd name="connsiteX1" fmla="*/ 95582 w 95582"/>
                <a:gd name="connsiteY1" fmla="*/ 82410 h 82410"/>
                <a:gd name="connsiteX2" fmla="*/ 47791 w 95582"/>
                <a:gd name="connsiteY2" fmla="*/ 39049 h 82410"/>
                <a:gd name="connsiteX3" fmla="*/ 91969 w 95582"/>
                <a:gd name="connsiteY3" fmla="*/ 117 h 82410"/>
                <a:gd name="connsiteX4" fmla="*/ 63411 w 95582"/>
                <a:gd name="connsiteY4" fmla="*/ 117 h 82410"/>
                <a:gd name="connsiteX5" fmla="*/ 23662 w 95582"/>
                <a:gd name="connsiteY5" fmla="*/ 36484 h 82410"/>
                <a:gd name="connsiteX6" fmla="*/ 23662 w 95582"/>
                <a:gd name="connsiteY6" fmla="*/ 0 h 82410"/>
                <a:gd name="connsiteX7" fmla="*/ 0 w 95582"/>
                <a:gd name="connsiteY7" fmla="*/ 0 h 82410"/>
                <a:gd name="connsiteX8" fmla="*/ 0 w 95582"/>
                <a:gd name="connsiteY8" fmla="*/ 82410 h 82410"/>
                <a:gd name="connsiteX9" fmla="*/ 23662 w 95582"/>
                <a:gd name="connsiteY9" fmla="*/ 82410 h 82410"/>
                <a:gd name="connsiteX10" fmla="*/ 23662 w 95582"/>
                <a:gd name="connsiteY10" fmla="*/ 43595 h 82410"/>
                <a:gd name="connsiteX11" fmla="*/ 65276 w 95582"/>
                <a:gd name="connsiteY11" fmla="*/ 82410 h 8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582" h="82410">
                  <a:moveTo>
                    <a:pt x="65276" y="82410"/>
                  </a:moveTo>
                  <a:lnTo>
                    <a:pt x="95582" y="82410"/>
                  </a:lnTo>
                  <a:lnTo>
                    <a:pt x="47791" y="39049"/>
                  </a:lnTo>
                  <a:lnTo>
                    <a:pt x="91969" y="117"/>
                  </a:lnTo>
                  <a:lnTo>
                    <a:pt x="63411" y="117"/>
                  </a:lnTo>
                  <a:lnTo>
                    <a:pt x="23662" y="36484"/>
                  </a:lnTo>
                  <a:lnTo>
                    <a:pt x="23662" y="0"/>
                  </a:lnTo>
                  <a:lnTo>
                    <a:pt x="0" y="0"/>
                  </a:lnTo>
                  <a:lnTo>
                    <a:pt x="0" y="82410"/>
                  </a:lnTo>
                  <a:lnTo>
                    <a:pt x="23662" y="82410"/>
                  </a:lnTo>
                  <a:lnTo>
                    <a:pt x="23662" y="43595"/>
                  </a:lnTo>
                  <a:lnTo>
                    <a:pt x="65276" y="82410"/>
                  </a:lnTo>
                  <a:close/>
                </a:path>
              </a:pathLst>
            </a:custGeom>
            <a:solidFill>
              <a:srgbClr val="233541"/>
            </a:solidFill>
            <a:ln w="11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3" name="Freeform: Shape 31">
              <a:extLst>
                <a:ext uri="{FF2B5EF4-FFF2-40B4-BE49-F238E27FC236}">
                  <a16:creationId xmlns:a16="http://schemas.microsoft.com/office/drawing/2014/main" id="{B7A2E1E1-34D5-4631-0FCE-45BEE7E996FB}"/>
                </a:ext>
              </a:extLst>
            </p:cNvPr>
            <p:cNvSpPr/>
            <p:nvPr/>
          </p:nvSpPr>
          <p:spPr>
            <a:xfrm>
              <a:off x="651622" y="6453516"/>
              <a:ext cx="108637" cy="82527"/>
            </a:xfrm>
            <a:custGeom>
              <a:avLst/>
              <a:gdLst>
                <a:gd name="connsiteX0" fmla="*/ 0 w 108637"/>
                <a:gd name="connsiteY0" fmla="*/ 41264 h 82527"/>
                <a:gd name="connsiteX1" fmla="*/ 54319 w 108637"/>
                <a:gd name="connsiteY1" fmla="*/ 0 h 82527"/>
                <a:gd name="connsiteX2" fmla="*/ 108637 w 108637"/>
                <a:gd name="connsiteY2" fmla="*/ 41264 h 82527"/>
                <a:gd name="connsiteX3" fmla="*/ 54319 w 108637"/>
                <a:gd name="connsiteY3" fmla="*/ 82527 h 82527"/>
                <a:gd name="connsiteX4" fmla="*/ 0 w 108637"/>
                <a:gd name="connsiteY4" fmla="*/ 41264 h 82527"/>
                <a:gd name="connsiteX5" fmla="*/ 84509 w 108637"/>
                <a:gd name="connsiteY5" fmla="*/ 41030 h 82527"/>
                <a:gd name="connsiteX6" fmla="*/ 54435 w 108637"/>
                <a:gd name="connsiteY6" fmla="*/ 9791 h 82527"/>
                <a:gd name="connsiteX7" fmla="*/ 24245 w 108637"/>
                <a:gd name="connsiteY7" fmla="*/ 41030 h 82527"/>
                <a:gd name="connsiteX8" fmla="*/ 54435 w 108637"/>
                <a:gd name="connsiteY8" fmla="*/ 72503 h 82527"/>
                <a:gd name="connsiteX9" fmla="*/ 84509 w 108637"/>
                <a:gd name="connsiteY9" fmla="*/ 41030 h 82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637" h="82527">
                  <a:moveTo>
                    <a:pt x="0" y="41264"/>
                  </a:moveTo>
                  <a:cubicBezTo>
                    <a:pt x="0" y="16902"/>
                    <a:pt x="8393" y="0"/>
                    <a:pt x="54319" y="0"/>
                  </a:cubicBezTo>
                  <a:cubicBezTo>
                    <a:pt x="100478" y="0"/>
                    <a:pt x="108637" y="16902"/>
                    <a:pt x="108637" y="41264"/>
                  </a:cubicBezTo>
                  <a:cubicBezTo>
                    <a:pt x="108637" y="65509"/>
                    <a:pt x="100361" y="82527"/>
                    <a:pt x="54319" y="82527"/>
                  </a:cubicBezTo>
                  <a:cubicBezTo>
                    <a:pt x="8393" y="82527"/>
                    <a:pt x="0" y="65509"/>
                    <a:pt x="0" y="41264"/>
                  </a:cubicBezTo>
                  <a:close/>
                  <a:moveTo>
                    <a:pt x="84509" y="41030"/>
                  </a:moveTo>
                  <a:cubicBezTo>
                    <a:pt x="84509" y="22031"/>
                    <a:pt x="81478" y="9791"/>
                    <a:pt x="54435" y="9791"/>
                  </a:cubicBezTo>
                  <a:cubicBezTo>
                    <a:pt x="27509" y="9791"/>
                    <a:pt x="24245" y="21797"/>
                    <a:pt x="24245" y="41030"/>
                  </a:cubicBezTo>
                  <a:cubicBezTo>
                    <a:pt x="24245" y="60380"/>
                    <a:pt x="27509" y="72503"/>
                    <a:pt x="54435" y="72503"/>
                  </a:cubicBezTo>
                  <a:cubicBezTo>
                    <a:pt x="81361" y="72619"/>
                    <a:pt x="84509" y="60380"/>
                    <a:pt x="84509" y="41030"/>
                  </a:cubicBezTo>
                  <a:close/>
                </a:path>
              </a:pathLst>
            </a:custGeom>
            <a:solidFill>
              <a:srgbClr val="233541"/>
            </a:solidFill>
            <a:ln w="11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54" name="Graphic 5">
              <a:extLst>
                <a:ext uri="{FF2B5EF4-FFF2-40B4-BE49-F238E27FC236}">
                  <a16:creationId xmlns:a16="http://schemas.microsoft.com/office/drawing/2014/main" id="{77140F18-D87A-3C86-DA39-A4D4EA0A2EEE}"/>
                </a:ext>
              </a:extLst>
            </p:cNvPr>
            <p:cNvGrpSpPr/>
            <p:nvPr/>
          </p:nvGrpSpPr>
          <p:grpSpPr>
            <a:xfrm>
              <a:off x="801173" y="6453283"/>
              <a:ext cx="397831" cy="82993"/>
              <a:chOff x="801173" y="6453283"/>
              <a:chExt cx="397831" cy="82993"/>
            </a:xfrm>
            <a:solidFill>
              <a:srgbClr val="233541"/>
            </a:solidFill>
          </p:grpSpPr>
          <p:sp>
            <p:nvSpPr>
              <p:cNvPr id="60" name="Freeform: Shape 33">
                <a:extLst>
                  <a:ext uri="{FF2B5EF4-FFF2-40B4-BE49-F238E27FC236}">
                    <a16:creationId xmlns:a16="http://schemas.microsoft.com/office/drawing/2014/main" id="{1940020B-59C7-CEBE-6DEA-717CEC5F2333}"/>
                  </a:ext>
                </a:extLst>
              </p:cNvPr>
              <p:cNvSpPr/>
              <p:nvPr/>
            </p:nvSpPr>
            <p:spPr>
              <a:xfrm>
                <a:off x="931258" y="6453283"/>
                <a:ext cx="64226" cy="82876"/>
              </a:xfrm>
              <a:custGeom>
                <a:avLst/>
                <a:gdLst>
                  <a:gd name="connsiteX0" fmla="*/ 27859 w 64226"/>
                  <a:gd name="connsiteY0" fmla="*/ 66791 h 82876"/>
                  <a:gd name="connsiteX1" fmla="*/ 20515 w 64226"/>
                  <a:gd name="connsiteY1" fmla="*/ 53386 h 82876"/>
                  <a:gd name="connsiteX2" fmla="*/ 20515 w 64226"/>
                  <a:gd name="connsiteY2" fmla="*/ 0 h 82876"/>
                  <a:gd name="connsiteX3" fmla="*/ 0 w 64226"/>
                  <a:gd name="connsiteY3" fmla="*/ 0 h 82876"/>
                  <a:gd name="connsiteX4" fmla="*/ 0 w 64226"/>
                  <a:gd name="connsiteY4" fmla="*/ 53386 h 82876"/>
                  <a:gd name="connsiteX5" fmla="*/ 18300 w 64226"/>
                  <a:gd name="connsiteY5" fmla="*/ 78680 h 82876"/>
                  <a:gd name="connsiteX6" fmla="*/ 46859 w 64226"/>
                  <a:gd name="connsiteY6" fmla="*/ 82877 h 82876"/>
                  <a:gd name="connsiteX7" fmla="*/ 64227 w 64226"/>
                  <a:gd name="connsiteY7" fmla="*/ 82877 h 82876"/>
                  <a:gd name="connsiteX8" fmla="*/ 64227 w 64226"/>
                  <a:gd name="connsiteY8" fmla="*/ 70171 h 82876"/>
                  <a:gd name="connsiteX9" fmla="*/ 46509 w 64226"/>
                  <a:gd name="connsiteY9" fmla="*/ 70171 h 82876"/>
                  <a:gd name="connsiteX10" fmla="*/ 27859 w 64226"/>
                  <a:gd name="connsiteY10" fmla="*/ 66791 h 82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226" h="82876">
                    <a:moveTo>
                      <a:pt x="27859" y="66791"/>
                    </a:moveTo>
                    <a:cubicBezTo>
                      <a:pt x="21331" y="63061"/>
                      <a:pt x="20515" y="57932"/>
                      <a:pt x="20515" y="53386"/>
                    </a:cubicBezTo>
                    <a:lnTo>
                      <a:pt x="20515" y="0"/>
                    </a:lnTo>
                    <a:lnTo>
                      <a:pt x="0" y="0"/>
                    </a:lnTo>
                    <a:lnTo>
                      <a:pt x="0" y="53386"/>
                    </a:lnTo>
                    <a:cubicBezTo>
                      <a:pt x="0" y="57816"/>
                      <a:pt x="0" y="71104"/>
                      <a:pt x="18300" y="78680"/>
                    </a:cubicBezTo>
                    <a:cubicBezTo>
                      <a:pt x="27392" y="82410"/>
                      <a:pt x="37417" y="82877"/>
                      <a:pt x="46859" y="82877"/>
                    </a:cubicBezTo>
                    <a:lnTo>
                      <a:pt x="64227" y="82877"/>
                    </a:lnTo>
                    <a:lnTo>
                      <a:pt x="64227" y="70171"/>
                    </a:lnTo>
                    <a:lnTo>
                      <a:pt x="46509" y="70171"/>
                    </a:lnTo>
                    <a:cubicBezTo>
                      <a:pt x="41147" y="70171"/>
                      <a:pt x="33920" y="70171"/>
                      <a:pt x="27859" y="66791"/>
                    </a:cubicBezTo>
                    <a:close/>
                  </a:path>
                </a:pathLst>
              </a:custGeom>
              <a:solidFill>
                <a:srgbClr val="233541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1" name="Freeform: Shape 34">
                <a:extLst>
                  <a:ext uri="{FF2B5EF4-FFF2-40B4-BE49-F238E27FC236}">
                    <a16:creationId xmlns:a16="http://schemas.microsoft.com/office/drawing/2014/main" id="{B934C776-312F-782D-497B-4A6A47BC4A2F}"/>
                  </a:ext>
                </a:extLst>
              </p:cNvPr>
              <p:cNvSpPr/>
              <p:nvPr/>
            </p:nvSpPr>
            <p:spPr>
              <a:xfrm>
                <a:off x="1040595" y="6453283"/>
                <a:ext cx="20515" cy="82876"/>
              </a:xfrm>
              <a:custGeom>
                <a:avLst/>
                <a:gdLst>
                  <a:gd name="connsiteX0" fmla="*/ 0 w 20515"/>
                  <a:gd name="connsiteY0" fmla="*/ 0 h 82876"/>
                  <a:gd name="connsiteX1" fmla="*/ 20515 w 20515"/>
                  <a:gd name="connsiteY1" fmla="*/ 0 h 82876"/>
                  <a:gd name="connsiteX2" fmla="*/ 20515 w 20515"/>
                  <a:gd name="connsiteY2" fmla="*/ 82877 h 82876"/>
                  <a:gd name="connsiteX3" fmla="*/ 0 w 20515"/>
                  <a:gd name="connsiteY3" fmla="*/ 82877 h 82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15" h="82876">
                    <a:moveTo>
                      <a:pt x="0" y="0"/>
                    </a:moveTo>
                    <a:lnTo>
                      <a:pt x="20515" y="0"/>
                    </a:lnTo>
                    <a:lnTo>
                      <a:pt x="20515" y="82877"/>
                    </a:lnTo>
                    <a:lnTo>
                      <a:pt x="0" y="82877"/>
                    </a:lnTo>
                    <a:close/>
                  </a:path>
                </a:pathLst>
              </a:custGeom>
              <a:solidFill>
                <a:srgbClr val="233541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2" name="Freeform: Shape 35">
                <a:extLst>
                  <a:ext uri="{FF2B5EF4-FFF2-40B4-BE49-F238E27FC236}">
                    <a16:creationId xmlns:a16="http://schemas.microsoft.com/office/drawing/2014/main" id="{5608FE68-F793-E74A-D88E-C02D2472A63B}"/>
                  </a:ext>
                </a:extLst>
              </p:cNvPr>
              <p:cNvSpPr/>
              <p:nvPr/>
            </p:nvSpPr>
            <p:spPr>
              <a:xfrm>
                <a:off x="1111582" y="6453283"/>
                <a:ext cx="87422" cy="82993"/>
              </a:xfrm>
              <a:custGeom>
                <a:avLst/>
                <a:gdLst>
                  <a:gd name="connsiteX0" fmla="*/ 79963 w 87422"/>
                  <a:gd name="connsiteY0" fmla="*/ 47208 h 82993"/>
                  <a:gd name="connsiteX1" fmla="*/ 48607 w 87422"/>
                  <a:gd name="connsiteY1" fmla="*/ 34270 h 82993"/>
                  <a:gd name="connsiteX2" fmla="*/ 46975 w 87422"/>
                  <a:gd name="connsiteY2" fmla="*/ 33803 h 82993"/>
                  <a:gd name="connsiteX3" fmla="*/ 23896 w 87422"/>
                  <a:gd name="connsiteY3" fmla="*/ 24945 h 82993"/>
                  <a:gd name="connsiteX4" fmla="*/ 21331 w 87422"/>
                  <a:gd name="connsiteY4" fmla="*/ 19816 h 82993"/>
                  <a:gd name="connsiteX5" fmla="*/ 22846 w 87422"/>
                  <a:gd name="connsiteY5" fmla="*/ 16435 h 82993"/>
                  <a:gd name="connsiteX6" fmla="*/ 39632 w 87422"/>
                  <a:gd name="connsiteY6" fmla="*/ 12589 h 82993"/>
                  <a:gd name="connsiteX7" fmla="*/ 81595 w 87422"/>
                  <a:gd name="connsiteY7" fmla="*/ 12589 h 82993"/>
                  <a:gd name="connsiteX8" fmla="*/ 81595 w 87422"/>
                  <a:gd name="connsiteY8" fmla="*/ 0 h 82993"/>
                  <a:gd name="connsiteX9" fmla="*/ 40797 w 87422"/>
                  <a:gd name="connsiteY9" fmla="*/ 0 h 82993"/>
                  <a:gd name="connsiteX10" fmla="*/ 6411 w 87422"/>
                  <a:gd name="connsiteY10" fmla="*/ 9092 h 82993"/>
                  <a:gd name="connsiteX11" fmla="*/ 933 w 87422"/>
                  <a:gd name="connsiteY11" fmla="*/ 20981 h 82993"/>
                  <a:gd name="connsiteX12" fmla="*/ 7810 w 87422"/>
                  <a:gd name="connsiteY12" fmla="*/ 33687 h 82993"/>
                  <a:gd name="connsiteX13" fmla="*/ 39515 w 87422"/>
                  <a:gd name="connsiteY13" fmla="*/ 46625 h 82993"/>
                  <a:gd name="connsiteX14" fmla="*/ 41147 w 87422"/>
                  <a:gd name="connsiteY14" fmla="*/ 47092 h 82993"/>
                  <a:gd name="connsiteX15" fmla="*/ 67024 w 87422"/>
                  <a:gd name="connsiteY15" fmla="*/ 61895 h 82993"/>
                  <a:gd name="connsiteX16" fmla="*/ 44411 w 87422"/>
                  <a:gd name="connsiteY16" fmla="*/ 70288 h 82993"/>
                  <a:gd name="connsiteX17" fmla="*/ 0 w 87422"/>
                  <a:gd name="connsiteY17" fmla="*/ 70288 h 82993"/>
                  <a:gd name="connsiteX18" fmla="*/ 0 w 87422"/>
                  <a:gd name="connsiteY18" fmla="*/ 82993 h 82993"/>
                  <a:gd name="connsiteX19" fmla="*/ 46043 w 87422"/>
                  <a:gd name="connsiteY19" fmla="*/ 82993 h 82993"/>
                  <a:gd name="connsiteX20" fmla="*/ 82177 w 87422"/>
                  <a:gd name="connsiteY20" fmla="*/ 72852 h 82993"/>
                  <a:gd name="connsiteX21" fmla="*/ 87423 w 87422"/>
                  <a:gd name="connsiteY21" fmla="*/ 60963 h 82993"/>
                  <a:gd name="connsiteX22" fmla="*/ 79963 w 87422"/>
                  <a:gd name="connsiteY22" fmla="*/ 47208 h 82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7422" h="82993">
                    <a:moveTo>
                      <a:pt x="79963" y="47208"/>
                    </a:moveTo>
                    <a:cubicBezTo>
                      <a:pt x="72736" y="41380"/>
                      <a:pt x="59914" y="37650"/>
                      <a:pt x="48607" y="34270"/>
                    </a:cubicBezTo>
                    <a:lnTo>
                      <a:pt x="46975" y="33803"/>
                    </a:lnTo>
                    <a:cubicBezTo>
                      <a:pt x="32288" y="29491"/>
                      <a:pt x="26693" y="27392"/>
                      <a:pt x="23896" y="24945"/>
                    </a:cubicBezTo>
                    <a:cubicBezTo>
                      <a:pt x="22264" y="23546"/>
                      <a:pt x="21331" y="21797"/>
                      <a:pt x="21331" y="19816"/>
                    </a:cubicBezTo>
                    <a:cubicBezTo>
                      <a:pt x="21331" y="18534"/>
                      <a:pt x="21797" y="17368"/>
                      <a:pt x="22846" y="16435"/>
                    </a:cubicBezTo>
                    <a:cubicBezTo>
                      <a:pt x="26576" y="12589"/>
                      <a:pt x="32871" y="12589"/>
                      <a:pt x="39632" y="12589"/>
                    </a:cubicBezTo>
                    <a:lnTo>
                      <a:pt x="81595" y="12589"/>
                    </a:lnTo>
                    <a:lnTo>
                      <a:pt x="81595" y="0"/>
                    </a:lnTo>
                    <a:lnTo>
                      <a:pt x="40797" y="0"/>
                    </a:lnTo>
                    <a:cubicBezTo>
                      <a:pt x="28791" y="0"/>
                      <a:pt x="15270" y="1049"/>
                      <a:pt x="6411" y="9092"/>
                    </a:cubicBezTo>
                    <a:cubicBezTo>
                      <a:pt x="2798" y="12356"/>
                      <a:pt x="933" y="16435"/>
                      <a:pt x="933" y="20981"/>
                    </a:cubicBezTo>
                    <a:cubicBezTo>
                      <a:pt x="933" y="25411"/>
                      <a:pt x="3380" y="29957"/>
                      <a:pt x="7810" y="33687"/>
                    </a:cubicBezTo>
                    <a:cubicBezTo>
                      <a:pt x="14920" y="39632"/>
                      <a:pt x="28558" y="43478"/>
                      <a:pt x="39515" y="46625"/>
                    </a:cubicBezTo>
                    <a:lnTo>
                      <a:pt x="41147" y="47092"/>
                    </a:lnTo>
                    <a:cubicBezTo>
                      <a:pt x="56184" y="51405"/>
                      <a:pt x="67024" y="54552"/>
                      <a:pt x="67024" y="61895"/>
                    </a:cubicBezTo>
                    <a:cubicBezTo>
                      <a:pt x="67024" y="68773"/>
                      <a:pt x="54785" y="70288"/>
                      <a:pt x="44411" y="70288"/>
                    </a:cubicBezTo>
                    <a:lnTo>
                      <a:pt x="0" y="70288"/>
                    </a:lnTo>
                    <a:lnTo>
                      <a:pt x="0" y="82993"/>
                    </a:lnTo>
                    <a:lnTo>
                      <a:pt x="46043" y="82993"/>
                    </a:lnTo>
                    <a:cubicBezTo>
                      <a:pt x="58631" y="82993"/>
                      <a:pt x="72969" y="82177"/>
                      <a:pt x="82177" y="72852"/>
                    </a:cubicBezTo>
                    <a:cubicBezTo>
                      <a:pt x="85674" y="69472"/>
                      <a:pt x="87423" y="65392"/>
                      <a:pt x="87423" y="60963"/>
                    </a:cubicBezTo>
                    <a:cubicBezTo>
                      <a:pt x="87306" y="56067"/>
                      <a:pt x="84625" y="51171"/>
                      <a:pt x="79963" y="47208"/>
                    </a:cubicBezTo>
                    <a:close/>
                  </a:path>
                </a:pathLst>
              </a:custGeom>
              <a:solidFill>
                <a:srgbClr val="233541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3" name="Freeform: Shape 36">
                <a:extLst>
                  <a:ext uri="{FF2B5EF4-FFF2-40B4-BE49-F238E27FC236}">
                    <a16:creationId xmlns:a16="http://schemas.microsoft.com/office/drawing/2014/main" id="{46DB7150-CB04-4B34-27F6-E979D0850AE9}"/>
                  </a:ext>
                </a:extLst>
              </p:cNvPr>
              <p:cNvSpPr/>
              <p:nvPr/>
            </p:nvSpPr>
            <p:spPr>
              <a:xfrm>
                <a:off x="801173" y="6453632"/>
                <a:ext cx="77864" cy="82410"/>
              </a:xfrm>
              <a:custGeom>
                <a:avLst/>
                <a:gdLst>
                  <a:gd name="connsiteX0" fmla="*/ 46392 w 77864"/>
                  <a:gd name="connsiteY0" fmla="*/ 69588 h 82410"/>
                  <a:gd name="connsiteX1" fmla="*/ 27859 w 77864"/>
                  <a:gd name="connsiteY1" fmla="*/ 66092 h 82410"/>
                  <a:gd name="connsiteX2" fmla="*/ 20515 w 77864"/>
                  <a:gd name="connsiteY2" fmla="*/ 52687 h 82410"/>
                  <a:gd name="connsiteX3" fmla="*/ 20515 w 77864"/>
                  <a:gd name="connsiteY3" fmla="*/ 47558 h 82410"/>
                  <a:gd name="connsiteX4" fmla="*/ 77865 w 77864"/>
                  <a:gd name="connsiteY4" fmla="*/ 47558 h 82410"/>
                  <a:gd name="connsiteX5" fmla="*/ 77865 w 77864"/>
                  <a:gd name="connsiteY5" fmla="*/ 35202 h 82410"/>
                  <a:gd name="connsiteX6" fmla="*/ 20515 w 77864"/>
                  <a:gd name="connsiteY6" fmla="*/ 35202 h 82410"/>
                  <a:gd name="connsiteX7" fmla="*/ 20515 w 77864"/>
                  <a:gd name="connsiteY7" fmla="*/ 29491 h 82410"/>
                  <a:gd name="connsiteX8" fmla="*/ 27859 w 77864"/>
                  <a:gd name="connsiteY8" fmla="*/ 16086 h 82410"/>
                  <a:gd name="connsiteX9" fmla="*/ 46392 w 77864"/>
                  <a:gd name="connsiteY9" fmla="*/ 12589 h 82410"/>
                  <a:gd name="connsiteX10" fmla="*/ 77865 w 77864"/>
                  <a:gd name="connsiteY10" fmla="*/ 12589 h 82410"/>
                  <a:gd name="connsiteX11" fmla="*/ 77865 w 77864"/>
                  <a:gd name="connsiteY11" fmla="*/ 0 h 82410"/>
                  <a:gd name="connsiteX12" fmla="*/ 46859 w 77864"/>
                  <a:gd name="connsiteY12" fmla="*/ 0 h 82410"/>
                  <a:gd name="connsiteX13" fmla="*/ 20515 w 77864"/>
                  <a:gd name="connsiteY13" fmla="*/ 3497 h 82410"/>
                  <a:gd name="connsiteX14" fmla="*/ 18300 w 77864"/>
                  <a:gd name="connsiteY14" fmla="*/ 4313 h 82410"/>
                  <a:gd name="connsiteX15" fmla="*/ 0 w 77864"/>
                  <a:gd name="connsiteY15" fmla="*/ 29607 h 82410"/>
                  <a:gd name="connsiteX16" fmla="*/ 0 w 77864"/>
                  <a:gd name="connsiteY16" fmla="*/ 36018 h 82410"/>
                  <a:gd name="connsiteX17" fmla="*/ 0 w 77864"/>
                  <a:gd name="connsiteY17" fmla="*/ 45693 h 82410"/>
                  <a:gd name="connsiteX18" fmla="*/ 0 w 77864"/>
                  <a:gd name="connsiteY18" fmla="*/ 52803 h 82410"/>
                  <a:gd name="connsiteX19" fmla="*/ 18300 w 77864"/>
                  <a:gd name="connsiteY19" fmla="*/ 78098 h 82410"/>
                  <a:gd name="connsiteX20" fmla="*/ 20515 w 77864"/>
                  <a:gd name="connsiteY20" fmla="*/ 78914 h 82410"/>
                  <a:gd name="connsiteX21" fmla="*/ 46859 w 77864"/>
                  <a:gd name="connsiteY21" fmla="*/ 82410 h 82410"/>
                  <a:gd name="connsiteX22" fmla="*/ 77865 w 77864"/>
                  <a:gd name="connsiteY22" fmla="*/ 82410 h 82410"/>
                  <a:gd name="connsiteX23" fmla="*/ 77865 w 77864"/>
                  <a:gd name="connsiteY23" fmla="*/ 69588 h 82410"/>
                  <a:gd name="connsiteX24" fmla="*/ 46392 w 77864"/>
                  <a:gd name="connsiteY24" fmla="*/ 69588 h 82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7864" h="82410">
                    <a:moveTo>
                      <a:pt x="46392" y="69588"/>
                    </a:moveTo>
                    <a:cubicBezTo>
                      <a:pt x="41147" y="69588"/>
                      <a:pt x="33920" y="69588"/>
                      <a:pt x="27859" y="66092"/>
                    </a:cubicBezTo>
                    <a:cubicBezTo>
                      <a:pt x="21331" y="62362"/>
                      <a:pt x="20515" y="57233"/>
                      <a:pt x="20515" y="52687"/>
                    </a:cubicBezTo>
                    <a:lnTo>
                      <a:pt x="20515" y="47558"/>
                    </a:lnTo>
                    <a:lnTo>
                      <a:pt x="77865" y="47558"/>
                    </a:lnTo>
                    <a:lnTo>
                      <a:pt x="77865" y="35202"/>
                    </a:lnTo>
                    <a:lnTo>
                      <a:pt x="20515" y="35202"/>
                    </a:lnTo>
                    <a:lnTo>
                      <a:pt x="20515" y="29491"/>
                    </a:lnTo>
                    <a:cubicBezTo>
                      <a:pt x="20515" y="24945"/>
                      <a:pt x="21448" y="19816"/>
                      <a:pt x="27859" y="16086"/>
                    </a:cubicBezTo>
                    <a:cubicBezTo>
                      <a:pt x="33920" y="12589"/>
                      <a:pt x="41147" y="12589"/>
                      <a:pt x="46392" y="12589"/>
                    </a:cubicBezTo>
                    <a:lnTo>
                      <a:pt x="77865" y="12589"/>
                    </a:lnTo>
                    <a:lnTo>
                      <a:pt x="77865" y="0"/>
                    </a:lnTo>
                    <a:lnTo>
                      <a:pt x="46859" y="0"/>
                    </a:lnTo>
                    <a:cubicBezTo>
                      <a:pt x="38116" y="0"/>
                      <a:pt x="29024" y="466"/>
                      <a:pt x="20515" y="3497"/>
                    </a:cubicBezTo>
                    <a:cubicBezTo>
                      <a:pt x="19816" y="3730"/>
                      <a:pt x="19000" y="3963"/>
                      <a:pt x="18300" y="4313"/>
                    </a:cubicBezTo>
                    <a:cubicBezTo>
                      <a:pt x="0" y="11889"/>
                      <a:pt x="0" y="25178"/>
                      <a:pt x="0" y="29607"/>
                    </a:cubicBezTo>
                    <a:lnTo>
                      <a:pt x="0" y="36018"/>
                    </a:lnTo>
                    <a:lnTo>
                      <a:pt x="0" y="45693"/>
                    </a:lnTo>
                    <a:lnTo>
                      <a:pt x="0" y="52803"/>
                    </a:lnTo>
                    <a:cubicBezTo>
                      <a:pt x="0" y="57233"/>
                      <a:pt x="0" y="70521"/>
                      <a:pt x="18300" y="78098"/>
                    </a:cubicBezTo>
                    <a:cubicBezTo>
                      <a:pt x="19000" y="78447"/>
                      <a:pt x="19816" y="78680"/>
                      <a:pt x="20515" y="78914"/>
                    </a:cubicBezTo>
                    <a:cubicBezTo>
                      <a:pt x="29024" y="81828"/>
                      <a:pt x="38116" y="82410"/>
                      <a:pt x="46859" y="82410"/>
                    </a:cubicBezTo>
                    <a:lnTo>
                      <a:pt x="77865" y="82410"/>
                    </a:lnTo>
                    <a:lnTo>
                      <a:pt x="77865" y="69588"/>
                    </a:lnTo>
                    <a:lnTo>
                      <a:pt x="46392" y="69588"/>
                    </a:lnTo>
                    <a:close/>
                  </a:path>
                </a:pathLst>
              </a:custGeom>
              <a:solidFill>
                <a:srgbClr val="233541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55" name="Graphic 5">
              <a:extLst>
                <a:ext uri="{FF2B5EF4-FFF2-40B4-BE49-F238E27FC236}">
                  <a16:creationId xmlns:a16="http://schemas.microsoft.com/office/drawing/2014/main" id="{01A49CB7-1E1B-F0CB-962F-E4F859335214}"/>
                </a:ext>
              </a:extLst>
            </p:cNvPr>
            <p:cNvGrpSpPr/>
            <p:nvPr/>
          </p:nvGrpSpPr>
          <p:grpSpPr>
            <a:xfrm>
              <a:off x="320551" y="6449319"/>
              <a:ext cx="136998" cy="90686"/>
              <a:chOff x="320551" y="6449319"/>
              <a:chExt cx="136998" cy="90686"/>
            </a:xfrm>
            <a:solidFill>
              <a:srgbClr val="233541"/>
            </a:solidFill>
          </p:grpSpPr>
          <p:sp>
            <p:nvSpPr>
              <p:cNvPr id="58" name="Freeform: Shape 38">
                <a:extLst>
                  <a:ext uri="{FF2B5EF4-FFF2-40B4-BE49-F238E27FC236}">
                    <a16:creationId xmlns:a16="http://schemas.microsoft.com/office/drawing/2014/main" id="{26377897-080F-D48E-67C7-217AEA6C8FF4}"/>
                  </a:ext>
                </a:extLst>
              </p:cNvPr>
              <p:cNvSpPr/>
              <p:nvPr/>
            </p:nvSpPr>
            <p:spPr>
              <a:xfrm>
                <a:off x="320551" y="6449319"/>
                <a:ext cx="102257" cy="90686"/>
              </a:xfrm>
              <a:custGeom>
                <a:avLst/>
                <a:gdLst>
                  <a:gd name="connsiteX0" fmla="*/ 79760 w 102257"/>
                  <a:gd name="connsiteY0" fmla="*/ 69588 h 90686"/>
                  <a:gd name="connsiteX1" fmla="*/ 57963 w 102257"/>
                  <a:gd name="connsiteY1" fmla="*/ 81828 h 90686"/>
                  <a:gd name="connsiteX2" fmla="*/ 49337 w 102257"/>
                  <a:gd name="connsiteY2" fmla="*/ 80545 h 90686"/>
                  <a:gd name="connsiteX3" fmla="*/ 9006 w 102257"/>
                  <a:gd name="connsiteY3" fmla="*/ 40797 h 90686"/>
                  <a:gd name="connsiteX4" fmla="*/ 8074 w 102257"/>
                  <a:gd name="connsiteY4" fmla="*/ 38816 h 90686"/>
                  <a:gd name="connsiteX5" fmla="*/ 9589 w 102257"/>
                  <a:gd name="connsiteY5" fmla="*/ 37184 h 90686"/>
                  <a:gd name="connsiteX6" fmla="*/ 71368 w 102257"/>
                  <a:gd name="connsiteY6" fmla="*/ 8859 h 90686"/>
                  <a:gd name="connsiteX7" fmla="*/ 75681 w 102257"/>
                  <a:gd name="connsiteY7" fmla="*/ 8043 h 90686"/>
                  <a:gd name="connsiteX8" fmla="*/ 82092 w 102257"/>
                  <a:gd name="connsiteY8" fmla="*/ 9675 h 90686"/>
                  <a:gd name="connsiteX9" fmla="*/ 96429 w 102257"/>
                  <a:gd name="connsiteY9" fmla="*/ 19233 h 90686"/>
                  <a:gd name="connsiteX10" fmla="*/ 102257 w 102257"/>
                  <a:gd name="connsiteY10" fmla="*/ 13521 h 90686"/>
                  <a:gd name="connsiteX11" fmla="*/ 86521 w 102257"/>
                  <a:gd name="connsiteY11" fmla="*/ 3031 h 90686"/>
                  <a:gd name="connsiteX12" fmla="*/ 75681 w 102257"/>
                  <a:gd name="connsiteY12" fmla="*/ 0 h 90686"/>
                  <a:gd name="connsiteX13" fmla="*/ 68104 w 102257"/>
                  <a:gd name="connsiteY13" fmla="*/ 1515 h 90686"/>
                  <a:gd name="connsiteX14" fmla="*/ 6325 w 102257"/>
                  <a:gd name="connsiteY14" fmla="*/ 29957 h 90686"/>
                  <a:gd name="connsiteX15" fmla="*/ 147 w 102257"/>
                  <a:gd name="connsiteY15" fmla="*/ 37417 h 90686"/>
                  <a:gd name="connsiteX16" fmla="*/ 3295 w 102257"/>
                  <a:gd name="connsiteY16" fmla="*/ 46509 h 90686"/>
                  <a:gd name="connsiteX17" fmla="*/ 43626 w 102257"/>
                  <a:gd name="connsiteY17" fmla="*/ 86374 h 90686"/>
                  <a:gd name="connsiteX18" fmla="*/ 54583 w 102257"/>
                  <a:gd name="connsiteY18" fmla="*/ 90686 h 90686"/>
                  <a:gd name="connsiteX19" fmla="*/ 61810 w 102257"/>
                  <a:gd name="connsiteY19" fmla="*/ 88821 h 90686"/>
                  <a:gd name="connsiteX20" fmla="*/ 85938 w 102257"/>
                  <a:gd name="connsiteY20" fmla="*/ 75300 h 90686"/>
                  <a:gd name="connsiteX21" fmla="*/ 79760 w 102257"/>
                  <a:gd name="connsiteY21" fmla="*/ 69588 h 90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257" h="90686">
                    <a:moveTo>
                      <a:pt x="79760" y="69588"/>
                    </a:moveTo>
                    <a:lnTo>
                      <a:pt x="57963" y="81828"/>
                    </a:lnTo>
                    <a:cubicBezTo>
                      <a:pt x="55515" y="83110"/>
                      <a:pt x="51319" y="82527"/>
                      <a:pt x="49337" y="80545"/>
                    </a:cubicBezTo>
                    <a:lnTo>
                      <a:pt x="9006" y="40797"/>
                    </a:lnTo>
                    <a:cubicBezTo>
                      <a:pt x="8540" y="40331"/>
                      <a:pt x="7957" y="39515"/>
                      <a:pt x="8074" y="38816"/>
                    </a:cubicBezTo>
                    <a:cubicBezTo>
                      <a:pt x="8190" y="38000"/>
                      <a:pt x="9123" y="37417"/>
                      <a:pt x="9589" y="37184"/>
                    </a:cubicBezTo>
                    <a:lnTo>
                      <a:pt x="71368" y="8859"/>
                    </a:lnTo>
                    <a:cubicBezTo>
                      <a:pt x="72533" y="8393"/>
                      <a:pt x="74049" y="8043"/>
                      <a:pt x="75681" y="8043"/>
                    </a:cubicBezTo>
                    <a:cubicBezTo>
                      <a:pt x="78128" y="8043"/>
                      <a:pt x="80460" y="8626"/>
                      <a:pt x="82092" y="9675"/>
                    </a:cubicBezTo>
                    <a:lnTo>
                      <a:pt x="96429" y="19233"/>
                    </a:lnTo>
                    <a:cubicBezTo>
                      <a:pt x="98644" y="17485"/>
                      <a:pt x="100625" y="15503"/>
                      <a:pt x="102257" y="13521"/>
                    </a:cubicBezTo>
                    <a:lnTo>
                      <a:pt x="86521" y="3031"/>
                    </a:lnTo>
                    <a:cubicBezTo>
                      <a:pt x="83607" y="1049"/>
                      <a:pt x="79760" y="0"/>
                      <a:pt x="75681" y="0"/>
                    </a:cubicBezTo>
                    <a:cubicBezTo>
                      <a:pt x="72883" y="0"/>
                      <a:pt x="70202" y="583"/>
                      <a:pt x="68104" y="1515"/>
                    </a:cubicBezTo>
                    <a:lnTo>
                      <a:pt x="6325" y="29957"/>
                    </a:lnTo>
                    <a:cubicBezTo>
                      <a:pt x="2945" y="31472"/>
                      <a:pt x="730" y="34153"/>
                      <a:pt x="147" y="37417"/>
                    </a:cubicBezTo>
                    <a:cubicBezTo>
                      <a:pt x="-435" y="40681"/>
                      <a:pt x="730" y="43944"/>
                      <a:pt x="3295" y="46509"/>
                    </a:cubicBezTo>
                    <a:lnTo>
                      <a:pt x="43626" y="86374"/>
                    </a:lnTo>
                    <a:cubicBezTo>
                      <a:pt x="46307" y="89055"/>
                      <a:pt x="50386" y="90686"/>
                      <a:pt x="54583" y="90686"/>
                    </a:cubicBezTo>
                    <a:cubicBezTo>
                      <a:pt x="57264" y="90686"/>
                      <a:pt x="59711" y="90104"/>
                      <a:pt x="61810" y="88821"/>
                    </a:cubicBezTo>
                    <a:lnTo>
                      <a:pt x="85938" y="75300"/>
                    </a:lnTo>
                    <a:cubicBezTo>
                      <a:pt x="84073" y="73435"/>
                      <a:pt x="81975" y="71453"/>
                      <a:pt x="79760" y="69588"/>
                    </a:cubicBezTo>
                    <a:close/>
                  </a:path>
                </a:pathLst>
              </a:custGeom>
              <a:solidFill>
                <a:srgbClr val="233541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9" name="Freeform: Shape 39">
                <a:extLst>
                  <a:ext uri="{FF2B5EF4-FFF2-40B4-BE49-F238E27FC236}">
                    <a16:creationId xmlns:a16="http://schemas.microsoft.com/office/drawing/2014/main" id="{3E0C78E2-7085-D3C0-DBBF-BD60B1CF1013}"/>
                  </a:ext>
                </a:extLst>
              </p:cNvPr>
              <p:cNvSpPr/>
              <p:nvPr/>
            </p:nvSpPr>
            <p:spPr>
              <a:xfrm>
                <a:off x="431434" y="6478693"/>
                <a:ext cx="26115" cy="27625"/>
              </a:xfrm>
              <a:custGeom>
                <a:avLst/>
                <a:gdLst>
                  <a:gd name="connsiteX0" fmla="*/ 16902 w 26115"/>
                  <a:gd name="connsiteY0" fmla="*/ 10724 h 27625"/>
                  <a:gd name="connsiteX1" fmla="*/ 18067 w 26115"/>
                  <a:gd name="connsiteY1" fmla="*/ 12123 h 27625"/>
                  <a:gd name="connsiteX2" fmla="*/ 16785 w 26115"/>
                  <a:gd name="connsiteY2" fmla="*/ 13405 h 27625"/>
                  <a:gd name="connsiteX3" fmla="*/ 0 w 26115"/>
                  <a:gd name="connsiteY3" fmla="*/ 22846 h 27625"/>
                  <a:gd name="connsiteX4" fmla="*/ 7926 w 26115"/>
                  <a:gd name="connsiteY4" fmla="*/ 27626 h 27625"/>
                  <a:gd name="connsiteX5" fmla="*/ 20748 w 26115"/>
                  <a:gd name="connsiteY5" fmla="*/ 20515 h 27625"/>
                  <a:gd name="connsiteX6" fmla="*/ 26110 w 26115"/>
                  <a:gd name="connsiteY6" fmla="*/ 12589 h 27625"/>
                  <a:gd name="connsiteX7" fmla="*/ 21331 w 26115"/>
                  <a:gd name="connsiteY7" fmla="*/ 4196 h 27625"/>
                  <a:gd name="connsiteX8" fmla="*/ 15153 w 26115"/>
                  <a:gd name="connsiteY8" fmla="*/ 0 h 27625"/>
                  <a:gd name="connsiteX9" fmla="*/ 7344 w 26115"/>
                  <a:gd name="connsiteY9" fmla="*/ 4429 h 27625"/>
                  <a:gd name="connsiteX10" fmla="*/ 16902 w 26115"/>
                  <a:gd name="connsiteY10" fmla="*/ 10724 h 2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115" h="27625">
                    <a:moveTo>
                      <a:pt x="16902" y="10724"/>
                    </a:moveTo>
                    <a:cubicBezTo>
                      <a:pt x="17718" y="11307"/>
                      <a:pt x="18067" y="11773"/>
                      <a:pt x="18067" y="12123"/>
                    </a:cubicBezTo>
                    <a:cubicBezTo>
                      <a:pt x="18067" y="12472"/>
                      <a:pt x="17601" y="12939"/>
                      <a:pt x="16785" y="13405"/>
                    </a:cubicBezTo>
                    <a:lnTo>
                      <a:pt x="0" y="22846"/>
                    </a:lnTo>
                    <a:cubicBezTo>
                      <a:pt x="2798" y="24245"/>
                      <a:pt x="5478" y="25877"/>
                      <a:pt x="7926" y="27626"/>
                    </a:cubicBezTo>
                    <a:lnTo>
                      <a:pt x="20748" y="20515"/>
                    </a:lnTo>
                    <a:cubicBezTo>
                      <a:pt x="24012" y="18650"/>
                      <a:pt x="25994" y="15736"/>
                      <a:pt x="26110" y="12589"/>
                    </a:cubicBezTo>
                    <a:cubicBezTo>
                      <a:pt x="26227" y="9325"/>
                      <a:pt x="24478" y="6294"/>
                      <a:pt x="21331" y="4196"/>
                    </a:cubicBezTo>
                    <a:lnTo>
                      <a:pt x="15153" y="0"/>
                    </a:lnTo>
                    <a:cubicBezTo>
                      <a:pt x="12705" y="1865"/>
                      <a:pt x="10024" y="3264"/>
                      <a:pt x="7344" y="4429"/>
                    </a:cubicBezTo>
                    <a:lnTo>
                      <a:pt x="16902" y="10724"/>
                    </a:lnTo>
                    <a:close/>
                  </a:path>
                </a:pathLst>
              </a:custGeom>
              <a:solidFill>
                <a:srgbClr val="233541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56" name="Freeform: Shape 40">
              <a:extLst>
                <a:ext uri="{FF2B5EF4-FFF2-40B4-BE49-F238E27FC236}">
                  <a16:creationId xmlns:a16="http://schemas.microsoft.com/office/drawing/2014/main" id="{A2AB3FAA-6ED7-8F50-292F-85046016EEE5}"/>
                </a:ext>
              </a:extLst>
            </p:cNvPr>
            <p:cNvSpPr/>
            <p:nvPr/>
          </p:nvSpPr>
          <p:spPr>
            <a:xfrm>
              <a:off x="405790" y="6434866"/>
              <a:ext cx="51363" cy="46484"/>
            </a:xfrm>
            <a:custGeom>
              <a:avLst/>
              <a:gdLst>
                <a:gd name="connsiteX0" fmla="*/ 0 w 51363"/>
                <a:gd name="connsiteY0" fmla="*/ 46392 h 46484"/>
                <a:gd name="connsiteX1" fmla="*/ 51288 w 51363"/>
                <a:gd name="connsiteY1" fmla="*/ 0 h 46484"/>
                <a:gd name="connsiteX2" fmla="*/ 33687 w 51363"/>
                <a:gd name="connsiteY2" fmla="*/ 233 h 46484"/>
                <a:gd name="connsiteX3" fmla="*/ 0 w 51363"/>
                <a:gd name="connsiteY3" fmla="*/ 46392 h 4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63" h="46484">
                  <a:moveTo>
                    <a:pt x="0" y="46392"/>
                  </a:moveTo>
                  <a:cubicBezTo>
                    <a:pt x="15503" y="46509"/>
                    <a:pt x="53270" y="50006"/>
                    <a:pt x="51288" y="0"/>
                  </a:cubicBezTo>
                  <a:lnTo>
                    <a:pt x="33687" y="233"/>
                  </a:lnTo>
                  <a:cubicBezTo>
                    <a:pt x="33803" y="-233"/>
                    <a:pt x="34503" y="35552"/>
                    <a:pt x="0" y="46392"/>
                  </a:cubicBezTo>
                  <a:close/>
                </a:path>
              </a:pathLst>
            </a:custGeom>
            <a:solidFill>
              <a:srgbClr val="FAC649"/>
            </a:solidFill>
            <a:ln w="11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7" name="Freeform: Shape 41">
              <a:extLst>
                <a:ext uri="{FF2B5EF4-FFF2-40B4-BE49-F238E27FC236}">
                  <a16:creationId xmlns:a16="http://schemas.microsoft.com/office/drawing/2014/main" id="{4EEB5BC6-918A-576D-BE7C-626CD8311069}"/>
                </a:ext>
              </a:extLst>
            </p:cNvPr>
            <p:cNvSpPr/>
            <p:nvPr/>
          </p:nvSpPr>
          <p:spPr>
            <a:xfrm>
              <a:off x="381195" y="6500652"/>
              <a:ext cx="74511" cy="65813"/>
            </a:xfrm>
            <a:custGeom>
              <a:avLst/>
              <a:gdLst>
                <a:gd name="connsiteX0" fmla="*/ 0 w 74511"/>
                <a:gd name="connsiteY0" fmla="*/ 1004 h 65813"/>
                <a:gd name="connsiteX1" fmla="*/ 74368 w 74511"/>
                <a:gd name="connsiteY1" fmla="*/ 65813 h 65813"/>
                <a:gd name="connsiteX2" fmla="*/ 46859 w 74511"/>
                <a:gd name="connsiteY2" fmla="*/ 65464 h 65813"/>
                <a:gd name="connsiteX3" fmla="*/ 0 w 74511"/>
                <a:gd name="connsiteY3" fmla="*/ 1004 h 6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511" h="65813">
                  <a:moveTo>
                    <a:pt x="0" y="1004"/>
                  </a:moveTo>
                  <a:cubicBezTo>
                    <a:pt x="8393" y="305"/>
                    <a:pt x="78098" y="-11235"/>
                    <a:pt x="74368" y="65813"/>
                  </a:cubicBezTo>
                  <a:lnTo>
                    <a:pt x="46859" y="65464"/>
                  </a:lnTo>
                  <a:cubicBezTo>
                    <a:pt x="46742" y="65464"/>
                    <a:pt x="51405" y="20004"/>
                    <a:pt x="0" y="1004"/>
                  </a:cubicBezTo>
                  <a:close/>
                </a:path>
              </a:pathLst>
            </a:custGeom>
            <a:solidFill>
              <a:srgbClr val="FAC649"/>
            </a:solidFill>
            <a:ln w="11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67B29B4B-92DA-76CD-48DB-BE8D623BBE78}"/>
              </a:ext>
            </a:extLst>
          </p:cNvPr>
          <p:cNvCxnSpPr>
            <a:cxnSpLocks/>
          </p:cNvCxnSpPr>
          <p:nvPr userDrawn="1"/>
        </p:nvCxnSpPr>
        <p:spPr>
          <a:xfrm flipH="1">
            <a:off x="339848" y="6543227"/>
            <a:ext cx="10390345" cy="0"/>
          </a:xfrm>
          <a:prstGeom prst="line">
            <a:avLst/>
          </a:prstGeom>
          <a:ln w="2540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space réservé du numéro de diapositive 7">
            <a:extLst>
              <a:ext uri="{FF2B5EF4-FFF2-40B4-BE49-F238E27FC236}">
                <a16:creationId xmlns:a16="http://schemas.microsoft.com/office/drawing/2014/main" id="{81B49003-DCED-8799-313A-DC11447B0274}"/>
              </a:ext>
            </a:extLst>
          </p:cNvPr>
          <p:cNvSpPr txBox="1">
            <a:spLocks/>
          </p:cNvSpPr>
          <p:nvPr userDrawn="1"/>
        </p:nvSpPr>
        <p:spPr>
          <a:xfrm>
            <a:off x="11372913" y="268693"/>
            <a:ext cx="581737" cy="342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Co Headline" panose="020B0603060202020204" pitchFamily="34" charset="0"/>
                <a:ea typeface="+mn-ea"/>
                <a:cs typeface="Co Headline" panose="020B060306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72FD09-1C36-EC48-8EF0-4323CF1A1505}" type="slidenum">
              <a:rPr lang="fr-FR" sz="1100" b="0" smtClean="0">
                <a:solidFill>
                  <a:schemeClr val="tx1"/>
                </a:solidFill>
              </a:rPr>
              <a:pPr/>
              <a:t>‹N°›</a:t>
            </a:fld>
            <a:endParaRPr lang="fr-FR" sz="1200" b="0">
              <a:solidFill>
                <a:schemeClr val="tx1"/>
              </a:solidFill>
            </a:endParaRPr>
          </a:p>
        </p:txBody>
      </p: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58454B65-C5FA-E997-8253-C8AD4108C74E}"/>
              </a:ext>
            </a:extLst>
          </p:cNvPr>
          <p:cNvCxnSpPr/>
          <p:nvPr userDrawn="1"/>
        </p:nvCxnSpPr>
        <p:spPr>
          <a:xfrm>
            <a:off x="11624317" y="360218"/>
            <a:ext cx="0" cy="164154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itre 1">
            <a:extLst>
              <a:ext uri="{FF2B5EF4-FFF2-40B4-BE49-F238E27FC236}">
                <a16:creationId xmlns:a16="http://schemas.microsoft.com/office/drawing/2014/main" id="{9B9FAA6E-CCCA-484E-0463-92AF9F6DEF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30171D92-D92A-5B2E-865D-A31DD9472F82}"/>
              </a:ext>
            </a:extLst>
          </p:cNvPr>
          <p:cNvSpPr txBox="1"/>
          <p:nvPr userDrawn="1"/>
        </p:nvSpPr>
        <p:spPr>
          <a:xfrm>
            <a:off x="9543224" y="308167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 err="1">
                <a:solidFill>
                  <a:schemeClr val="tx1"/>
                </a:solidFill>
                <a:latin typeface="Futura Std Book" panose="020B0502020204020303" pitchFamily="34" charset="77"/>
              </a:rPr>
              <a:t>Confidential</a:t>
            </a:r>
            <a:endParaRPr lang="fr-FR" sz="1100" dirty="0">
              <a:solidFill>
                <a:schemeClr val="tx1"/>
              </a:solidFill>
              <a:latin typeface="Futura Std Book" panose="020B0502020204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57695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>
          <p15:clr>
            <a:srgbClr val="FBAE40"/>
          </p15:clr>
        </p15:guide>
        <p15:guide id="4" pos="2026">
          <p15:clr>
            <a:srgbClr val="FBAE40"/>
          </p15:clr>
        </p15:guide>
        <p15:guide id="5" pos="5654">
          <p15:clr>
            <a:srgbClr val="FBAE40"/>
          </p15:clr>
        </p15:guide>
        <p15:guide id="6" orient="horz" pos="1026">
          <p15:clr>
            <a:srgbClr val="FBAE40"/>
          </p15:clr>
        </p15:guide>
        <p15:guide id="7" orient="horz" pos="329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117A81-8D6A-E525-401A-A52613DD5FE6}"/>
              </a:ext>
            </a:extLst>
          </p:cNvPr>
          <p:cNvSpPr/>
          <p:nvPr userDrawn="1"/>
        </p:nvSpPr>
        <p:spPr>
          <a:xfrm>
            <a:off x="0" y="0"/>
            <a:ext cx="32162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1D7B6-2F3E-7CC3-3461-7187E5A126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937161" y="1642745"/>
            <a:ext cx="5473520" cy="435133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98CEBF36-BB19-993B-381F-385D0372A8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9229" y="1643064"/>
            <a:ext cx="4680697" cy="4351020"/>
          </a:xfrm>
        </p:spPr>
        <p:txBody>
          <a:bodyPr/>
          <a:lstStyle/>
          <a:p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D2922B7-17D9-C6BA-DCC0-3173BC553D87}"/>
              </a:ext>
            </a:extLst>
          </p:cNvPr>
          <p:cNvCxnSpPr>
            <a:cxnSpLocks/>
          </p:cNvCxnSpPr>
          <p:nvPr userDrawn="1"/>
        </p:nvCxnSpPr>
        <p:spPr>
          <a:xfrm flipH="1">
            <a:off x="460760" y="360218"/>
            <a:ext cx="768732" cy="0"/>
          </a:xfrm>
          <a:prstGeom prst="line">
            <a:avLst/>
          </a:prstGeom>
          <a:ln w="6032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7D98D4B-A244-BC29-C61C-F9C324885837}"/>
              </a:ext>
            </a:extLst>
          </p:cNvPr>
          <p:cNvCxnSpPr>
            <a:cxnSpLocks/>
          </p:cNvCxnSpPr>
          <p:nvPr userDrawn="1"/>
        </p:nvCxnSpPr>
        <p:spPr>
          <a:xfrm flipH="1">
            <a:off x="339848" y="6543227"/>
            <a:ext cx="10390345" cy="0"/>
          </a:xfrm>
          <a:prstGeom prst="line">
            <a:avLst/>
          </a:prstGeom>
          <a:ln w="2540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3FBDB92-B655-68B8-B35A-39EC03D6F195}"/>
              </a:ext>
            </a:extLst>
          </p:cNvPr>
          <p:cNvCxnSpPr>
            <a:cxnSpLocks/>
          </p:cNvCxnSpPr>
          <p:nvPr userDrawn="1"/>
        </p:nvCxnSpPr>
        <p:spPr>
          <a:xfrm flipH="1">
            <a:off x="460760" y="363385"/>
            <a:ext cx="768732" cy="0"/>
          </a:xfrm>
          <a:prstGeom prst="line">
            <a:avLst/>
          </a:prstGeom>
          <a:ln w="6032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1">
            <a:extLst>
              <a:ext uri="{FF2B5EF4-FFF2-40B4-BE49-F238E27FC236}">
                <a16:creationId xmlns:a16="http://schemas.microsoft.com/office/drawing/2014/main" id="{57902CAC-AF07-C46D-7182-7A2ECC14F6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6107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>
          <p15:clr>
            <a:srgbClr val="FBAE40"/>
          </p15:clr>
        </p15:guide>
        <p15:guide id="4" pos="2026">
          <p15:clr>
            <a:srgbClr val="FBAE40"/>
          </p15:clr>
        </p15:guide>
        <p15:guide id="5" pos="5654">
          <p15:clr>
            <a:srgbClr val="FBAE40"/>
          </p15:clr>
        </p15:guide>
        <p15:guide id="6" orient="horz" pos="1026">
          <p15:clr>
            <a:srgbClr val="FBAE40"/>
          </p15:clr>
        </p15:guide>
        <p15:guide id="7" orient="horz" pos="329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BCC58B0-6CBD-45E3-3F5D-014928605D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681" y="1729067"/>
            <a:ext cx="11069001" cy="3899000"/>
          </a:xfrm>
        </p:spPr>
        <p:txBody>
          <a:bodyPr>
            <a:normAutofit/>
          </a:bodyPr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600"/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BD666CE-523A-DF13-C248-8D717A16DA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108144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39298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117A81-8D6A-E525-401A-A52613DD5FE6}"/>
              </a:ext>
            </a:extLst>
          </p:cNvPr>
          <p:cNvSpPr/>
          <p:nvPr userDrawn="1"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1D7B6-2F3E-7CC3-3461-7187E5A126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2480" y="1628776"/>
            <a:ext cx="4667641" cy="4551060"/>
          </a:xfrm>
        </p:spPr>
        <p:txBody>
          <a:bodyPr>
            <a:normAutofit/>
          </a:bodyPr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600"/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grpSp>
        <p:nvGrpSpPr>
          <p:cNvPr id="12" name="Graphic 14">
            <a:extLst>
              <a:ext uri="{FF2B5EF4-FFF2-40B4-BE49-F238E27FC236}">
                <a16:creationId xmlns:a16="http://schemas.microsoft.com/office/drawing/2014/main" id="{C734186D-FAB0-DB5C-1E79-7A468EC9B98A}"/>
              </a:ext>
            </a:extLst>
          </p:cNvPr>
          <p:cNvGrpSpPr/>
          <p:nvPr userDrawn="1"/>
        </p:nvGrpSpPr>
        <p:grpSpPr>
          <a:xfrm>
            <a:off x="10758488" y="6382369"/>
            <a:ext cx="1093664" cy="197692"/>
            <a:chOff x="7728536" y="711200"/>
            <a:chExt cx="3655169" cy="660715"/>
          </a:xfrm>
        </p:grpSpPr>
        <p:grpSp>
          <p:nvGrpSpPr>
            <p:cNvPr id="13" name="Graphic 14">
              <a:extLst>
                <a:ext uri="{FF2B5EF4-FFF2-40B4-BE49-F238E27FC236}">
                  <a16:creationId xmlns:a16="http://schemas.microsoft.com/office/drawing/2014/main" id="{D743090D-0CC0-161D-8C8F-05478931FC83}"/>
                </a:ext>
              </a:extLst>
            </p:cNvPr>
            <p:cNvGrpSpPr/>
            <p:nvPr/>
          </p:nvGrpSpPr>
          <p:grpSpPr>
            <a:xfrm>
              <a:off x="9039563" y="1184091"/>
              <a:ext cx="2308841" cy="187824"/>
              <a:chOff x="9039563" y="1184091"/>
              <a:chExt cx="2308841" cy="187824"/>
            </a:xfrm>
            <a:solidFill>
              <a:srgbClr val="F2F2F3"/>
            </a:solidFill>
          </p:grpSpPr>
          <p:sp>
            <p:nvSpPr>
              <p:cNvPr id="26" name="Freeform: Shape 23">
                <a:extLst>
                  <a:ext uri="{FF2B5EF4-FFF2-40B4-BE49-F238E27FC236}">
                    <a16:creationId xmlns:a16="http://schemas.microsoft.com/office/drawing/2014/main" id="{671AA71D-09E1-B2C1-240D-6EDE26E77F93}"/>
                  </a:ext>
                </a:extLst>
              </p:cNvPr>
              <p:cNvSpPr/>
              <p:nvPr/>
            </p:nvSpPr>
            <p:spPr>
              <a:xfrm>
                <a:off x="9039563" y="1191084"/>
                <a:ext cx="140202" cy="140535"/>
              </a:xfrm>
              <a:custGeom>
                <a:avLst/>
                <a:gdLst>
                  <a:gd name="connsiteX0" fmla="*/ 0 w 140202"/>
                  <a:gd name="connsiteY0" fmla="*/ 139869 h 140535"/>
                  <a:gd name="connsiteX1" fmla="*/ 10990 w 140202"/>
                  <a:gd name="connsiteY1" fmla="*/ 111229 h 140535"/>
                  <a:gd name="connsiteX2" fmla="*/ 23645 w 140202"/>
                  <a:gd name="connsiteY2" fmla="*/ 79592 h 140535"/>
                  <a:gd name="connsiteX3" fmla="*/ 37299 w 140202"/>
                  <a:gd name="connsiteY3" fmla="*/ 46623 h 140535"/>
                  <a:gd name="connsiteX4" fmla="*/ 51285 w 140202"/>
                  <a:gd name="connsiteY4" fmla="*/ 13987 h 140535"/>
                  <a:gd name="connsiteX5" fmla="*/ 59278 w 140202"/>
                  <a:gd name="connsiteY5" fmla="*/ 2997 h 140535"/>
                  <a:gd name="connsiteX6" fmla="*/ 70601 w 140202"/>
                  <a:gd name="connsiteY6" fmla="*/ 0 h 140535"/>
                  <a:gd name="connsiteX7" fmla="*/ 75596 w 140202"/>
                  <a:gd name="connsiteY7" fmla="*/ 666 h 140535"/>
                  <a:gd name="connsiteX8" fmla="*/ 79925 w 140202"/>
                  <a:gd name="connsiteY8" fmla="*/ 1998 h 140535"/>
                  <a:gd name="connsiteX9" fmla="*/ 82923 w 140202"/>
                  <a:gd name="connsiteY9" fmla="*/ 3330 h 140535"/>
                  <a:gd name="connsiteX10" fmla="*/ 84255 w 140202"/>
                  <a:gd name="connsiteY10" fmla="*/ 4329 h 140535"/>
                  <a:gd name="connsiteX11" fmla="*/ 92247 w 140202"/>
                  <a:gd name="connsiteY11" fmla="*/ 20980 h 140535"/>
                  <a:gd name="connsiteX12" fmla="*/ 102904 w 140202"/>
                  <a:gd name="connsiteY12" fmla="*/ 45624 h 140535"/>
                  <a:gd name="connsiteX13" fmla="*/ 114560 w 140202"/>
                  <a:gd name="connsiteY13" fmla="*/ 73931 h 140535"/>
                  <a:gd name="connsiteX14" fmla="*/ 125882 w 140202"/>
                  <a:gd name="connsiteY14" fmla="*/ 101905 h 140535"/>
                  <a:gd name="connsiteX15" fmla="*/ 134874 w 140202"/>
                  <a:gd name="connsiteY15" fmla="*/ 125549 h 140535"/>
                  <a:gd name="connsiteX16" fmla="*/ 140202 w 140202"/>
                  <a:gd name="connsiteY16" fmla="*/ 140202 h 140535"/>
                  <a:gd name="connsiteX17" fmla="*/ 114560 w 140202"/>
                  <a:gd name="connsiteY17" fmla="*/ 140202 h 140535"/>
                  <a:gd name="connsiteX18" fmla="*/ 111895 w 140202"/>
                  <a:gd name="connsiteY18" fmla="*/ 133542 h 140535"/>
                  <a:gd name="connsiteX19" fmla="*/ 108565 w 140202"/>
                  <a:gd name="connsiteY19" fmla="*/ 124217 h 140535"/>
                  <a:gd name="connsiteX20" fmla="*/ 104902 w 140202"/>
                  <a:gd name="connsiteY20" fmla="*/ 113894 h 140535"/>
                  <a:gd name="connsiteX21" fmla="*/ 101239 w 140202"/>
                  <a:gd name="connsiteY21" fmla="*/ 104902 h 140535"/>
                  <a:gd name="connsiteX22" fmla="*/ 35966 w 140202"/>
                  <a:gd name="connsiteY22" fmla="*/ 104902 h 140535"/>
                  <a:gd name="connsiteX23" fmla="*/ 28307 w 140202"/>
                  <a:gd name="connsiteY23" fmla="*/ 125216 h 140535"/>
                  <a:gd name="connsiteX24" fmla="*/ 22646 w 140202"/>
                  <a:gd name="connsiteY24" fmla="*/ 140535 h 140535"/>
                  <a:gd name="connsiteX25" fmla="*/ 0 w 140202"/>
                  <a:gd name="connsiteY25" fmla="*/ 140535 h 140535"/>
                  <a:gd name="connsiteX26" fmla="*/ 93912 w 140202"/>
                  <a:gd name="connsiteY26" fmla="*/ 83256 h 140535"/>
                  <a:gd name="connsiteX27" fmla="*/ 87585 w 140202"/>
                  <a:gd name="connsiteY27" fmla="*/ 66937 h 140535"/>
                  <a:gd name="connsiteX28" fmla="*/ 80591 w 140202"/>
                  <a:gd name="connsiteY28" fmla="*/ 49620 h 140535"/>
                  <a:gd name="connsiteX29" fmla="*/ 74264 w 140202"/>
                  <a:gd name="connsiteY29" fmla="*/ 34301 h 140535"/>
                  <a:gd name="connsiteX30" fmla="*/ 69602 w 140202"/>
                  <a:gd name="connsiteY30" fmla="*/ 23645 h 140535"/>
                  <a:gd name="connsiteX31" fmla="*/ 63940 w 140202"/>
                  <a:gd name="connsiteY31" fmla="*/ 36299 h 140535"/>
                  <a:gd name="connsiteX32" fmla="*/ 57613 w 140202"/>
                  <a:gd name="connsiteY32" fmla="*/ 51285 h 140535"/>
                  <a:gd name="connsiteX33" fmla="*/ 50952 w 140202"/>
                  <a:gd name="connsiteY33" fmla="*/ 67270 h 140535"/>
                  <a:gd name="connsiteX34" fmla="*/ 44625 w 140202"/>
                  <a:gd name="connsiteY34" fmla="*/ 83256 h 140535"/>
                  <a:gd name="connsiteX35" fmla="*/ 93912 w 140202"/>
                  <a:gd name="connsiteY35" fmla="*/ 83256 h 140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0202" h="140535">
                    <a:moveTo>
                      <a:pt x="0" y="139869"/>
                    </a:moveTo>
                    <a:cubicBezTo>
                      <a:pt x="3330" y="130878"/>
                      <a:pt x="6994" y="121553"/>
                      <a:pt x="10990" y="111229"/>
                    </a:cubicBezTo>
                    <a:cubicBezTo>
                      <a:pt x="14986" y="100906"/>
                      <a:pt x="19315" y="90249"/>
                      <a:pt x="23645" y="79592"/>
                    </a:cubicBezTo>
                    <a:cubicBezTo>
                      <a:pt x="27974" y="68936"/>
                      <a:pt x="32636" y="57946"/>
                      <a:pt x="37299" y="46623"/>
                    </a:cubicBezTo>
                    <a:cubicBezTo>
                      <a:pt x="41961" y="35633"/>
                      <a:pt x="46623" y="24644"/>
                      <a:pt x="51285" y="13987"/>
                    </a:cubicBezTo>
                    <a:cubicBezTo>
                      <a:pt x="53617" y="8659"/>
                      <a:pt x="56281" y="4995"/>
                      <a:pt x="59278" y="2997"/>
                    </a:cubicBezTo>
                    <a:cubicBezTo>
                      <a:pt x="62275" y="999"/>
                      <a:pt x="65938" y="0"/>
                      <a:pt x="70601" y="0"/>
                    </a:cubicBezTo>
                    <a:cubicBezTo>
                      <a:pt x="72266" y="0"/>
                      <a:pt x="73931" y="333"/>
                      <a:pt x="75596" y="666"/>
                    </a:cubicBezTo>
                    <a:cubicBezTo>
                      <a:pt x="77261" y="999"/>
                      <a:pt x="78593" y="1665"/>
                      <a:pt x="79925" y="1998"/>
                    </a:cubicBezTo>
                    <a:cubicBezTo>
                      <a:pt x="81257" y="2664"/>
                      <a:pt x="82256" y="2997"/>
                      <a:pt x="82923" y="3330"/>
                    </a:cubicBezTo>
                    <a:cubicBezTo>
                      <a:pt x="83922" y="3663"/>
                      <a:pt x="84255" y="3996"/>
                      <a:pt x="84255" y="4329"/>
                    </a:cubicBezTo>
                    <a:cubicBezTo>
                      <a:pt x="86253" y="7993"/>
                      <a:pt x="88917" y="13654"/>
                      <a:pt x="92247" y="20980"/>
                    </a:cubicBezTo>
                    <a:cubicBezTo>
                      <a:pt x="95577" y="28307"/>
                      <a:pt x="99241" y="36632"/>
                      <a:pt x="102904" y="45624"/>
                    </a:cubicBezTo>
                    <a:cubicBezTo>
                      <a:pt x="106567" y="54616"/>
                      <a:pt x="110563" y="64273"/>
                      <a:pt x="114560" y="73931"/>
                    </a:cubicBezTo>
                    <a:cubicBezTo>
                      <a:pt x="118556" y="83922"/>
                      <a:pt x="122219" y="93246"/>
                      <a:pt x="125882" y="101905"/>
                    </a:cubicBezTo>
                    <a:cubicBezTo>
                      <a:pt x="129213" y="110563"/>
                      <a:pt x="132210" y="118556"/>
                      <a:pt x="134874" y="125549"/>
                    </a:cubicBezTo>
                    <a:cubicBezTo>
                      <a:pt x="137538" y="132543"/>
                      <a:pt x="139203" y="137205"/>
                      <a:pt x="140202" y="140202"/>
                    </a:cubicBezTo>
                    <a:lnTo>
                      <a:pt x="114560" y="140202"/>
                    </a:lnTo>
                    <a:cubicBezTo>
                      <a:pt x="113894" y="138537"/>
                      <a:pt x="113228" y="136206"/>
                      <a:pt x="111895" y="133542"/>
                    </a:cubicBezTo>
                    <a:cubicBezTo>
                      <a:pt x="110896" y="130545"/>
                      <a:pt x="109564" y="127547"/>
                      <a:pt x="108565" y="124217"/>
                    </a:cubicBezTo>
                    <a:cubicBezTo>
                      <a:pt x="107233" y="120887"/>
                      <a:pt x="105901" y="117557"/>
                      <a:pt x="104902" y="113894"/>
                    </a:cubicBezTo>
                    <a:cubicBezTo>
                      <a:pt x="103570" y="110563"/>
                      <a:pt x="102571" y="107233"/>
                      <a:pt x="101239" y="104902"/>
                    </a:cubicBezTo>
                    <a:lnTo>
                      <a:pt x="35966" y="104902"/>
                    </a:lnTo>
                    <a:cubicBezTo>
                      <a:pt x="32969" y="112228"/>
                      <a:pt x="30638" y="118889"/>
                      <a:pt x="28307" y="125216"/>
                    </a:cubicBezTo>
                    <a:cubicBezTo>
                      <a:pt x="25976" y="131544"/>
                      <a:pt x="24311" y="136539"/>
                      <a:pt x="22646" y="140535"/>
                    </a:cubicBezTo>
                    <a:lnTo>
                      <a:pt x="0" y="140535"/>
                    </a:lnTo>
                    <a:close/>
                    <a:moveTo>
                      <a:pt x="93912" y="83256"/>
                    </a:moveTo>
                    <a:cubicBezTo>
                      <a:pt x="92247" y="78260"/>
                      <a:pt x="89916" y="72932"/>
                      <a:pt x="87585" y="66937"/>
                    </a:cubicBezTo>
                    <a:cubicBezTo>
                      <a:pt x="85254" y="60943"/>
                      <a:pt x="82923" y="55282"/>
                      <a:pt x="80591" y="49620"/>
                    </a:cubicBezTo>
                    <a:cubicBezTo>
                      <a:pt x="78260" y="43959"/>
                      <a:pt x="76262" y="38964"/>
                      <a:pt x="74264" y="34301"/>
                    </a:cubicBezTo>
                    <a:cubicBezTo>
                      <a:pt x="72266" y="29639"/>
                      <a:pt x="70601" y="26309"/>
                      <a:pt x="69602" y="23645"/>
                    </a:cubicBezTo>
                    <a:cubicBezTo>
                      <a:pt x="67937" y="27308"/>
                      <a:pt x="65938" y="31637"/>
                      <a:pt x="63940" y="36299"/>
                    </a:cubicBezTo>
                    <a:cubicBezTo>
                      <a:pt x="61942" y="40962"/>
                      <a:pt x="59611" y="45957"/>
                      <a:pt x="57613" y="51285"/>
                    </a:cubicBezTo>
                    <a:cubicBezTo>
                      <a:pt x="55282" y="56614"/>
                      <a:pt x="53284" y="61942"/>
                      <a:pt x="50952" y="67270"/>
                    </a:cubicBezTo>
                    <a:cubicBezTo>
                      <a:pt x="48621" y="72599"/>
                      <a:pt x="46623" y="77927"/>
                      <a:pt x="44625" y="83256"/>
                    </a:cubicBezTo>
                    <a:lnTo>
                      <a:pt x="93912" y="83256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7" name="Freeform: Shape 24">
                <a:extLst>
                  <a:ext uri="{FF2B5EF4-FFF2-40B4-BE49-F238E27FC236}">
                    <a16:creationId xmlns:a16="http://schemas.microsoft.com/office/drawing/2014/main" id="{2FFA43C7-040F-F451-60F3-70E737A4195F}"/>
                  </a:ext>
                </a:extLst>
              </p:cNvPr>
              <p:cNvSpPr/>
              <p:nvPr/>
            </p:nvSpPr>
            <p:spPr>
              <a:xfrm>
                <a:off x="9188424" y="1184091"/>
                <a:ext cx="105234" cy="149526"/>
              </a:xfrm>
              <a:custGeom>
                <a:avLst/>
                <a:gdLst>
                  <a:gd name="connsiteX0" fmla="*/ 83256 w 105234"/>
                  <a:gd name="connsiteY0" fmla="*/ 10657 h 149526"/>
                  <a:gd name="connsiteX1" fmla="*/ 86253 w 105234"/>
                  <a:gd name="connsiteY1" fmla="*/ 2664 h 149526"/>
                  <a:gd name="connsiteX2" fmla="*/ 94911 w 105234"/>
                  <a:gd name="connsiteY2" fmla="*/ 0 h 149526"/>
                  <a:gd name="connsiteX3" fmla="*/ 101239 w 105234"/>
                  <a:gd name="connsiteY3" fmla="*/ 999 h 149526"/>
                  <a:gd name="connsiteX4" fmla="*/ 105235 w 105234"/>
                  <a:gd name="connsiteY4" fmla="*/ 2331 h 149526"/>
                  <a:gd name="connsiteX5" fmla="*/ 105235 w 105234"/>
                  <a:gd name="connsiteY5" fmla="*/ 91914 h 149526"/>
                  <a:gd name="connsiteX6" fmla="*/ 101239 w 105234"/>
                  <a:gd name="connsiteY6" fmla="*/ 117224 h 149526"/>
                  <a:gd name="connsiteX7" fmla="*/ 90249 w 105234"/>
                  <a:gd name="connsiteY7" fmla="*/ 135207 h 149526"/>
                  <a:gd name="connsiteX8" fmla="*/ 73598 w 105234"/>
                  <a:gd name="connsiteY8" fmla="*/ 145864 h 149526"/>
                  <a:gd name="connsiteX9" fmla="*/ 52617 w 105234"/>
                  <a:gd name="connsiteY9" fmla="*/ 149527 h 149526"/>
                  <a:gd name="connsiteX10" fmla="*/ 31637 w 105234"/>
                  <a:gd name="connsiteY10" fmla="*/ 145531 h 149526"/>
                  <a:gd name="connsiteX11" fmla="*/ 14986 w 105234"/>
                  <a:gd name="connsiteY11" fmla="*/ 134541 h 149526"/>
                  <a:gd name="connsiteX12" fmla="*/ 3996 w 105234"/>
                  <a:gd name="connsiteY12" fmla="*/ 117890 h 149526"/>
                  <a:gd name="connsiteX13" fmla="*/ 0 w 105234"/>
                  <a:gd name="connsiteY13" fmla="*/ 96909 h 149526"/>
                  <a:gd name="connsiteX14" fmla="*/ 3663 w 105234"/>
                  <a:gd name="connsiteY14" fmla="*/ 75596 h 149526"/>
                  <a:gd name="connsiteX15" fmla="*/ 14320 w 105234"/>
                  <a:gd name="connsiteY15" fmla="*/ 58945 h 149526"/>
                  <a:gd name="connsiteX16" fmla="*/ 29972 w 105234"/>
                  <a:gd name="connsiteY16" fmla="*/ 47955 h 149526"/>
                  <a:gd name="connsiteX17" fmla="*/ 49620 w 105234"/>
                  <a:gd name="connsiteY17" fmla="*/ 43959 h 149526"/>
                  <a:gd name="connsiteX18" fmla="*/ 69602 w 105234"/>
                  <a:gd name="connsiteY18" fmla="*/ 48288 h 149526"/>
                  <a:gd name="connsiteX19" fmla="*/ 82923 w 105234"/>
                  <a:gd name="connsiteY19" fmla="*/ 59278 h 149526"/>
                  <a:gd name="connsiteX20" fmla="*/ 82923 w 105234"/>
                  <a:gd name="connsiteY20" fmla="*/ 10657 h 149526"/>
                  <a:gd name="connsiteX21" fmla="*/ 83256 w 105234"/>
                  <a:gd name="connsiteY21" fmla="*/ 96909 h 149526"/>
                  <a:gd name="connsiteX22" fmla="*/ 80924 w 105234"/>
                  <a:gd name="connsiteY22" fmla="*/ 84255 h 149526"/>
                  <a:gd name="connsiteX23" fmla="*/ 74930 w 105234"/>
                  <a:gd name="connsiteY23" fmla="*/ 73931 h 149526"/>
                  <a:gd name="connsiteX24" fmla="*/ 65605 w 105234"/>
                  <a:gd name="connsiteY24" fmla="*/ 66937 h 149526"/>
                  <a:gd name="connsiteX25" fmla="*/ 53283 w 105234"/>
                  <a:gd name="connsiteY25" fmla="*/ 64606 h 149526"/>
                  <a:gd name="connsiteX26" fmla="*/ 40962 w 105234"/>
                  <a:gd name="connsiteY26" fmla="*/ 66937 h 149526"/>
                  <a:gd name="connsiteX27" fmla="*/ 31637 w 105234"/>
                  <a:gd name="connsiteY27" fmla="*/ 73598 h 149526"/>
                  <a:gd name="connsiteX28" fmla="*/ 25643 w 105234"/>
                  <a:gd name="connsiteY28" fmla="*/ 83922 h 149526"/>
                  <a:gd name="connsiteX29" fmla="*/ 23645 w 105234"/>
                  <a:gd name="connsiteY29" fmla="*/ 96909 h 149526"/>
                  <a:gd name="connsiteX30" fmla="*/ 25643 w 105234"/>
                  <a:gd name="connsiteY30" fmla="*/ 109897 h 149526"/>
                  <a:gd name="connsiteX31" fmla="*/ 31637 w 105234"/>
                  <a:gd name="connsiteY31" fmla="*/ 119888 h 149526"/>
                  <a:gd name="connsiteX32" fmla="*/ 40962 w 105234"/>
                  <a:gd name="connsiteY32" fmla="*/ 126548 h 149526"/>
                  <a:gd name="connsiteX33" fmla="*/ 53283 w 105234"/>
                  <a:gd name="connsiteY33" fmla="*/ 128880 h 149526"/>
                  <a:gd name="connsiteX34" fmla="*/ 65605 w 105234"/>
                  <a:gd name="connsiteY34" fmla="*/ 126548 h 149526"/>
                  <a:gd name="connsiteX35" fmla="*/ 74930 w 105234"/>
                  <a:gd name="connsiteY35" fmla="*/ 119888 h 149526"/>
                  <a:gd name="connsiteX36" fmla="*/ 80924 w 105234"/>
                  <a:gd name="connsiteY36" fmla="*/ 109897 h 149526"/>
                  <a:gd name="connsiteX37" fmla="*/ 83256 w 105234"/>
                  <a:gd name="connsiteY37" fmla="*/ 96909 h 14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5234" h="149526">
                    <a:moveTo>
                      <a:pt x="83256" y="10657"/>
                    </a:moveTo>
                    <a:cubicBezTo>
                      <a:pt x="83256" y="6993"/>
                      <a:pt x="84255" y="4329"/>
                      <a:pt x="86253" y="2664"/>
                    </a:cubicBezTo>
                    <a:cubicBezTo>
                      <a:pt x="88251" y="999"/>
                      <a:pt x="91248" y="0"/>
                      <a:pt x="94911" y="0"/>
                    </a:cubicBezTo>
                    <a:cubicBezTo>
                      <a:pt x="97242" y="0"/>
                      <a:pt x="99241" y="333"/>
                      <a:pt x="101239" y="999"/>
                    </a:cubicBezTo>
                    <a:cubicBezTo>
                      <a:pt x="103237" y="1665"/>
                      <a:pt x="104569" y="1998"/>
                      <a:pt x="105235" y="2331"/>
                    </a:cubicBezTo>
                    <a:lnTo>
                      <a:pt x="105235" y="91914"/>
                    </a:lnTo>
                    <a:cubicBezTo>
                      <a:pt x="105235" y="101572"/>
                      <a:pt x="103903" y="109897"/>
                      <a:pt x="101239" y="117224"/>
                    </a:cubicBezTo>
                    <a:cubicBezTo>
                      <a:pt x="98574" y="124550"/>
                      <a:pt x="94911" y="130212"/>
                      <a:pt x="90249" y="135207"/>
                    </a:cubicBezTo>
                    <a:cubicBezTo>
                      <a:pt x="85587" y="139869"/>
                      <a:pt x="79925" y="143533"/>
                      <a:pt x="73598" y="145864"/>
                    </a:cubicBezTo>
                    <a:cubicBezTo>
                      <a:pt x="67270" y="148195"/>
                      <a:pt x="60277" y="149527"/>
                      <a:pt x="52617" y="149527"/>
                    </a:cubicBezTo>
                    <a:cubicBezTo>
                      <a:pt x="44958" y="149527"/>
                      <a:pt x="37964" y="148195"/>
                      <a:pt x="31637" y="145531"/>
                    </a:cubicBezTo>
                    <a:cubicBezTo>
                      <a:pt x="25310" y="142866"/>
                      <a:pt x="19648" y="139203"/>
                      <a:pt x="14986" y="134541"/>
                    </a:cubicBezTo>
                    <a:cubicBezTo>
                      <a:pt x="10324" y="129879"/>
                      <a:pt x="6660" y="124217"/>
                      <a:pt x="3996" y="117890"/>
                    </a:cubicBezTo>
                    <a:cubicBezTo>
                      <a:pt x="1332" y="111229"/>
                      <a:pt x="0" y="104236"/>
                      <a:pt x="0" y="96909"/>
                    </a:cubicBezTo>
                    <a:cubicBezTo>
                      <a:pt x="0" y="89250"/>
                      <a:pt x="1332" y="82256"/>
                      <a:pt x="3663" y="75596"/>
                    </a:cubicBezTo>
                    <a:cubicBezTo>
                      <a:pt x="6327" y="69269"/>
                      <a:pt x="9658" y="63607"/>
                      <a:pt x="14320" y="58945"/>
                    </a:cubicBezTo>
                    <a:cubicBezTo>
                      <a:pt x="18649" y="54283"/>
                      <a:pt x="23978" y="50619"/>
                      <a:pt x="29972" y="47955"/>
                    </a:cubicBezTo>
                    <a:cubicBezTo>
                      <a:pt x="35966" y="45291"/>
                      <a:pt x="42627" y="43959"/>
                      <a:pt x="49620" y="43959"/>
                    </a:cubicBezTo>
                    <a:cubicBezTo>
                      <a:pt x="57280" y="43959"/>
                      <a:pt x="63607" y="45291"/>
                      <a:pt x="69602" y="48288"/>
                    </a:cubicBezTo>
                    <a:cubicBezTo>
                      <a:pt x="75263" y="51285"/>
                      <a:pt x="79925" y="54949"/>
                      <a:pt x="82923" y="59278"/>
                    </a:cubicBezTo>
                    <a:lnTo>
                      <a:pt x="82923" y="10657"/>
                    </a:lnTo>
                    <a:close/>
                    <a:moveTo>
                      <a:pt x="83256" y="96909"/>
                    </a:moveTo>
                    <a:cubicBezTo>
                      <a:pt x="83256" y="92247"/>
                      <a:pt x="82589" y="88251"/>
                      <a:pt x="80924" y="84255"/>
                    </a:cubicBezTo>
                    <a:cubicBezTo>
                      <a:pt x="79592" y="80258"/>
                      <a:pt x="77261" y="76928"/>
                      <a:pt x="74930" y="73931"/>
                    </a:cubicBezTo>
                    <a:cubicBezTo>
                      <a:pt x="72266" y="70934"/>
                      <a:pt x="69269" y="68603"/>
                      <a:pt x="65605" y="66937"/>
                    </a:cubicBezTo>
                    <a:cubicBezTo>
                      <a:pt x="61942" y="65272"/>
                      <a:pt x="57946" y="64606"/>
                      <a:pt x="53283" y="64606"/>
                    </a:cubicBezTo>
                    <a:cubicBezTo>
                      <a:pt x="48621" y="64606"/>
                      <a:pt x="44625" y="65272"/>
                      <a:pt x="40962" y="66937"/>
                    </a:cubicBezTo>
                    <a:cubicBezTo>
                      <a:pt x="37298" y="68603"/>
                      <a:pt x="34301" y="70934"/>
                      <a:pt x="31637" y="73598"/>
                    </a:cubicBezTo>
                    <a:cubicBezTo>
                      <a:pt x="28973" y="76595"/>
                      <a:pt x="26975" y="79925"/>
                      <a:pt x="25643" y="83922"/>
                    </a:cubicBezTo>
                    <a:cubicBezTo>
                      <a:pt x="24311" y="87918"/>
                      <a:pt x="23645" y="92247"/>
                      <a:pt x="23645" y="96909"/>
                    </a:cubicBezTo>
                    <a:cubicBezTo>
                      <a:pt x="23645" y="101572"/>
                      <a:pt x="24311" y="105901"/>
                      <a:pt x="25643" y="109897"/>
                    </a:cubicBezTo>
                    <a:cubicBezTo>
                      <a:pt x="26975" y="113894"/>
                      <a:pt x="28973" y="117224"/>
                      <a:pt x="31637" y="119888"/>
                    </a:cubicBezTo>
                    <a:cubicBezTo>
                      <a:pt x="34301" y="122885"/>
                      <a:pt x="37298" y="124883"/>
                      <a:pt x="40962" y="126548"/>
                    </a:cubicBezTo>
                    <a:cubicBezTo>
                      <a:pt x="44625" y="128213"/>
                      <a:pt x="48621" y="128880"/>
                      <a:pt x="53283" y="128880"/>
                    </a:cubicBezTo>
                    <a:cubicBezTo>
                      <a:pt x="57613" y="128880"/>
                      <a:pt x="61609" y="128213"/>
                      <a:pt x="65605" y="126548"/>
                    </a:cubicBezTo>
                    <a:cubicBezTo>
                      <a:pt x="69269" y="124883"/>
                      <a:pt x="72599" y="122885"/>
                      <a:pt x="74930" y="119888"/>
                    </a:cubicBezTo>
                    <a:cubicBezTo>
                      <a:pt x="77594" y="117224"/>
                      <a:pt x="79592" y="113561"/>
                      <a:pt x="80924" y="109897"/>
                    </a:cubicBezTo>
                    <a:cubicBezTo>
                      <a:pt x="82589" y="105901"/>
                      <a:pt x="83256" y="101572"/>
                      <a:pt x="83256" y="96909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8" name="Freeform: Shape 25">
                <a:extLst>
                  <a:ext uri="{FF2B5EF4-FFF2-40B4-BE49-F238E27FC236}">
                    <a16:creationId xmlns:a16="http://schemas.microsoft.com/office/drawing/2014/main" id="{3780CB75-214D-72F9-4458-F4CDE2C32805}"/>
                  </a:ext>
                </a:extLst>
              </p:cNvPr>
              <p:cNvSpPr/>
              <p:nvPr/>
            </p:nvSpPr>
            <p:spPr>
              <a:xfrm>
                <a:off x="9304649" y="1230714"/>
                <a:ext cx="106900" cy="100239"/>
              </a:xfrm>
              <a:custGeom>
                <a:avLst/>
                <a:gdLst>
                  <a:gd name="connsiteX0" fmla="*/ 40962 w 106900"/>
                  <a:gd name="connsiteY0" fmla="*/ 100240 h 100239"/>
                  <a:gd name="connsiteX1" fmla="*/ 24311 w 106900"/>
                  <a:gd name="connsiteY1" fmla="*/ 67603 h 100239"/>
                  <a:gd name="connsiteX2" fmla="*/ 11323 w 106900"/>
                  <a:gd name="connsiteY2" fmla="*/ 40296 h 100239"/>
                  <a:gd name="connsiteX3" fmla="*/ 2997 w 106900"/>
                  <a:gd name="connsiteY3" fmla="*/ 20314 h 100239"/>
                  <a:gd name="connsiteX4" fmla="*/ 0 w 106900"/>
                  <a:gd name="connsiteY4" fmla="*/ 9991 h 100239"/>
                  <a:gd name="connsiteX5" fmla="*/ 2664 w 106900"/>
                  <a:gd name="connsiteY5" fmla="*/ 2997 h 100239"/>
                  <a:gd name="connsiteX6" fmla="*/ 10990 w 106900"/>
                  <a:gd name="connsiteY6" fmla="*/ 0 h 100239"/>
                  <a:gd name="connsiteX7" fmla="*/ 17650 w 106900"/>
                  <a:gd name="connsiteY7" fmla="*/ 666 h 100239"/>
                  <a:gd name="connsiteX8" fmla="*/ 20647 w 106900"/>
                  <a:gd name="connsiteY8" fmla="*/ 1998 h 100239"/>
                  <a:gd name="connsiteX9" fmla="*/ 28973 w 106900"/>
                  <a:gd name="connsiteY9" fmla="*/ 23645 h 100239"/>
                  <a:gd name="connsiteX10" fmla="*/ 37964 w 106900"/>
                  <a:gd name="connsiteY10" fmla="*/ 44625 h 100239"/>
                  <a:gd name="connsiteX11" fmla="*/ 46290 w 106900"/>
                  <a:gd name="connsiteY11" fmla="*/ 62608 h 100239"/>
                  <a:gd name="connsiteX12" fmla="*/ 52617 w 106900"/>
                  <a:gd name="connsiteY12" fmla="*/ 75929 h 100239"/>
                  <a:gd name="connsiteX13" fmla="*/ 60610 w 106900"/>
                  <a:gd name="connsiteY13" fmla="*/ 58945 h 100239"/>
                  <a:gd name="connsiteX14" fmla="*/ 68936 w 106900"/>
                  <a:gd name="connsiteY14" fmla="*/ 39630 h 100239"/>
                  <a:gd name="connsiteX15" fmla="*/ 76262 w 106900"/>
                  <a:gd name="connsiteY15" fmla="*/ 22312 h 100239"/>
                  <a:gd name="connsiteX16" fmla="*/ 80924 w 106900"/>
                  <a:gd name="connsiteY16" fmla="*/ 10990 h 100239"/>
                  <a:gd name="connsiteX17" fmla="*/ 85587 w 106900"/>
                  <a:gd name="connsiteY17" fmla="*/ 2997 h 100239"/>
                  <a:gd name="connsiteX18" fmla="*/ 94245 w 106900"/>
                  <a:gd name="connsiteY18" fmla="*/ 0 h 100239"/>
                  <a:gd name="connsiteX19" fmla="*/ 103237 w 106900"/>
                  <a:gd name="connsiteY19" fmla="*/ 1998 h 100239"/>
                  <a:gd name="connsiteX20" fmla="*/ 106900 w 106900"/>
                  <a:gd name="connsiteY20" fmla="*/ 4329 h 100239"/>
                  <a:gd name="connsiteX21" fmla="*/ 102904 w 106900"/>
                  <a:gd name="connsiteY21" fmla="*/ 15652 h 100239"/>
                  <a:gd name="connsiteX22" fmla="*/ 96243 w 106900"/>
                  <a:gd name="connsiteY22" fmla="*/ 31970 h 100239"/>
                  <a:gd name="connsiteX23" fmla="*/ 87585 w 106900"/>
                  <a:gd name="connsiteY23" fmla="*/ 50619 h 100239"/>
                  <a:gd name="connsiteX24" fmla="*/ 78593 w 106900"/>
                  <a:gd name="connsiteY24" fmla="*/ 69602 h 100239"/>
                  <a:gd name="connsiteX25" fmla="*/ 70268 w 106900"/>
                  <a:gd name="connsiteY25" fmla="*/ 86919 h 100239"/>
                  <a:gd name="connsiteX26" fmla="*/ 63607 w 106900"/>
                  <a:gd name="connsiteY26" fmla="*/ 99907 h 100239"/>
                  <a:gd name="connsiteX27" fmla="*/ 40962 w 106900"/>
                  <a:gd name="connsiteY27" fmla="*/ 99907 h 100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6900" h="100239">
                    <a:moveTo>
                      <a:pt x="40962" y="100240"/>
                    </a:moveTo>
                    <a:cubicBezTo>
                      <a:pt x="34967" y="88584"/>
                      <a:pt x="29306" y="77927"/>
                      <a:pt x="24311" y="67603"/>
                    </a:cubicBezTo>
                    <a:cubicBezTo>
                      <a:pt x="19315" y="57613"/>
                      <a:pt x="14986" y="48288"/>
                      <a:pt x="11323" y="40296"/>
                    </a:cubicBezTo>
                    <a:cubicBezTo>
                      <a:pt x="7659" y="32303"/>
                      <a:pt x="4995" y="25643"/>
                      <a:pt x="2997" y="20314"/>
                    </a:cubicBezTo>
                    <a:cubicBezTo>
                      <a:pt x="999" y="14986"/>
                      <a:pt x="0" y="11656"/>
                      <a:pt x="0" y="9991"/>
                    </a:cubicBezTo>
                    <a:cubicBezTo>
                      <a:pt x="0" y="7326"/>
                      <a:pt x="999" y="4995"/>
                      <a:pt x="2664" y="2997"/>
                    </a:cubicBezTo>
                    <a:cubicBezTo>
                      <a:pt x="4329" y="999"/>
                      <a:pt x="7326" y="0"/>
                      <a:pt x="10990" y="0"/>
                    </a:cubicBezTo>
                    <a:cubicBezTo>
                      <a:pt x="13654" y="0"/>
                      <a:pt x="15985" y="333"/>
                      <a:pt x="17650" y="666"/>
                    </a:cubicBezTo>
                    <a:cubicBezTo>
                      <a:pt x="19315" y="1332"/>
                      <a:pt x="20314" y="1665"/>
                      <a:pt x="20647" y="1998"/>
                    </a:cubicBezTo>
                    <a:cubicBezTo>
                      <a:pt x="23311" y="9325"/>
                      <a:pt x="25976" y="16318"/>
                      <a:pt x="28973" y="23645"/>
                    </a:cubicBezTo>
                    <a:cubicBezTo>
                      <a:pt x="31970" y="30971"/>
                      <a:pt x="34967" y="37964"/>
                      <a:pt x="37964" y="44625"/>
                    </a:cubicBezTo>
                    <a:cubicBezTo>
                      <a:pt x="40962" y="51285"/>
                      <a:pt x="43626" y="57280"/>
                      <a:pt x="46290" y="62608"/>
                    </a:cubicBezTo>
                    <a:cubicBezTo>
                      <a:pt x="48954" y="67936"/>
                      <a:pt x="50952" y="72266"/>
                      <a:pt x="52617" y="75929"/>
                    </a:cubicBezTo>
                    <a:cubicBezTo>
                      <a:pt x="54949" y="71267"/>
                      <a:pt x="57613" y="65605"/>
                      <a:pt x="60610" y="58945"/>
                    </a:cubicBezTo>
                    <a:cubicBezTo>
                      <a:pt x="63607" y="52284"/>
                      <a:pt x="66271" y="45957"/>
                      <a:pt x="68936" y="39630"/>
                    </a:cubicBezTo>
                    <a:cubicBezTo>
                      <a:pt x="71600" y="33302"/>
                      <a:pt x="73931" y="27308"/>
                      <a:pt x="76262" y="22312"/>
                    </a:cubicBezTo>
                    <a:cubicBezTo>
                      <a:pt x="78260" y="16984"/>
                      <a:pt x="79925" y="13321"/>
                      <a:pt x="80924" y="10990"/>
                    </a:cubicBezTo>
                    <a:cubicBezTo>
                      <a:pt x="82256" y="7659"/>
                      <a:pt x="83921" y="4995"/>
                      <a:pt x="85587" y="2997"/>
                    </a:cubicBezTo>
                    <a:cubicBezTo>
                      <a:pt x="87252" y="999"/>
                      <a:pt x="90249" y="0"/>
                      <a:pt x="94245" y="0"/>
                    </a:cubicBezTo>
                    <a:cubicBezTo>
                      <a:pt x="97908" y="0"/>
                      <a:pt x="100906" y="666"/>
                      <a:pt x="103237" y="1998"/>
                    </a:cubicBezTo>
                    <a:cubicBezTo>
                      <a:pt x="105568" y="3330"/>
                      <a:pt x="106900" y="3996"/>
                      <a:pt x="106900" y="4329"/>
                    </a:cubicBezTo>
                    <a:cubicBezTo>
                      <a:pt x="106234" y="6993"/>
                      <a:pt x="104902" y="10990"/>
                      <a:pt x="102904" y="15652"/>
                    </a:cubicBezTo>
                    <a:cubicBezTo>
                      <a:pt x="100906" y="20647"/>
                      <a:pt x="98907" y="25976"/>
                      <a:pt x="96243" y="31970"/>
                    </a:cubicBezTo>
                    <a:cubicBezTo>
                      <a:pt x="93579" y="37964"/>
                      <a:pt x="90582" y="44292"/>
                      <a:pt x="87585" y="50619"/>
                    </a:cubicBezTo>
                    <a:cubicBezTo>
                      <a:pt x="84587" y="57280"/>
                      <a:pt x="81590" y="63607"/>
                      <a:pt x="78593" y="69602"/>
                    </a:cubicBezTo>
                    <a:cubicBezTo>
                      <a:pt x="75596" y="75929"/>
                      <a:pt x="72932" y="81590"/>
                      <a:pt x="70268" y="86919"/>
                    </a:cubicBezTo>
                    <a:cubicBezTo>
                      <a:pt x="67603" y="92247"/>
                      <a:pt x="65272" y="96576"/>
                      <a:pt x="63607" y="99907"/>
                    </a:cubicBezTo>
                    <a:lnTo>
                      <a:pt x="40962" y="99907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9" name="Freeform: Shape 26">
                <a:extLst>
                  <a:ext uri="{FF2B5EF4-FFF2-40B4-BE49-F238E27FC236}">
                    <a16:creationId xmlns:a16="http://schemas.microsoft.com/office/drawing/2014/main" id="{4DF8218B-134D-9D04-5D34-97CBA60B842D}"/>
                  </a:ext>
                </a:extLst>
              </p:cNvPr>
              <p:cNvSpPr/>
              <p:nvPr/>
            </p:nvSpPr>
            <p:spPr>
              <a:xfrm>
                <a:off x="9417543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69 w 93246"/>
                  <a:gd name="connsiteY15" fmla="*/ 29972 h 105567"/>
                  <a:gd name="connsiteX16" fmla="*/ 62275 w 93246"/>
                  <a:gd name="connsiteY16" fmla="*/ 22646 h 105567"/>
                  <a:gd name="connsiteX17" fmla="*/ 52951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2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10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7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7" y="103570"/>
                      <a:pt x="81257" y="103903"/>
                      <a:pt x="77261" y="104236"/>
                    </a:cubicBezTo>
                    <a:cubicBezTo>
                      <a:pt x="73598" y="104569"/>
                      <a:pt x="69269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994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7" y="40296"/>
                      <a:pt x="46623" y="40296"/>
                    </a:cubicBezTo>
                    <a:cubicBezTo>
                      <a:pt x="51618" y="40296"/>
                      <a:pt x="56281" y="40629"/>
                      <a:pt x="60610" y="40629"/>
                    </a:cubicBezTo>
                    <a:cubicBezTo>
                      <a:pt x="64939" y="40962"/>
                      <a:pt x="68269" y="41295"/>
                      <a:pt x="70601" y="41628"/>
                    </a:cubicBezTo>
                    <a:cubicBezTo>
                      <a:pt x="70601" y="36965"/>
                      <a:pt x="69935" y="33302"/>
                      <a:pt x="68269" y="29972"/>
                    </a:cubicBezTo>
                    <a:cubicBezTo>
                      <a:pt x="66937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1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2" y="17317"/>
                      <a:pt x="8992" y="14653"/>
                    </a:cubicBezTo>
                    <a:cubicBezTo>
                      <a:pt x="8992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10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69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8" y="77927"/>
                      <a:pt x="23977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6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0" name="Freeform: Shape 27">
                <a:extLst>
                  <a:ext uri="{FF2B5EF4-FFF2-40B4-BE49-F238E27FC236}">
                    <a16:creationId xmlns:a16="http://schemas.microsoft.com/office/drawing/2014/main" id="{0EAE6E7B-43BC-0C99-CAAD-2907C427FE07}"/>
                  </a:ext>
                </a:extLst>
              </p:cNvPr>
              <p:cNvSpPr/>
              <p:nvPr/>
            </p:nvSpPr>
            <p:spPr>
              <a:xfrm>
                <a:off x="9533435" y="1228383"/>
                <a:ext cx="95244" cy="102570"/>
              </a:xfrm>
              <a:custGeom>
                <a:avLst/>
                <a:gdLst>
                  <a:gd name="connsiteX0" fmla="*/ 0 w 95244"/>
                  <a:gd name="connsiteY0" fmla="*/ 42294 h 102570"/>
                  <a:gd name="connsiteX1" fmla="*/ 3663 w 95244"/>
                  <a:gd name="connsiteY1" fmla="*/ 24644 h 102570"/>
                  <a:gd name="connsiteX2" fmla="*/ 13654 w 95244"/>
                  <a:gd name="connsiteY2" fmla="*/ 11323 h 102570"/>
                  <a:gd name="connsiteX3" fmla="*/ 28640 w 95244"/>
                  <a:gd name="connsiteY3" fmla="*/ 2997 h 102570"/>
                  <a:gd name="connsiteX4" fmla="*/ 47622 w 95244"/>
                  <a:gd name="connsiteY4" fmla="*/ 0 h 102570"/>
                  <a:gd name="connsiteX5" fmla="*/ 66604 w 95244"/>
                  <a:gd name="connsiteY5" fmla="*/ 2997 h 102570"/>
                  <a:gd name="connsiteX6" fmla="*/ 81590 w 95244"/>
                  <a:gd name="connsiteY6" fmla="*/ 11323 h 102570"/>
                  <a:gd name="connsiteX7" fmla="*/ 91581 w 95244"/>
                  <a:gd name="connsiteY7" fmla="*/ 24644 h 102570"/>
                  <a:gd name="connsiteX8" fmla="*/ 95244 w 95244"/>
                  <a:gd name="connsiteY8" fmla="*/ 42294 h 102570"/>
                  <a:gd name="connsiteX9" fmla="*/ 95244 w 95244"/>
                  <a:gd name="connsiteY9" fmla="*/ 102571 h 102570"/>
                  <a:gd name="connsiteX10" fmla="*/ 72932 w 95244"/>
                  <a:gd name="connsiteY10" fmla="*/ 102571 h 102570"/>
                  <a:gd name="connsiteX11" fmla="*/ 72932 w 95244"/>
                  <a:gd name="connsiteY11" fmla="*/ 47955 h 102570"/>
                  <a:gd name="connsiteX12" fmla="*/ 66604 w 95244"/>
                  <a:gd name="connsiteY12" fmla="*/ 27308 h 102570"/>
                  <a:gd name="connsiteX13" fmla="*/ 47622 w 95244"/>
                  <a:gd name="connsiteY13" fmla="*/ 20314 h 102570"/>
                  <a:gd name="connsiteX14" fmla="*/ 28640 w 95244"/>
                  <a:gd name="connsiteY14" fmla="*/ 27308 h 102570"/>
                  <a:gd name="connsiteX15" fmla="*/ 22312 w 95244"/>
                  <a:gd name="connsiteY15" fmla="*/ 47955 h 102570"/>
                  <a:gd name="connsiteX16" fmla="*/ 22312 w 95244"/>
                  <a:gd name="connsiteY16" fmla="*/ 102571 h 102570"/>
                  <a:gd name="connsiteX17" fmla="*/ 0 w 95244"/>
                  <a:gd name="connsiteY17" fmla="*/ 102571 h 102570"/>
                  <a:gd name="connsiteX18" fmla="*/ 0 w 95244"/>
                  <a:gd name="connsiteY18" fmla="*/ 42294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244" h="102570">
                    <a:moveTo>
                      <a:pt x="0" y="42294"/>
                    </a:moveTo>
                    <a:cubicBezTo>
                      <a:pt x="0" y="35633"/>
                      <a:pt x="1332" y="29639"/>
                      <a:pt x="3663" y="24644"/>
                    </a:cubicBezTo>
                    <a:cubicBezTo>
                      <a:pt x="5994" y="19315"/>
                      <a:pt x="9325" y="14986"/>
                      <a:pt x="13654" y="11323"/>
                    </a:cubicBezTo>
                    <a:cubicBezTo>
                      <a:pt x="17983" y="7660"/>
                      <a:pt x="22978" y="4995"/>
                      <a:pt x="28640" y="2997"/>
                    </a:cubicBezTo>
                    <a:cubicBezTo>
                      <a:pt x="34301" y="999"/>
                      <a:pt x="40629" y="0"/>
                      <a:pt x="47622" y="0"/>
                    </a:cubicBezTo>
                    <a:cubicBezTo>
                      <a:pt x="54616" y="0"/>
                      <a:pt x="60943" y="999"/>
                      <a:pt x="66604" y="2997"/>
                    </a:cubicBezTo>
                    <a:cubicBezTo>
                      <a:pt x="72599" y="4995"/>
                      <a:pt x="77594" y="7660"/>
                      <a:pt x="81590" y="11323"/>
                    </a:cubicBezTo>
                    <a:cubicBezTo>
                      <a:pt x="85920" y="14986"/>
                      <a:pt x="88917" y="19315"/>
                      <a:pt x="91581" y="24644"/>
                    </a:cubicBezTo>
                    <a:cubicBezTo>
                      <a:pt x="93912" y="29972"/>
                      <a:pt x="95244" y="35966"/>
                      <a:pt x="95244" y="42294"/>
                    </a:cubicBezTo>
                    <a:lnTo>
                      <a:pt x="95244" y="102571"/>
                    </a:lnTo>
                    <a:lnTo>
                      <a:pt x="72932" y="102571"/>
                    </a:lnTo>
                    <a:lnTo>
                      <a:pt x="72932" y="47955"/>
                    </a:lnTo>
                    <a:cubicBezTo>
                      <a:pt x="72932" y="38964"/>
                      <a:pt x="70934" y="31970"/>
                      <a:pt x="66604" y="27308"/>
                    </a:cubicBezTo>
                    <a:cubicBezTo>
                      <a:pt x="62275" y="22645"/>
                      <a:pt x="55948" y="20314"/>
                      <a:pt x="47622" y="20314"/>
                    </a:cubicBezTo>
                    <a:cubicBezTo>
                      <a:pt x="39297" y="20314"/>
                      <a:pt x="32969" y="22645"/>
                      <a:pt x="28640" y="27308"/>
                    </a:cubicBezTo>
                    <a:cubicBezTo>
                      <a:pt x="24311" y="31970"/>
                      <a:pt x="22312" y="38964"/>
                      <a:pt x="22312" y="47955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4229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1" name="Freeform: Shape 28">
                <a:extLst>
                  <a:ext uri="{FF2B5EF4-FFF2-40B4-BE49-F238E27FC236}">
                    <a16:creationId xmlns:a16="http://schemas.microsoft.com/office/drawing/2014/main" id="{71E90E03-8367-2E4F-DBE8-1913570B768F}"/>
                  </a:ext>
                </a:extLst>
              </p:cNvPr>
              <p:cNvSpPr/>
              <p:nvPr/>
            </p:nvSpPr>
            <p:spPr>
              <a:xfrm>
                <a:off x="9647328" y="1228383"/>
                <a:ext cx="88583" cy="105234"/>
              </a:xfrm>
              <a:custGeom>
                <a:avLst/>
                <a:gdLst>
                  <a:gd name="connsiteX0" fmla="*/ 88584 w 88583"/>
                  <a:gd name="connsiteY0" fmla="*/ 95244 h 105234"/>
                  <a:gd name="connsiteX1" fmla="*/ 82923 w 88583"/>
                  <a:gd name="connsiteY1" fmla="*/ 98575 h 105234"/>
                  <a:gd name="connsiteX2" fmla="*/ 75263 w 88583"/>
                  <a:gd name="connsiteY2" fmla="*/ 101905 h 105234"/>
                  <a:gd name="connsiteX3" fmla="*/ 65272 w 88583"/>
                  <a:gd name="connsiteY3" fmla="*/ 104236 h 105234"/>
                  <a:gd name="connsiteX4" fmla="*/ 52618 w 88583"/>
                  <a:gd name="connsiteY4" fmla="*/ 105235 h 105234"/>
                  <a:gd name="connsiteX5" fmla="*/ 32303 w 88583"/>
                  <a:gd name="connsiteY5" fmla="*/ 101905 h 105234"/>
                  <a:gd name="connsiteX6" fmla="*/ 15652 w 88583"/>
                  <a:gd name="connsiteY6" fmla="*/ 91914 h 105234"/>
                  <a:gd name="connsiteX7" fmla="*/ 4329 w 88583"/>
                  <a:gd name="connsiteY7" fmla="*/ 75596 h 105234"/>
                  <a:gd name="connsiteX8" fmla="*/ 0 w 88583"/>
                  <a:gd name="connsiteY8" fmla="*/ 52951 h 105234"/>
                  <a:gd name="connsiteX9" fmla="*/ 3996 w 88583"/>
                  <a:gd name="connsiteY9" fmla="*/ 30305 h 105234"/>
                  <a:gd name="connsiteX10" fmla="*/ 15319 w 88583"/>
                  <a:gd name="connsiteY10" fmla="*/ 13654 h 105234"/>
                  <a:gd name="connsiteX11" fmla="*/ 32303 w 88583"/>
                  <a:gd name="connsiteY11" fmla="*/ 3330 h 105234"/>
                  <a:gd name="connsiteX12" fmla="*/ 53284 w 88583"/>
                  <a:gd name="connsiteY12" fmla="*/ 0 h 105234"/>
                  <a:gd name="connsiteX13" fmla="*/ 69602 w 88583"/>
                  <a:gd name="connsiteY13" fmla="*/ 1665 h 105234"/>
                  <a:gd name="connsiteX14" fmla="*/ 80591 w 88583"/>
                  <a:gd name="connsiteY14" fmla="*/ 5661 h 105234"/>
                  <a:gd name="connsiteX15" fmla="*/ 86586 w 88583"/>
                  <a:gd name="connsiteY15" fmla="*/ 10990 h 105234"/>
                  <a:gd name="connsiteX16" fmla="*/ 88584 w 88583"/>
                  <a:gd name="connsiteY16" fmla="*/ 16984 h 105234"/>
                  <a:gd name="connsiteX17" fmla="*/ 85920 w 88583"/>
                  <a:gd name="connsiteY17" fmla="*/ 24311 h 105234"/>
                  <a:gd name="connsiteX18" fmla="*/ 80924 w 88583"/>
                  <a:gd name="connsiteY18" fmla="*/ 29639 h 105234"/>
                  <a:gd name="connsiteX19" fmla="*/ 70934 w 88583"/>
                  <a:gd name="connsiteY19" fmla="*/ 23312 h 105234"/>
                  <a:gd name="connsiteX20" fmla="*/ 54616 w 88583"/>
                  <a:gd name="connsiteY20" fmla="*/ 20314 h 105234"/>
                  <a:gd name="connsiteX21" fmla="*/ 42294 w 88583"/>
                  <a:gd name="connsiteY21" fmla="*/ 22313 h 105234"/>
                  <a:gd name="connsiteX22" fmla="*/ 32303 w 88583"/>
                  <a:gd name="connsiteY22" fmla="*/ 28307 h 105234"/>
                  <a:gd name="connsiteX23" fmla="*/ 25643 w 88583"/>
                  <a:gd name="connsiteY23" fmla="*/ 38298 h 105234"/>
                  <a:gd name="connsiteX24" fmla="*/ 23312 w 88583"/>
                  <a:gd name="connsiteY24" fmla="*/ 52618 h 105234"/>
                  <a:gd name="connsiteX25" fmla="*/ 25976 w 88583"/>
                  <a:gd name="connsiteY25" fmla="*/ 67603 h 105234"/>
                  <a:gd name="connsiteX26" fmla="*/ 32969 w 88583"/>
                  <a:gd name="connsiteY26" fmla="*/ 77594 h 105234"/>
                  <a:gd name="connsiteX27" fmla="*/ 43293 w 88583"/>
                  <a:gd name="connsiteY27" fmla="*/ 83589 h 105234"/>
                  <a:gd name="connsiteX28" fmla="*/ 55948 w 88583"/>
                  <a:gd name="connsiteY28" fmla="*/ 85587 h 105234"/>
                  <a:gd name="connsiteX29" fmla="*/ 71600 w 88583"/>
                  <a:gd name="connsiteY29" fmla="*/ 82923 h 105234"/>
                  <a:gd name="connsiteX30" fmla="*/ 79592 w 88583"/>
                  <a:gd name="connsiteY30" fmla="*/ 78926 h 105234"/>
                  <a:gd name="connsiteX31" fmla="*/ 88584 w 88583"/>
                  <a:gd name="connsiteY31" fmla="*/ 95244 h 10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8583" h="105234">
                    <a:moveTo>
                      <a:pt x="88584" y="95244"/>
                    </a:moveTo>
                    <a:cubicBezTo>
                      <a:pt x="86919" y="96243"/>
                      <a:pt x="85254" y="97242"/>
                      <a:pt x="82923" y="98575"/>
                    </a:cubicBezTo>
                    <a:cubicBezTo>
                      <a:pt x="80591" y="99574"/>
                      <a:pt x="77927" y="100906"/>
                      <a:pt x="75263" y="101905"/>
                    </a:cubicBezTo>
                    <a:cubicBezTo>
                      <a:pt x="72266" y="102904"/>
                      <a:pt x="68936" y="103570"/>
                      <a:pt x="65272" y="104236"/>
                    </a:cubicBezTo>
                    <a:cubicBezTo>
                      <a:pt x="61609" y="104902"/>
                      <a:pt x="57280" y="105235"/>
                      <a:pt x="52618" y="105235"/>
                    </a:cubicBezTo>
                    <a:cubicBezTo>
                      <a:pt x="45291" y="105235"/>
                      <a:pt x="38631" y="104236"/>
                      <a:pt x="32303" y="101905"/>
                    </a:cubicBezTo>
                    <a:cubicBezTo>
                      <a:pt x="25976" y="99574"/>
                      <a:pt x="20314" y="96243"/>
                      <a:pt x="15652" y="91914"/>
                    </a:cubicBezTo>
                    <a:cubicBezTo>
                      <a:pt x="10990" y="87585"/>
                      <a:pt x="6994" y="81923"/>
                      <a:pt x="4329" y="75596"/>
                    </a:cubicBezTo>
                    <a:cubicBezTo>
                      <a:pt x="1665" y="68936"/>
                      <a:pt x="0" y="61609"/>
                      <a:pt x="0" y="52951"/>
                    </a:cubicBezTo>
                    <a:cubicBezTo>
                      <a:pt x="0" y="44625"/>
                      <a:pt x="1332" y="36965"/>
                      <a:pt x="3996" y="30305"/>
                    </a:cubicBezTo>
                    <a:cubicBezTo>
                      <a:pt x="6660" y="23645"/>
                      <a:pt x="10324" y="17983"/>
                      <a:pt x="15319" y="13654"/>
                    </a:cubicBezTo>
                    <a:cubicBezTo>
                      <a:pt x="19981" y="8992"/>
                      <a:pt x="25643" y="5661"/>
                      <a:pt x="32303" y="3330"/>
                    </a:cubicBezTo>
                    <a:cubicBezTo>
                      <a:pt x="38964" y="999"/>
                      <a:pt x="45957" y="0"/>
                      <a:pt x="53284" y="0"/>
                    </a:cubicBezTo>
                    <a:cubicBezTo>
                      <a:pt x="59611" y="0"/>
                      <a:pt x="64939" y="666"/>
                      <a:pt x="69602" y="1665"/>
                    </a:cubicBezTo>
                    <a:cubicBezTo>
                      <a:pt x="73931" y="2664"/>
                      <a:pt x="77594" y="3996"/>
                      <a:pt x="80591" y="5661"/>
                    </a:cubicBezTo>
                    <a:cubicBezTo>
                      <a:pt x="83256" y="7326"/>
                      <a:pt x="85254" y="8992"/>
                      <a:pt x="86586" y="10990"/>
                    </a:cubicBezTo>
                    <a:cubicBezTo>
                      <a:pt x="87918" y="12988"/>
                      <a:pt x="88584" y="14986"/>
                      <a:pt x="88584" y="16984"/>
                    </a:cubicBezTo>
                    <a:cubicBezTo>
                      <a:pt x="88584" y="19648"/>
                      <a:pt x="87585" y="21979"/>
                      <a:pt x="85920" y="24311"/>
                    </a:cubicBezTo>
                    <a:cubicBezTo>
                      <a:pt x="84255" y="26642"/>
                      <a:pt x="82589" y="28307"/>
                      <a:pt x="80924" y="29639"/>
                    </a:cubicBezTo>
                    <a:cubicBezTo>
                      <a:pt x="78593" y="27308"/>
                      <a:pt x="75263" y="25310"/>
                      <a:pt x="70934" y="23312"/>
                    </a:cubicBezTo>
                    <a:cubicBezTo>
                      <a:pt x="66604" y="21313"/>
                      <a:pt x="60943" y="20314"/>
                      <a:pt x="54616" y="20314"/>
                    </a:cubicBezTo>
                    <a:cubicBezTo>
                      <a:pt x="50286" y="20314"/>
                      <a:pt x="45957" y="20980"/>
                      <a:pt x="42294" y="22313"/>
                    </a:cubicBezTo>
                    <a:cubicBezTo>
                      <a:pt x="38631" y="23645"/>
                      <a:pt x="35300" y="25643"/>
                      <a:pt x="32303" y="28307"/>
                    </a:cubicBezTo>
                    <a:cubicBezTo>
                      <a:pt x="29639" y="30971"/>
                      <a:pt x="27308" y="34301"/>
                      <a:pt x="25643" y="38298"/>
                    </a:cubicBezTo>
                    <a:cubicBezTo>
                      <a:pt x="23978" y="42294"/>
                      <a:pt x="23312" y="47289"/>
                      <a:pt x="23312" y="52618"/>
                    </a:cubicBezTo>
                    <a:cubicBezTo>
                      <a:pt x="23312" y="58612"/>
                      <a:pt x="24311" y="63274"/>
                      <a:pt x="25976" y="67603"/>
                    </a:cubicBezTo>
                    <a:cubicBezTo>
                      <a:pt x="27641" y="71600"/>
                      <a:pt x="29972" y="75263"/>
                      <a:pt x="32969" y="77594"/>
                    </a:cubicBezTo>
                    <a:cubicBezTo>
                      <a:pt x="35966" y="80258"/>
                      <a:pt x="39297" y="82256"/>
                      <a:pt x="43293" y="83589"/>
                    </a:cubicBezTo>
                    <a:cubicBezTo>
                      <a:pt x="47289" y="84921"/>
                      <a:pt x="51285" y="85587"/>
                      <a:pt x="55948" y="85587"/>
                    </a:cubicBezTo>
                    <a:cubicBezTo>
                      <a:pt x="62275" y="85587"/>
                      <a:pt x="67604" y="84588"/>
                      <a:pt x="71600" y="82923"/>
                    </a:cubicBezTo>
                    <a:cubicBezTo>
                      <a:pt x="75596" y="81257"/>
                      <a:pt x="78260" y="79925"/>
                      <a:pt x="79592" y="78926"/>
                    </a:cubicBezTo>
                    <a:lnTo>
                      <a:pt x="88584" y="9524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2" name="Freeform: Shape 29">
                <a:extLst>
                  <a:ext uri="{FF2B5EF4-FFF2-40B4-BE49-F238E27FC236}">
                    <a16:creationId xmlns:a16="http://schemas.microsoft.com/office/drawing/2014/main" id="{2BD87BDF-706C-3E47-D7BC-4F3FF8503697}"/>
                  </a:ext>
                </a:extLst>
              </p:cNvPr>
              <p:cNvSpPr/>
              <p:nvPr/>
            </p:nvSpPr>
            <p:spPr>
              <a:xfrm>
                <a:off x="9746902" y="1186089"/>
                <a:ext cx="27307" cy="144864"/>
              </a:xfrm>
              <a:custGeom>
                <a:avLst/>
                <a:gdLst>
                  <a:gd name="connsiteX0" fmla="*/ 13654 w 27307"/>
                  <a:gd name="connsiteY0" fmla="*/ 0 h 144864"/>
                  <a:gd name="connsiteX1" fmla="*/ 23312 w 27307"/>
                  <a:gd name="connsiteY1" fmla="*/ 3996 h 144864"/>
                  <a:gd name="connsiteX2" fmla="*/ 27308 w 27307"/>
                  <a:gd name="connsiteY2" fmla="*/ 13654 h 144864"/>
                  <a:gd name="connsiteX3" fmla="*/ 23312 w 27307"/>
                  <a:gd name="connsiteY3" fmla="*/ 23312 h 144864"/>
                  <a:gd name="connsiteX4" fmla="*/ 13654 w 27307"/>
                  <a:gd name="connsiteY4" fmla="*/ 27308 h 144864"/>
                  <a:gd name="connsiteX5" fmla="*/ 3996 w 27307"/>
                  <a:gd name="connsiteY5" fmla="*/ 23312 h 144864"/>
                  <a:gd name="connsiteX6" fmla="*/ 0 w 27307"/>
                  <a:gd name="connsiteY6" fmla="*/ 13654 h 144864"/>
                  <a:gd name="connsiteX7" fmla="*/ 3996 w 27307"/>
                  <a:gd name="connsiteY7" fmla="*/ 3996 h 144864"/>
                  <a:gd name="connsiteX8" fmla="*/ 13654 w 27307"/>
                  <a:gd name="connsiteY8" fmla="*/ 0 h 144864"/>
                  <a:gd name="connsiteX9" fmla="*/ 2664 w 27307"/>
                  <a:gd name="connsiteY9" fmla="*/ 55282 h 144864"/>
                  <a:gd name="connsiteX10" fmla="*/ 5661 w 27307"/>
                  <a:gd name="connsiteY10" fmla="*/ 47289 h 144864"/>
                  <a:gd name="connsiteX11" fmla="*/ 14320 w 27307"/>
                  <a:gd name="connsiteY11" fmla="*/ 44958 h 144864"/>
                  <a:gd name="connsiteX12" fmla="*/ 20647 w 27307"/>
                  <a:gd name="connsiteY12" fmla="*/ 45957 h 144864"/>
                  <a:gd name="connsiteX13" fmla="*/ 24644 w 27307"/>
                  <a:gd name="connsiteY13" fmla="*/ 47289 h 144864"/>
                  <a:gd name="connsiteX14" fmla="*/ 24644 w 27307"/>
                  <a:gd name="connsiteY14" fmla="*/ 144865 h 144864"/>
                  <a:gd name="connsiteX15" fmla="*/ 2331 w 27307"/>
                  <a:gd name="connsiteY15" fmla="*/ 144865 h 144864"/>
                  <a:gd name="connsiteX16" fmla="*/ 2331 w 27307"/>
                  <a:gd name="connsiteY16" fmla="*/ 55282 h 14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307" h="144864">
                    <a:moveTo>
                      <a:pt x="13654" y="0"/>
                    </a:moveTo>
                    <a:cubicBezTo>
                      <a:pt x="17317" y="0"/>
                      <a:pt x="20647" y="1332"/>
                      <a:pt x="23312" y="3996"/>
                    </a:cubicBezTo>
                    <a:cubicBezTo>
                      <a:pt x="25976" y="6660"/>
                      <a:pt x="27308" y="9991"/>
                      <a:pt x="27308" y="13654"/>
                    </a:cubicBezTo>
                    <a:cubicBezTo>
                      <a:pt x="27308" y="17650"/>
                      <a:pt x="25976" y="20647"/>
                      <a:pt x="23312" y="23312"/>
                    </a:cubicBezTo>
                    <a:cubicBezTo>
                      <a:pt x="20647" y="25976"/>
                      <a:pt x="17650" y="27308"/>
                      <a:pt x="13654" y="27308"/>
                    </a:cubicBezTo>
                    <a:cubicBezTo>
                      <a:pt x="9991" y="27308"/>
                      <a:pt x="6660" y="25976"/>
                      <a:pt x="3996" y="23312"/>
                    </a:cubicBezTo>
                    <a:cubicBezTo>
                      <a:pt x="1332" y="20647"/>
                      <a:pt x="0" y="17317"/>
                      <a:pt x="0" y="13654"/>
                    </a:cubicBezTo>
                    <a:cubicBezTo>
                      <a:pt x="0" y="9658"/>
                      <a:pt x="1332" y="6660"/>
                      <a:pt x="3996" y="3996"/>
                    </a:cubicBezTo>
                    <a:cubicBezTo>
                      <a:pt x="6660" y="1332"/>
                      <a:pt x="9991" y="0"/>
                      <a:pt x="13654" y="0"/>
                    </a:cubicBezTo>
                    <a:close/>
                    <a:moveTo>
                      <a:pt x="2664" y="55282"/>
                    </a:moveTo>
                    <a:cubicBezTo>
                      <a:pt x="2664" y="51618"/>
                      <a:pt x="3663" y="48954"/>
                      <a:pt x="5661" y="47289"/>
                    </a:cubicBezTo>
                    <a:cubicBezTo>
                      <a:pt x="7659" y="45624"/>
                      <a:pt x="10657" y="44958"/>
                      <a:pt x="14320" y="44958"/>
                    </a:cubicBezTo>
                    <a:cubicBezTo>
                      <a:pt x="16651" y="44958"/>
                      <a:pt x="18649" y="45291"/>
                      <a:pt x="20647" y="45957"/>
                    </a:cubicBezTo>
                    <a:cubicBezTo>
                      <a:pt x="22646" y="46623"/>
                      <a:pt x="23978" y="46956"/>
                      <a:pt x="24644" y="47289"/>
                    </a:cubicBezTo>
                    <a:lnTo>
                      <a:pt x="24644" y="144865"/>
                    </a:lnTo>
                    <a:lnTo>
                      <a:pt x="2331" y="144865"/>
                    </a:lnTo>
                    <a:lnTo>
                      <a:pt x="2331" y="55282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3" name="Freeform: Shape 30">
                <a:extLst>
                  <a:ext uri="{FF2B5EF4-FFF2-40B4-BE49-F238E27FC236}">
                    <a16:creationId xmlns:a16="http://schemas.microsoft.com/office/drawing/2014/main" id="{E4AE8275-76C5-F859-B032-5F87F423FD7A}"/>
                  </a:ext>
                </a:extLst>
              </p:cNvPr>
              <p:cNvSpPr/>
              <p:nvPr/>
            </p:nvSpPr>
            <p:spPr>
              <a:xfrm>
                <a:off x="9795523" y="1228383"/>
                <a:ext cx="95244" cy="102570"/>
              </a:xfrm>
              <a:custGeom>
                <a:avLst/>
                <a:gdLst>
                  <a:gd name="connsiteX0" fmla="*/ 0 w 95244"/>
                  <a:gd name="connsiteY0" fmla="*/ 42294 h 102570"/>
                  <a:gd name="connsiteX1" fmla="*/ 3663 w 95244"/>
                  <a:gd name="connsiteY1" fmla="*/ 24644 h 102570"/>
                  <a:gd name="connsiteX2" fmla="*/ 13654 w 95244"/>
                  <a:gd name="connsiteY2" fmla="*/ 11323 h 102570"/>
                  <a:gd name="connsiteX3" fmla="*/ 28640 w 95244"/>
                  <a:gd name="connsiteY3" fmla="*/ 2997 h 102570"/>
                  <a:gd name="connsiteX4" fmla="*/ 47622 w 95244"/>
                  <a:gd name="connsiteY4" fmla="*/ 0 h 102570"/>
                  <a:gd name="connsiteX5" fmla="*/ 66604 w 95244"/>
                  <a:gd name="connsiteY5" fmla="*/ 2997 h 102570"/>
                  <a:gd name="connsiteX6" fmla="*/ 81590 w 95244"/>
                  <a:gd name="connsiteY6" fmla="*/ 11323 h 102570"/>
                  <a:gd name="connsiteX7" fmla="*/ 91581 w 95244"/>
                  <a:gd name="connsiteY7" fmla="*/ 24644 h 102570"/>
                  <a:gd name="connsiteX8" fmla="*/ 95244 w 95244"/>
                  <a:gd name="connsiteY8" fmla="*/ 42294 h 102570"/>
                  <a:gd name="connsiteX9" fmla="*/ 95244 w 95244"/>
                  <a:gd name="connsiteY9" fmla="*/ 102571 h 102570"/>
                  <a:gd name="connsiteX10" fmla="*/ 72932 w 95244"/>
                  <a:gd name="connsiteY10" fmla="*/ 102571 h 102570"/>
                  <a:gd name="connsiteX11" fmla="*/ 72932 w 95244"/>
                  <a:gd name="connsiteY11" fmla="*/ 47955 h 102570"/>
                  <a:gd name="connsiteX12" fmla="*/ 66604 w 95244"/>
                  <a:gd name="connsiteY12" fmla="*/ 27308 h 102570"/>
                  <a:gd name="connsiteX13" fmla="*/ 47622 w 95244"/>
                  <a:gd name="connsiteY13" fmla="*/ 20314 h 102570"/>
                  <a:gd name="connsiteX14" fmla="*/ 28640 w 95244"/>
                  <a:gd name="connsiteY14" fmla="*/ 27308 h 102570"/>
                  <a:gd name="connsiteX15" fmla="*/ 22313 w 95244"/>
                  <a:gd name="connsiteY15" fmla="*/ 47955 h 102570"/>
                  <a:gd name="connsiteX16" fmla="*/ 22313 w 95244"/>
                  <a:gd name="connsiteY16" fmla="*/ 102571 h 102570"/>
                  <a:gd name="connsiteX17" fmla="*/ 0 w 95244"/>
                  <a:gd name="connsiteY17" fmla="*/ 102571 h 102570"/>
                  <a:gd name="connsiteX18" fmla="*/ 0 w 95244"/>
                  <a:gd name="connsiteY18" fmla="*/ 42294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244" h="102570">
                    <a:moveTo>
                      <a:pt x="0" y="42294"/>
                    </a:moveTo>
                    <a:cubicBezTo>
                      <a:pt x="0" y="35633"/>
                      <a:pt x="1332" y="29639"/>
                      <a:pt x="3663" y="24644"/>
                    </a:cubicBezTo>
                    <a:cubicBezTo>
                      <a:pt x="5994" y="19315"/>
                      <a:pt x="9325" y="14986"/>
                      <a:pt x="13654" y="11323"/>
                    </a:cubicBezTo>
                    <a:cubicBezTo>
                      <a:pt x="17983" y="7660"/>
                      <a:pt x="22978" y="4995"/>
                      <a:pt x="28640" y="2997"/>
                    </a:cubicBezTo>
                    <a:cubicBezTo>
                      <a:pt x="34301" y="999"/>
                      <a:pt x="40629" y="0"/>
                      <a:pt x="47622" y="0"/>
                    </a:cubicBezTo>
                    <a:cubicBezTo>
                      <a:pt x="54616" y="0"/>
                      <a:pt x="60943" y="999"/>
                      <a:pt x="66604" y="2997"/>
                    </a:cubicBezTo>
                    <a:cubicBezTo>
                      <a:pt x="72599" y="4995"/>
                      <a:pt x="77594" y="7660"/>
                      <a:pt x="81590" y="11323"/>
                    </a:cubicBezTo>
                    <a:cubicBezTo>
                      <a:pt x="85920" y="14986"/>
                      <a:pt x="88917" y="19315"/>
                      <a:pt x="91581" y="24644"/>
                    </a:cubicBezTo>
                    <a:cubicBezTo>
                      <a:pt x="93912" y="29972"/>
                      <a:pt x="95244" y="35966"/>
                      <a:pt x="95244" y="42294"/>
                    </a:cubicBezTo>
                    <a:lnTo>
                      <a:pt x="95244" y="102571"/>
                    </a:lnTo>
                    <a:lnTo>
                      <a:pt x="72932" y="102571"/>
                    </a:lnTo>
                    <a:lnTo>
                      <a:pt x="72932" y="47955"/>
                    </a:lnTo>
                    <a:cubicBezTo>
                      <a:pt x="72932" y="38964"/>
                      <a:pt x="70934" y="31970"/>
                      <a:pt x="66604" y="27308"/>
                    </a:cubicBezTo>
                    <a:cubicBezTo>
                      <a:pt x="62275" y="22645"/>
                      <a:pt x="55948" y="20314"/>
                      <a:pt x="47622" y="20314"/>
                    </a:cubicBezTo>
                    <a:cubicBezTo>
                      <a:pt x="39297" y="20314"/>
                      <a:pt x="32969" y="22645"/>
                      <a:pt x="28640" y="27308"/>
                    </a:cubicBezTo>
                    <a:cubicBezTo>
                      <a:pt x="24311" y="31970"/>
                      <a:pt x="22313" y="38964"/>
                      <a:pt x="22313" y="47955"/>
                    </a:cubicBezTo>
                    <a:lnTo>
                      <a:pt x="22313" y="102571"/>
                    </a:lnTo>
                    <a:lnTo>
                      <a:pt x="0" y="102571"/>
                    </a:lnTo>
                    <a:lnTo>
                      <a:pt x="0" y="4229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4" name="Freeform: Shape 31">
                <a:extLst>
                  <a:ext uri="{FF2B5EF4-FFF2-40B4-BE49-F238E27FC236}">
                    <a16:creationId xmlns:a16="http://schemas.microsoft.com/office/drawing/2014/main" id="{C2139B03-3403-ABE8-7EAD-0D358DBC9F44}"/>
                  </a:ext>
                </a:extLst>
              </p:cNvPr>
              <p:cNvSpPr/>
              <p:nvPr/>
            </p:nvSpPr>
            <p:spPr>
              <a:xfrm>
                <a:off x="9909417" y="1227717"/>
                <a:ext cx="105568" cy="144198"/>
              </a:xfrm>
              <a:custGeom>
                <a:avLst/>
                <a:gdLst>
                  <a:gd name="connsiteX0" fmla="*/ 15985 w 105568"/>
                  <a:gd name="connsiteY0" fmla="*/ 120221 h 144198"/>
                  <a:gd name="connsiteX1" fmla="*/ 19315 w 105568"/>
                  <a:gd name="connsiteY1" fmla="*/ 121553 h 144198"/>
                  <a:gd name="connsiteX2" fmla="*/ 25976 w 105568"/>
                  <a:gd name="connsiteY2" fmla="*/ 123884 h 144198"/>
                  <a:gd name="connsiteX3" fmla="*/ 35301 w 105568"/>
                  <a:gd name="connsiteY3" fmla="*/ 125882 h 144198"/>
                  <a:gd name="connsiteX4" fmla="*/ 46956 w 105568"/>
                  <a:gd name="connsiteY4" fmla="*/ 126548 h 144198"/>
                  <a:gd name="connsiteX5" fmla="*/ 59944 w 105568"/>
                  <a:gd name="connsiteY5" fmla="*/ 125216 h 144198"/>
                  <a:gd name="connsiteX6" fmla="*/ 71267 w 105568"/>
                  <a:gd name="connsiteY6" fmla="*/ 119888 h 144198"/>
                  <a:gd name="connsiteX7" fmla="*/ 79592 w 105568"/>
                  <a:gd name="connsiteY7" fmla="*/ 108898 h 144198"/>
                  <a:gd name="connsiteX8" fmla="*/ 82923 w 105568"/>
                  <a:gd name="connsiteY8" fmla="*/ 90915 h 144198"/>
                  <a:gd name="connsiteX9" fmla="*/ 82923 w 105568"/>
                  <a:gd name="connsiteY9" fmla="*/ 88584 h 144198"/>
                  <a:gd name="connsiteX10" fmla="*/ 69935 w 105568"/>
                  <a:gd name="connsiteY10" fmla="*/ 98574 h 144198"/>
                  <a:gd name="connsiteX11" fmla="*/ 49620 w 105568"/>
                  <a:gd name="connsiteY11" fmla="*/ 103237 h 144198"/>
                  <a:gd name="connsiteX12" fmla="*/ 29639 w 105568"/>
                  <a:gd name="connsiteY12" fmla="*/ 99574 h 144198"/>
                  <a:gd name="connsiteX13" fmla="*/ 13987 w 105568"/>
                  <a:gd name="connsiteY13" fmla="*/ 89250 h 144198"/>
                  <a:gd name="connsiteX14" fmla="*/ 3663 w 105568"/>
                  <a:gd name="connsiteY14" fmla="*/ 73265 h 144198"/>
                  <a:gd name="connsiteX15" fmla="*/ 0 w 105568"/>
                  <a:gd name="connsiteY15" fmla="*/ 52617 h 144198"/>
                  <a:gd name="connsiteX16" fmla="*/ 3996 w 105568"/>
                  <a:gd name="connsiteY16" fmla="*/ 31637 h 144198"/>
                  <a:gd name="connsiteX17" fmla="*/ 14986 w 105568"/>
                  <a:gd name="connsiteY17" fmla="*/ 14986 h 144198"/>
                  <a:gd name="connsiteX18" fmla="*/ 31970 w 105568"/>
                  <a:gd name="connsiteY18" fmla="*/ 3996 h 144198"/>
                  <a:gd name="connsiteX19" fmla="*/ 53617 w 105568"/>
                  <a:gd name="connsiteY19" fmla="*/ 0 h 144198"/>
                  <a:gd name="connsiteX20" fmla="*/ 74264 w 105568"/>
                  <a:gd name="connsiteY20" fmla="*/ 3330 h 144198"/>
                  <a:gd name="connsiteX21" fmla="*/ 90582 w 105568"/>
                  <a:gd name="connsiteY21" fmla="*/ 13654 h 144198"/>
                  <a:gd name="connsiteX22" fmla="*/ 101572 w 105568"/>
                  <a:gd name="connsiteY22" fmla="*/ 31304 h 144198"/>
                  <a:gd name="connsiteX23" fmla="*/ 105568 w 105568"/>
                  <a:gd name="connsiteY23" fmla="*/ 56614 h 144198"/>
                  <a:gd name="connsiteX24" fmla="*/ 105568 w 105568"/>
                  <a:gd name="connsiteY24" fmla="*/ 85254 h 144198"/>
                  <a:gd name="connsiteX25" fmla="*/ 101239 w 105568"/>
                  <a:gd name="connsiteY25" fmla="*/ 112228 h 144198"/>
                  <a:gd name="connsiteX26" fmla="*/ 89583 w 105568"/>
                  <a:gd name="connsiteY26" fmla="*/ 130545 h 144198"/>
                  <a:gd name="connsiteX27" fmla="*/ 71933 w 105568"/>
                  <a:gd name="connsiteY27" fmla="*/ 140868 h 144198"/>
                  <a:gd name="connsiteX28" fmla="*/ 49620 w 105568"/>
                  <a:gd name="connsiteY28" fmla="*/ 144199 h 144198"/>
                  <a:gd name="connsiteX29" fmla="*/ 34967 w 105568"/>
                  <a:gd name="connsiteY29" fmla="*/ 143199 h 144198"/>
                  <a:gd name="connsiteX30" fmla="*/ 23312 w 105568"/>
                  <a:gd name="connsiteY30" fmla="*/ 140868 h 144198"/>
                  <a:gd name="connsiteX31" fmla="*/ 14986 w 105568"/>
                  <a:gd name="connsiteY31" fmla="*/ 138204 h 144198"/>
                  <a:gd name="connsiteX32" fmla="*/ 9991 w 105568"/>
                  <a:gd name="connsiteY32" fmla="*/ 136206 h 144198"/>
                  <a:gd name="connsiteX33" fmla="*/ 15985 w 105568"/>
                  <a:gd name="connsiteY33" fmla="*/ 120221 h 144198"/>
                  <a:gd name="connsiteX34" fmla="*/ 52951 w 105568"/>
                  <a:gd name="connsiteY34" fmla="*/ 84255 h 144198"/>
                  <a:gd name="connsiteX35" fmla="*/ 64939 w 105568"/>
                  <a:gd name="connsiteY35" fmla="*/ 81923 h 144198"/>
                  <a:gd name="connsiteX36" fmla="*/ 74264 w 105568"/>
                  <a:gd name="connsiteY36" fmla="*/ 75263 h 144198"/>
                  <a:gd name="connsiteX37" fmla="*/ 80258 w 105568"/>
                  <a:gd name="connsiteY37" fmla="*/ 65272 h 144198"/>
                  <a:gd name="connsiteX38" fmla="*/ 82590 w 105568"/>
                  <a:gd name="connsiteY38" fmla="*/ 52617 h 144198"/>
                  <a:gd name="connsiteX39" fmla="*/ 80258 w 105568"/>
                  <a:gd name="connsiteY39" fmla="*/ 39963 h 144198"/>
                  <a:gd name="connsiteX40" fmla="*/ 74264 w 105568"/>
                  <a:gd name="connsiteY40" fmla="*/ 29972 h 144198"/>
                  <a:gd name="connsiteX41" fmla="*/ 64939 w 105568"/>
                  <a:gd name="connsiteY41" fmla="*/ 23312 h 144198"/>
                  <a:gd name="connsiteX42" fmla="*/ 52951 w 105568"/>
                  <a:gd name="connsiteY42" fmla="*/ 20980 h 144198"/>
                  <a:gd name="connsiteX43" fmla="*/ 40629 w 105568"/>
                  <a:gd name="connsiteY43" fmla="*/ 23312 h 144198"/>
                  <a:gd name="connsiteX44" fmla="*/ 31304 w 105568"/>
                  <a:gd name="connsiteY44" fmla="*/ 30305 h 144198"/>
                  <a:gd name="connsiteX45" fmla="*/ 25310 w 105568"/>
                  <a:gd name="connsiteY45" fmla="*/ 40296 h 144198"/>
                  <a:gd name="connsiteX46" fmla="*/ 23312 w 105568"/>
                  <a:gd name="connsiteY46" fmla="*/ 52617 h 144198"/>
                  <a:gd name="connsiteX47" fmla="*/ 31637 w 105568"/>
                  <a:gd name="connsiteY47" fmla="*/ 75596 h 144198"/>
                  <a:gd name="connsiteX48" fmla="*/ 52951 w 105568"/>
                  <a:gd name="connsiteY48" fmla="*/ 84255 h 14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5568" h="144198">
                    <a:moveTo>
                      <a:pt x="15985" y="120221"/>
                    </a:moveTo>
                    <a:cubicBezTo>
                      <a:pt x="16651" y="120554"/>
                      <a:pt x="17650" y="120887"/>
                      <a:pt x="19315" y="121553"/>
                    </a:cubicBezTo>
                    <a:cubicBezTo>
                      <a:pt x="20981" y="122219"/>
                      <a:pt x="23312" y="122885"/>
                      <a:pt x="25976" y="123884"/>
                    </a:cubicBezTo>
                    <a:cubicBezTo>
                      <a:pt x="28640" y="124550"/>
                      <a:pt x="31637" y="125216"/>
                      <a:pt x="35301" y="125882"/>
                    </a:cubicBezTo>
                    <a:cubicBezTo>
                      <a:pt x="38964" y="126548"/>
                      <a:pt x="42627" y="126548"/>
                      <a:pt x="46956" y="126548"/>
                    </a:cubicBezTo>
                    <a:cubicBezTo>
                      <a:pt x="51285" y="126548"/>
                      <a:pt x="55615" y="126215"/>
                      <a:pt x="59944" y="125216"/>
                    </a:cubicBezTo>
                    <a:cubicBezTo>
                      <a:pt x="64273" y="124217"/>
                      <a:pt x="67937" y="122552"/>
                      <a:pt x="71267" y="119888"/>
                    </a:cubicBezTo>
                    <a:cubicBezTo>
                      <a:pt x="74597" y="117224"/>
                      <a:pt x="77261" y="113561"/>
                      <a:pt x="79592" y="108898"/>
                    </a:cubicBezTo>
                    <a:cubicBezTo>
                      <a:pt x="81591" y="104236"/>
                      <a:pt x="82923" y="98241"/>
                      <a:pt x="82923" y="90915"/>
                    </a:cubicBezTo>
                    <a:lnTo>
                      <a:pt x="82923" y="88584"/>
                    </a:lnTo>
                    <a:cubicBezTo>
                      <a:pt x="79925" y="92247"/>
                      <a:pt x="75596" y="95577"/>
                      <a:pt x="69935" y="98574"/>
                    </a:cubicBezTo>
                    <a:cubicBezTo>
                      <a:pt x="64273" y="101905"/>
                      <a:pt x="57613" y="103237"/>
                      <a:pt x="49620" y="103237"/>
                    </a:cubicBezTo>
                    <a:cubicBezTo>
                      <a:pt x="42294" y="103237"/>
                      <a:pt x="35633" y="101905"/>
                      <a:pt x="29639" y="99574"/>
                    </a:cubicBezTo>
                    <a:cubicBezTo>
                      <a:pt x="23645" y="97242"/>
                      <a:pt x="18316" y="93579"/>
                      <a:pt x="13987" y="89250"/>
                    </a:cubicBezTo>
                    <a:cubicBezTo>
                      <a:pt x="9658" y="84921"/>
                      <a:pt x="5994" y="79592"/>
                      <a:pt x="3663" y="73265"/>
                    </a:cubicBezTo>
                    <a:cubicBezTo>
                      <a:pt x="1332" y="66937"/>
                      <a:pt x="0" y="60277"/>
                      <a:pt x="0" y="52617"/>
                    </a:cubicBezTo>
                    <a:cubicBezTo>
                      <a:pt x="0" y="44958"/>
                      <a:pt x="1332" y="37964"/>
                      <a:pt x="3996" y="31637"/>
                    </a:cubicBezTo>
                    <a:cubicBezTo>
                      <a:pt x="6661" y="25310"/>
                      <a:pt x="10324" y="19648"/>
                      <a:pt x="14986" y="14986"/>
                    </a:cubicBezTo>
                    <a:cubicBezTo>
                      <a:pt x="19648" y="10324"/>
                      <a:pt x="25310" y="6660"/>
                      <a:pt x="31970" y="3996"/>
                    </a:cubicBezTo>
                    <a:cubicBezTo>
                      <a:pt x="38631" y="1332"/>
                      <a:pt x="45624" y="0"/>
                      <a:pt x="53617" y="0"/>
                    </a:cubicBezTo>
                    <a:cubicBezTo>
                      <a:pt x="60943" y="0"/>
                      <a:pt x="67937" y="999"/>
                      <a:pt x="74264" y="3330"/>
                    </a:cubicBezTo>
                    <a:cubicBezTo>
                      <a:pt x="80592" y="5661"/>
                      <a:pt x="85920" y="8992"/>
                      <a:pt x="90582" y="13654"/>
                    </a:cubicBezTo>
                    <a:cubicBezTo>
                      <a:pt x="95244" y="18316"/>
                      <a:pt x="98908" y="24311"/>
                      <a:pt x="101572" y="31304"/>
                    </a:cubicBezTo>
                    <a:cubicBezTo>
                      <a:pt x="104236" y="38631"/>
                      <a:pt x="105568" y="46956"/>
                      <a:pt x="105568" y="56614"/>
                    </a:cubicBezTo>
                    <a:lnTo>
                      <a:pt x="105568" y="85254"/>
                    </a:lnTo>
                    <a:cubicBezTo>
                      <a:pt x="105568" y="95577"/>
                      <a:pt x="104236" y="104569"/>
                      <a:pt x="101239" y="112228"/>
                    </a:cubicBezTo>
                    <a:cubicBezTo>
                      <a:pt x="98574" y="119555"/>
                      <a:pt x="94578" y="125882"/>
                      <a:pt x="89583" y="130545"/>
                    </a:cubicBezTo>
                    <a:cubicBezTo>
                      <a:pt x="84588" y="135207"/>
                      <a:pt x="78926" y="138870"/>
                      <a:pt x="71933" y="140868"/>
                    </a:cubicBezTo>
                    <a:cubicBezTo>
                      <a:pt x="65272" y="143199"/>
                      <a:pt x="57613" y="144199"/>
                      <a:pt x="49620" y="144199"/>
                    </a:cubicBezTo>
                    <a:cubicBezTo>
                      <a:pt x="44292" y="144199"/>
                      <a:pt x="39630" y="143866"/>
                      <a:pt x="34967" y="143199"/>
                    </a:cubicBezTo>
                    <a:cubicBezTo>
                      <a:pt x="30638" y="142533"/>
                      <a:pt x="26642" y="141867"/>
                      <a:pt x="23312" y="140868"/>
                    </a:cubicBezTo>
                    <a:cubicBezTo>
                      <a:pt x="19981" y="139869"/>
                      <a:pt x="16984" y="139203"/>
                      <a:pt x="14986" y="138204"/>
                    </a:cubicBezTo>
                    <a:cubicBezTo>
                      <a:pt x="12655" y="137205"/>
                      <a:pt x="11323" y="136539"/>
                      <a:pt x="9991" y="136206"/>
                    </a:cubicBezTo>
                    <a:lnTo>
                      <a:pt x="15985" y="120221"/>
                    </a:lnTo>
                    <a:close/>
                    <a:moveTo>
                      <a:pt x="52951" y="84255"/>
                    </a:moveTo>
                    <a:cubicBezTo>
                      <a:pt x="57280" y="84255"/>
                      <a:pt x="61276" y="83589"/>
                      <a:pt x="64939" y="81923"/>
                    </a:cubicBezTo>
                    <a:cubicBezTo>
                      <a:pt x="68603" y="80258"/>
                      <a:pt x="71600" y="78260"/>
                      <a:pt x="74264" y="75263"/>
                    </a:cubicBezTo>
                    <a:cubicBezTo>
                      <a:pt x="76928" y="72599"/>
                      <a:pt x="78926" y="69269"/>
                      <a:pt x="80258" y="65272"/>
                    </a:cubicBezTo>
                    <a:cubicBezTo>
                      <a:pt x="81591" y="61276"/>
                      <a:pt x="82590" y="57280"/>
                      <a:pt x="82590" y="52617"/>
                    </a:cubicBezTo>
                    <a:cubicBezTo>
                      <a:pt x="82590" y="47955"/>
                      <a:pt x="81923" y="43959"/>
                      <a:pt x="80258" y="39963"/>
                    </a:cubicBezTo>
                    <a:cubicBezTo>
                      <a:pt x="78926" y="35966"/>
                      <a:pt x="76595" y="32636"/>
                      <a:pt x="74264" y="29972"/>
                    </a:cubicBezTo>
                    <a:cubicBezTo>
                      <a:pt x="71600" y="26975"/>
                      <a:pt x="68603" y="24977"/>
                      <a:pt x="64939" y="23312"/>
                    </a:cubicBezTo>
                    <a:cubicBezTo>
                      <a:pt x="61276" y="21646"/>
                      <a:pt x="57280" y="20980"/>
                      <a:pt x="52951" y="20980"/>
                    </a:cubicBezTo>
                    <a:cubicBezTo>
                      <a:pt x="48288" y="20980"/>
                      <a:pt x="44292" y="21646"/>
                      <a:pt x="40629" y="23312"/>
                    </a:cubicBezTo>
                    <a:cubicBezTo>
                      <a:pt x="36965" y="24977"/>
                      <a:pt x="33635" y="27308"/>
                      <a:pt x="31304" y="30305"/>
                    </a:cubicBezTo>
                    <a:cubicBezTo>
                      <a:pt x="28640" y="33302"/>
                      <a:pt x="26642" y="36632"/>
                      <a:pt x="25310" y="40296"/>
                    </a:cubicBezTo>
                    <a:cubicBezTo>
                      <a:pt x="23978" y="44292"/>
                      <a:pt x="23312" y="48288"/>
                      <a:pt x="23312" y="52617"/>
                    </a:cubicBezTo>
                    <a:cubicBezTo>
                      <a:pt x="23312" y="62275"/>
                      <a:pt x="25976" y="69935"/>
                      <a:pt x="31637" y="75596"/>
                    </a:cubicBezTo>
                    <a:cubicBezTo>
                      <a:pt x="36300" y="81590"/>
                      <a:pt x="43626" y="84255"/>
                      <a:pt x="52951" y="84255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5" name="Freeform: Shape 32">
                <a:extLst>
                  <a:ext uri="{FF2B5EF4-FFF2-40B4-BE49-F238E27FC236}">
                    <a16:creationId xmlns:a16="http://schemas.microsoft.com/office/drawing/2014/main" id="{59A5B506-B6D0-156E-59D1-46F564BB8EA8}"/>
                  </a:ext>
                </a:extLst>
              </p:cNvPr>
              <p:cNvSpPr/>
              <p:nvPr/>
            </p:nvSpPr>
            <p:spPr>
              <a:xfrm>
                <a:off x="10086251" y="1192749"/>
                <a:ext cx="106900" cy="138537"/>
              </a:xfrm>
              <a:custGeom>
                <a:avLst/>
                <a:gdLst>
                  <a:gd name="connsiteX0" fmla="*/ 0 w 106900"/>
                  <a:gd name="connsiteY0" fmla="*/ 14653 h 138537"/>
                  <a:gd name="connsiteX1" fmla="*/ 2997 w 106900"/>
                  <a:gd name="connsiteY1" fmla="*/ 5661 h 138537"/>
                  <a:gd name="connsiteX2" fmla="*/ 10657 w 106900"/>
                  <a:gd name="connsiteY2" fmla="*/ 1998 h 138537"/>
                  <a:gd name="connsiteX3" fmla="*/ 21979 w 106900"/>
                  <a:gd name="connsiteY3" fmla="*/ 666 h 138537"/>
                  <a:gd name="connsiteX4" fmla="*/ 45291 w 106900"/>
                  <a:gd name="connsiteY4" fmla="*/ 0 h 138537"/>
                  <a:gd name="connsiteX5" fmla="*/ 91581 w 106900"/>
                  <a:gd name="connsiteY5" fmla="*/ 12655 h 138537"/>
                  <a:gd name="connsiteX6" fmla="*/ 106900 w 106900"/>
                  <a:gd name="connsiteY6" fmla="*/ 45957 h 138537"/>
                  <a:gd name="connsiteX7" fmla="*/ 103570 w 106900"/>
                  <a:gd name="connsiteY7" fmla="*/ 64273 h 138537"/>
                  <a:gd name="connsiteX8" fmla="*/ 93246 w 106900"/>
                  <a:gd name="connsiteY8" fmla="*/ 78926 h 138537"/>
                  <a:gd name="connsiteX9" fmla="*/ 74930 w 106900"/>
                  <a:gd name="connsiteY9" fmla="*/ 88584 h 138537"/>
                  <a:gd name="connsiteX10" fmla="*/ 47622 w 106900"/>
                  <a:gd name="connsiteY10" fmla="*/ 91914 h 138537"/>
                  <a:gd name="connsiteX11" fmla="*/ 39297 w 106900"/>
                  <a:gd name="connsiteY11" fmla="*/ 91581 h 138537"/>
                  <a:gd name="connsiteX12" fmla="*/ 31637 w 106900"/>
                  <a:gd name="connsiteY12" fmla="*/ 90915 h 138537"/>
                  <a:gd name="connsiteX13" fmla="*/ 25643 w 106900"/>
                  <a:gd name="connsiteY13" fmla="*/ 90249 h 138537"/>
                  <a:gd name="connsiteX14" fmla="*/ 22646 w 106900"/>
                  <a:gd name="connsiteY14" fmla="*/ 89916 h 138537"/>
                  <a:gd name="connsiteX15" fmla="*/ 22646 w 106900"/>
                  <a:gd name="connsiteY15" fmla="*/ 138537 h 138537"/>
                  <a:gd name="connsiteX16" fmla="*/ 0 w 106900"/>
                  <a:gd name="connsiteY16" fmla="*/ 138537 h 138537"/>
                  <a:gd name="connsiteX17" fmla="*/ 0 w 106900"/>
                  <a:gd name="connsiteY17" fmla="*/ 14653 h 138537"/>
                  <a:gd name="connsiteX18" fmla="*/ 22646 w 106900"/>
                  <a:gd name="connsiteY18" fmla="*/ 69269 h 138537"/>
                  <a:gd name="connsiteX19" fmla="*/ 30305 w 106900"/>
                  <a:gd name="connsiteY19" fmla="*/ 70268 h 138537"/>
                  <a:gd name="connsiteX20" fmla="*/ 46290 w 106900"/>
                  <a:gd name="connsiteY20" fmla="*/ 71267 h 138537"/>
                  <a:gd name="connsiteX21" fmla="*/ 64273 w 106900"/>
                  <a:gd name="connsiteY21" fmla="*/ 69269 h 138537"/>
                  <a:gd name="connsiteX22" fmla="*/ 75596 w 106900"/>
                  <a:gd name="connsiteY22" fmla="*/ 63607 h 138537"/>
                  <a:gd name="connsiteX23" fmla="*/ 81590 w 106900"/>
                  <a:gd name="connsiteY23" fmla="*/ 55282 h 138537"/>
                  <a:gd name="connsiteX24" fmla="*/ 83256 w 106900"/>
                  <a:gd name="connsiteY24" fmla="*/ 45291 h 138537"/>
                  <a:gd name="connsiteX25" fmla="*/ 81590 w 106900"/>
                  <a:gd name="connsiteY25" fmla="*/ 35633 h 138537"/>
                  <a:gd name="connsiteX26" fmla="*/ 75596 w 106900"/>
                  <a:gd name="connsiteY26" fmla="*/ 27308 h 138537"/>
                  <a:gd name="connsiteX27" fmla="*/ 63940 w 106900"/>
                  <a:gd name="connsiteY27" fmla="*/ 21646 h 138537"/>
                  <a:gd name="connsiteX28" fmla="*/ 44625 w 106900"/>
                  <a:gd name="connsiteY28" fmla="*/ 19315 h 138537"/>
                  <a:gd name="connsiteX29" fmla="*/ 29639 w 106900"/>
                  <a:gd name="connsiteY29" fmla="*/ 19648 h 138537"/>
                  <a:gd name="connsiteX30" fmla="*/ 22312 w 106900"/>
                  <a:gd name="connsiteY30" fmla="*/ 20314 h 138537"/>
                  <a:gd name="connsiteX31" fmla="*/ 22312 w 106900"/>
                  <a:gd name="connsiteY31" fmla="*/ 69269 h 13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6900" h="138537">
                    <a:moveTo>
                      <a:pt x="0" y="14653"/>
                    </a:moveTo>
                    <a:cubicBezTo>
                      <a:pt x="0" y="10324"/>
                      <a:pt x="999" y="7326"/>
                      <a:pt x="2997" y="5661"/>
                    </a:cubicBezTo>
                    <a:cubicBezTo>
                      <a:pt x="4995" y="3663"/>
                      <a:pt x="7659" y="2664"/>
                      <a:pt x="10657" y="1998"/>
                    </a:cubicBezTo>
                    <a:cubicBezTo>
                      <a:pt x="12655" y="1665"/>
                      <a:pt x="16651" y="1332"/>
                      <a:pt x="21979" y="666"/>
                    </a:cubicBezTo>
                    <a:cubicBezTo>
                      <a:pt x="27308" y="333"/>
                      <a:pt x="35300" y="0"/>
                      <a:pt x="45291" y="0"/>
                    </a:cubicBezTo>
                    <a:cubicBezTo>
                      <a:pt x="65938" y="0"/>
                      <a:pt x="81590" y="4329"/>
                      <a:pt x="91581" y="12655"/>
                    </a:cubicBezTo>
                    <a:cubicBezTo>
                      <a:pt x="101572" y="20980"/>
                      <a:pt x="106900" y="32303"/>
                      <a:pt x="106900" y="45957"/>
                    </a:cubicBezTo>
                    <a:cubicBezTo>
                      <a:pt x="106900" y="52618"/>
                      <a:pt x="105901" y="58612"/>
                      <a:pt x="103570" y="64273"/>
                    </a:cubicBezTo>
                    <a:cubicBezTo>
                      <a:pt x="101572" y="69935"/>
                      <a:pt x="97908" y="74930"/>
                      <a:pt x="93246" y="78926"/>
                    </a:cubicBezTo>
                    <a:cubicBezTo>
                      <a:pt x="88584" y="82923"/>
                      <a:pt x="82589" y="86253"/>
                      <a:pt x="74930" y="88584"/>
                    </a:cubicBezTo>
                    <a:cubicBezTo>
                      <a:pt x="67270" y="90915"/>
                      <a:pt x="58279" y="91914"/>
                      <a:pt x="47622" y="91914"/>
                    </a:cubicBezTo>
                    <a:cubicBezTo>
                      <a:pt x="44958" y="91914"/>
                      <a:pt x="42294" y="91914"/>
                      <a:pt x="39297" y="91581"/>
                    </a:cubicBezTo>
                    <a:cubicBezTo>
                      <a:pt x="36632" y="91248"/>
                      <a:pt x="33968" y="91248"/>
                      <a:pt x="31637" y="90915"/>
                    </a:cubicBezTo>
                    <a:cubicBezTo>
                      <a:pt x="29306" y="90582"/>
                      <a:pt x="27308" y="90582"/>
                      <a:pt x="25643" y="90249"/>
                    </a:cubicBezTo>
                    <a:cubicBezTo>
                      <a:pt x="23977" y="89916"/>
                      <a:pt x="22978" y="89916"/>
                      <a:pt x="22646" y="89916"/>
                    </a:cubicBezTo>
                    <a:lnTo>
                      <a:pt x="22646" y="138537"/>
                    </a:lnTo>
                    <a:lnTo>
                      <a:pt x="0" y="138537"/>
                    </a:lnTo>
                    <a:lnTo>
                      <a:pt x="0" y="14653"/>
                    </a:lnTo>
                    <a:close/>
                    <a:moveTo>
                      <a:pt x="22646" y="69269"/>
                    </a:moveTo>
                    <a:cubicBezTo>
                      <a:pt x="23645" y="69269"/>
                      <a:pt x="25976" y="69602"/>
                      <a:pt x="30305" y="70268"/>
                    </a:cubicBezTo>
                    <a:cubicBezTo>
                      <a:pt x="34301" y="70934"/>
                      <a:pt x="39629" y="71267"/>
                      <a:pt x="46290" y="71267"/>
                    </a:cubicBezTo>
                    <a:cubicBezTo>
                      <a:pt x="53283" y="71267"/>
                      <a:pt x="59278" y="70601"/>
                      <a:pt x="64273" y="69269"/>
                    </a:cubicBezTo>
                    <a:cubicBezTo>
                      <a:pt x="68936" y="67936"/>
                      <a:pt x="72932" y="65938"/>
                      <a:pt x="75596" y="63607"/>
                    </a:cubicBezTo>
                    <a:cubicBezTo>
                      <a:pt x="78260" y="61276"/>
                      <a:pt x="80258" y="58612"/>
                      <a:pt x="81590" y="55282"/>
                    </a:cubicBezTo>
                    <a:cubicBezTo>
                      <a:pt x="82922" y="52284"/>
                      <a:pt x="83256" y="48954"/>
                      <a:pt x="83256" y="45291"/>
                    </a:cubicBezTo>
                    <a:cubicBezTo>
                      <a:pt x="83256" y="41961"/>
                      <a:pt x="82589" y="38631"/>
                      <a:pt x="81590" y="35633"/>
                    </a:cubicBezTo>
                    <a:cubicBezTo>
                      <a:pt x="80591" y="32636"/>
                      <a:pt x="78593" y="29639"/>
                      <a:pt x="75596" y="27308"/>
                    </a:cubicBezTo>
                    <a:cubicBezTo>
                      <a:pt x="72599" y="24977"/>
                      <a:pt x="68936" y="22979"/>
                      <a:pt x="63940" y="21646"/>
                    </a:cubicBezTo>
                    <a:cubicBezTo>
                      <a:pt x="58945" y="20314"/>
                      <a:pt x="52617" y="19315"/>
                      <a:pt x="44625" y="19315"/>
                    </a:cubicBezTo>
                    <a:cubicBezTo>
                      <a:pt x="38297" y="19315"/>
                      <a:pt x="33302" y="19315"/>
                      <a:pt x="29639" y="19648"/>
                    </a:cubicBezTo>
                    <a:cubicBezTo>
                      <a:pt x="25976" y="19981"/>
                      <a:pt x="23311" y="20314"/>
                      <a:pt x="22312" y="20314"/>
                    </a:cubicBezTo>
                    <a:lnTo>
                      <a:pt x="22312" y="6926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6" name="Freeform: Shape 33">
                <a:extLst>
                  <a:ext uri="{FF2B5EF4-FFF2-40B4-BE49-F238E27FC236}">
                    <a16:creationId xmlns:a16="http://schemas.microsoft.com/office/drawing/2014/main" id="{D88072B6-0802-1972-23DB-09A7CF7AB36E}"/>
                  </a:ext>
                </a:extLst>
              </p:cNvPr>
              <p:cNvSpPr/>
              <p:nvPr/>
            </p:nvSpPr>
            <p:spPr>
              <a:xfrm>
                <a:off x="10211801" y="1228383"/>
                <a:ext cx="69268" cy="102570"/>
              </a:xfrm>
              <a:custGeom>
                <a:avLst/>
                <a:gdLst>
                  <a:gd name="connsiteX0" fmla="*/ 333 w 69268"/>
                  <a:gd name="connsiteY0" fmla="*/ 38298 h 102570"/>
                  <a:gd name="connsiteX1" fmla="*/ 11323 w 69268"/>
                  <a:gd name="connsiteY1" fmla="*/ 9991 h 102570"/>
                  <a:gd name="connsiteX2" fmla="*/ 41628 w 69268"/>
                  <a:gd name="connsiteY2" fmla="*/ 0 h 102570"/>
                  <a:gd name="connsiteX3" fmla="*/ 61609 w 69268"/>
                  <a:gd name="connsiteY3" fmla="*/ 3330 h 102570"/>
                  <a:gd name="connsiteX4" fmla="*/ 69269 w 69268"/>
                  <a:gd name="connsiteY4" fmla="*/ 13987 h 102570"/>
                  <a:gd name="connsiteX5" fmla="*/ 67270 w 69268"/>
                  <a:gd name="connsiteY5" fmla="*/ 20647 h 102570"/>
                  <a:gd name="connsiteX6" fmla="*/ 64273 w 69268"/>
                  <a:gd name="connsiteY6" fmla="*/ 24644 h 102570"/>
                  <a:gd name="connsiteX7" fmla="*/ 55948 w 69268"/>
                  <a:gd name="connsiteY7" fmla="*/ 21646 h 102570"/>
                  <a:gd name="connsiteX8" fmla="*/ 44958 w 69268"/>
                  <a:gd name="connsiteY8" fmla="*/ 20314 h 102570"/>
                  <a:gd name="connsiteX9" fmla="*/ 22312 w 69268"/>
                  <a:gd name="connsiteY9" fmla="*/ 44958 h 102570"/>
                  <a:gd name="connsiteX10" fmla="*/ 22312 w 69268"/>
                  <a:gd name="connsiteY10" fmla="*/ 102571 h 102570"/>
                  <a:gd name="connsiteX11" fmla="*/ 0 w 69268"/>
                  <a:gd name="connsiteY11" fmla="*/ 102571 h 102570"/>
                  <a:gd name="connsiteX12" fmla="*/ 0 w 69268"/>
                  <a:gd name="connsiteY12" fmla="*/ 38298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68" h="102570">
                    <a:moveTo>
                      <a:pt x="333" y="38298"/>
                    </a:moveTo>
                    <a:cubicBezTo>
                      <a:pt x="333" y="25976"/>
                      <a:pt x="3996" y="16651"/>
                      <a:pt x="11323" y="9991"/>
                    </a:cubicBezTo>
                    <a:cubicBezTo>
                      <a:pt x="18649" y="3330"/>
                      <a:pt x="28640" y="0"/>
                      <a:pt x="41628" y="0"/>
                    </a:cubicBezTo>
                    <a:cubicBezTo>
                      <a:pt x="49953" y="0"/>
                      <a:pt x="56614" y="999"/>
                      <a:pt x="61609" y="3330"/>
                    </a:cubicBezTo>
                    <a:cubicBezTo>
                      <a:pt x="66604" y="5661"/>
                      <a:pt x="69269" y="9325"/>
                      <a:pt x="69269" y="13987"/>
                    </a:cubicBezTo>
                    <a:cubicBezTo>
                      <a:pt x="69269" y="16318"/>
                      <a:pt x="68602" y="18316"/>
                      <a:pt x="67270" y="20647"/>
                    </a:cubicBezTo>
                    <a:cubicBezTo>
                      <a:pt x="65938" y="22645"/>
                      <a:pt x="64939" y="23978"/>
                      <a:pt x="64273" y="24644"/>
                    </a:cubicBezTo>
                    <a:cubicBezTo>
                      <a:pt x="61942" y="23645"/>
                      <a:pt x="59278" y="22645"/>
                      <a:pt x="55948" y="21646"/>
                    </a:cubicBezTo>
                    <a:cubicBezTo>
                      <a:pt x="52618" y="20647"/>
                      <a:pt x="48954" y="20314"/>
                      <a:pt x="44958" y="20314"/>
                    </a:cubicBezTo>
                    <a:cubicBezTo>
                      <a:pt x="29639" y="20314"/>
                      <a:pt x="22312" y="28640"/>
                      <a:pt x="22312" y="44958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3829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7" name="Freeform: Shape 34">
                <a:extLst>
                  <a:ext uri="{FF2B5EF4-FFF2-40B4-BE49-F238E27FC236}">
                    <a16:creationId xmlns:a16="http://schemas.microsoft.com/office/drawing/2014/main" id="{369B27BD-58CA-DC74-6DE2-0CDF84643AE7}"/>
                  </a:ext>
                </a:extLst>
              </p:cNvPr>
              <p:cNvSpPr/>
              <p:nvPr/>
            </p:nvSpPr>
            <p:spPr>
              <a:xfrm>
                <a:off x="10287730" y="1228050"/>
                <a:ext cx="106567" cy="104901"/>
              </a:xfrm>
              <a:custGeom>
                <a:avLst/>
                <a:gdLst>
                  <a:gd name="connsiteX0" fmla="*/ 53283 w 106567"/>
                  <a:gd name="connsiteY0" fmla="*/ 0 h 104901"/>
                  <a:gd name="connsiteX1" fmla="*/ 74264 w 106567"/>
                  <a:gd name="connsiteY1" fmla="*/ 3996 h 104901"/>
                  <a:gd name="connsiteX2" fmla="*/ 91248 w 106567"/>
                  <a:gd name="connsiteY2" fmla="*/ 14986 h 104901"/>
                  <a:gd name="connsiteX3" fmla="*/ 102571 w 106567"/>
                  <a:gd name="connsiteY3" fmla="*/ 31637 h 104901"/>
                  <a:gd name="connsiteX4" fmla="*/ 106567 w 106567"/>
                  <a:gd name="connsiteY4" fmla="*/ 52617 h 104901"/>
                  <a:gd name="connsiteX5" fmla="*/ 102571 w 106567"/>
                  <a:gd name="connsiteY5" fmla="*/ 73265 h 104901"/>
                  <a:gd name="connsiteX6" fmla="*/ 91248 w 106567"/>
                  <a:gd name="connsiteY6" fmla="*/ 89916 h 104901"/>
                  <a:gd name="connsiteX7" fmla="*/ 74264 w 106567"/>
                  <a:gd name="connsiteY7" fmla="*/ 100906 h 104901"/>
                  <a:gd name="connsiteX8" fmla="*/ 53283 w 106567"/>
                  <a:gd name="connsiteY8" fmla="*/ 104902 h 104901"/>
                  <a:gd name="connsiteX9" fmla="*/ 32303 w 106567"/>
                  <a:gd name="connsiteY9" fmla="*/ 100906 h 104901"/>
                  <a:gd name="connsiteX10" fmla="*/ 15319 w 106567"/>
                  <a:gd name="connsiteY10" fmla="*/ 89916 h 104901"/>
                  <a:gd name="connsiteX11" fmla="*/ 3996 w 106567"/>
                  <a:gd name="connsiteY11" fmla="*/ 73265 h 104901"/>
                  <a:gd name="connsiteX12" fmla="*/ 0 w 106567"/>
                  <a:gd name="connsiteY12" fmla="*/ 52617 h 104901"/>
                  <a:gd name="connsiteX13" fmla="*/ 3996 w 106567"/>
                  <a:gd name="connsiteY13" fmla="*/ 31637 h 104901"/>
                  <a:gd name="connsiteX14" fmla="*/ 15319 w 106567"/>
                  <a:gd name="connsiteY14" fmla="*/ 14986 h 104901"/>
                  <a:gd name="connsiteX15" fmla="*/ 32303 w 106567"/>
                  <a:gd name="connsiteY15" fmla="*/ 3996 h 104901"/>
                  <a:gd name="connsiteX16" fmla="*/ 53283 w 106567"/>
                  <a:gd name="connsiteY16" fmla="*/ 0 h 104901"/>
                  <a:gd name="connsiteX17" fmla="*/ 53283 w 106567"/>
                  <a:gd name="connsiteY17" fmla="*/ 85587 h 104901"/>
                  <a:gd name="connsiteX18" fmla="*/ 65605 w 106567"/>
                  <a:gd name="connsiteY18" fmla="*/ 83256 h 104901"/>
                  <a:gd name="connsiteX19" fmla="*/ 75263 w 106567"/>
                  <a:gd name="connsiteY19" fmla="*/ 76262 h 104901"/>
                  <a:gd name="connsiteX20" fmla="*/ 81591 w 106567"/>
                  <a:gd name="connsiteY20" fmla="*/ 65938 h 104901"/>
                  <a:gd name="connsiteX21" fmla="*/ 83922 w 106567"/>
                  <a:gd name="connsiteY21" fmla="*/ 52951 h 104901"/>
                  <a:gd name="connsiteX22" fmla="*/ 81591 w 106567"/>
                  <a:gd name="connsiteY22" fmla="*/ 39963 h 104901"/>
                  <a:gd name="connsiteX23" fmla="*/ 75263 w 106567"/>
                  <a:gd name="connsiteY23" fmla="*/ 29639 h 104901"/>
                  <a:gd name="connsiteX24" fmla="*/ 65605 w 106567"/>
                  <a:gd name="connsiteY24" fmla="*/ 22646 h 104901"/>
                  <a:gd name="connsiteX25" fmla="*/ 53283 w 106567"/>
                  <a:gd name="connsiteY25" fmla="*/ 20314 h 104901"/>
                  <a:gd name="connsiteX26" fmla="*/ 40962 w 106567"/>
                  <a:gd name="connsiteY26" fmla="*/ 22646 h 104901"/>
                  <a:gd name="connsiteX27" fmla="*/ 31304 w 106567"/>
                  <a:gd name="connsiteY27" fmla="*/ 29639 h 104901"/>
                  <a:gd name="connsiteX28" fmla="*/ 24977 w 106567"/>
                  <a:gd name="connsiteY28" fmla="*/ 39963 h 104901"/>
                  <a:gd name="connsiteX29" fmla="*/ 22646 w 106567"/>
                  <a:gd name="connsiteY29" fmla="*/ 52951 h 104901"/>
                  <a:gd name="connsiteX30" fmla="*/ 24977 w 106567"/>
                  <a:gd name="connsiteY30" fmla="*/ 65938 h 104901"/>
                  <a:gd name="connsiteX31" fmla="*/ 31304 w 106567"/>
                  <a:gd name="connsiteY31" fmla="*/ 76262 h 104901"/>
                  <a:gd name="connsiteX32" fmla="*/ 40962 w 106567"/>
                  <a:gd name="connsiteY32" fmla="*/ 83256 h 104901"/>
                  <a:gd name="connsiteX33" fmla="*/ 53283 w 106567"/>
                  <a:gd name="connsiteY33" fmla="*/ 85587 h 10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6567" h="104901">
                    <a:moveTo>
                      <a:pt x="53283" y="0"/>
                    </a:moveTo>
                    <a:cubicBezTo>
                      <a:pt x="60943" y="0"/>
                      <a:pt x="67937" y="1332"/>
                      <a:pt x="74264" y="3996"/>
                    </a:cubicBezTo>
                    <a:cubicBezTo>
                      <a:pt x="80924" y="6660"/>
                      <a:pt x="86586" y="10324"/>
                      <a:pt x="91248" y="14986"/>
                    </a:cubicBezTo>
                    <a:cubicBezTo>
                      <a:pt x="95911" y="19648"/>
                      <a:pt x="99907" y="25310"/>
                      <a:pt x="102571" y="31637"/>
                    </a:cubicBezTo>
                    <a:cubicBezTo>
                      <a:pt x="105235" y="37964"/>
                      <a:pt x="106567" y="44958"/>
                      <a:pt x="106567" y="52617"/>
                    </a:cubicBezTo>
                    <a:cubicBezTo>
                      <a:pt x="106567" y="59944"/>
                      <a:pt x="105235" y="66937"/>
                      <a:pt x="102571" y="73265"/>
                    </a:cubicBezTo>
                    <a:cubicBezTo>
                      <a:pt x="99907" y="79592"/>
                      <a:pt x="96243" y="85254"/>
                      <a:pt x="91248" y="89916"/>
                    </a:cubicBezTo>
                    <a:cubicBezTo>
                      <a:pt x="86586" y="94578"/>
                      <a:pt x="80924" y="98241"/>
                      <a:pt x="74264" y="100906"/>
                    </a:cubicBezTo>
                    <a:cubicBezTo>
                      <a:pt x="67603" y="103570"/>
                      <a:pt x="60610" y="104902"/>
                      <a:pt x="53283" y="104902"/>
                    </a:cubicBezTo>
                    <a:cubicBezTo>
                      <a:pt x="45624" y="104902"/>
                      <a:pt x="38631" y="103570"/>
                      <a:pt x="32303" y="100906"/>
                    </a:cubicBezTo>
                    <a:cubicBezTo>
                      <a:pt x="25643" y="98241"/>
                      <a:pt x="19981" y="94578"/>
                      <a:pt x="15319" y="89916"/>
                    </a:cubicBezTo>
                    <a:cubicBezTo>
                      <a:pt x="10657" y="85254"/>
                      <a:pt x="6661" y="79592"/>
                      <a:pt x="3996" y="73265"/>
                    </a:cubicBezTo>
                    <a:cubicBezTo>
                      <a:pt x="1332" y="66937"/>
                      <a:pt x="0" y="59944"/>
                      <a:pt x="0" y="52617"/>
                    </a:cubicBezTo>
                    <a:cubicBezTo>
                      <a:pt x="0" y="44958"/>
                      <a:pt x="1332" y="37964"/>
                      <a:pt x="3996" y="31637"/>
                    </a:cubicBezTo>
                    <a:cubicBezTo>
                      <a:pt x="6661" y="25310"/>
                      <a:pt x="10324" y="19648"/>
                      <a:pt x="15319" y="14986"/>
                    </a:cubicBezTo>
                    <a:cubicBezTo>
                      <a:pt x="19981" y="10324"/>
                      <a:pt x="25643" y="6660"/>
                      <a:pt x="32303" y="3996"/>
                    </a:cubicBezTo>
                    <a:cubicBezTo>
                      <a:pt x="38631" y="1332"/>
                      <a:pt x="45624" y="0"/>
                      <a:pt x="53283" y="0"/>
                    </a:cubicBezTo>
                    <a:close/>
                    <a:moveTo>
                      <a:pt x="53283" y="85587"/>
                    </a:moveTo>
                    <a:cubicBezTo>
                      <a:pt x="57613" y="85587"/>
                      <a:pt x="61942" y="84921"/>
                      <a:pt x="65605" y="83256"/>
                    </a:cubicBezTo>
                    <a:cubicBezTo>
                      <a:pt x="69269" y="81590"/>
                      <a:pt x="72599" y="79259"/>
                      <a:pt x="75263" y="76262"/>
                    </a:cubicBezTo>
                    <a:cubicBezTo>
                      <a:pt x="77927" y="73265"/>
                      <a:pt x="79925" y="69935"/>
                      <a:pt x="81591" y="65938"/>
                    </a:cubicBezTo>
                    <a:cubicBezTo>
                      <a:pt x="82922" y="61942"/>
                      <a:pt x="83922" y="57613"/>
                      <a:pt x="83922" y="52951"/>
                    </a:cubicBezTo>
                    <a:cubicBezTo>
                      <a:pt x="83922" y="48288"/>
                      <a:pt x="83256" y="43959"/>
                      <a:pt x="81591" y="39963"/>
                    </a:cubicBezTo>
                    <a:cubicBezTo>
                      <a:pt x="80258" y="35966"/>
                      <a:pt x="77927" y="32303"/>
                      <a:pt x="75263" y="29639"/>
                    </a:cubicBezTo>
                    <a:cubicBezTo>
                      <a:pt x="72599" y="26642"/>
                      <a:pt x="69269" y="24311"/>
                      <a:pt x="65605" y="22646"/>
                    </a:cubicBezTo>
                    <a:cubicBezTo>
                      <a:pt x="61942" y="20980"/>
                      <a:pt x="57613" y="20314"/>
                      <a:pt x="53283" y="20314"/>
                    </a:cubicBezTo>
                    <a:cubicBezTo>
                      <a:pt x="48621" y="20314"/>
                      <a:pt x="44625" y="20980"/>
                      <a:pt x="40962" y="22646"/>
                    </a:cubicBezTo>
                    <a:cubicBezTo>
                      <a:pt x="37299" y="24311"/>
                      <a:pt x="33968" y="26642"/>
                      <a:pt x="31304" y="29639"/>
                    </a:cubicBezTo>
                    <a:cubicBezTo>
                      <a:pt x="28640" y="32636"/>
                      <a:pt x="26642" y="35966"/>
                      <a:pt x="24977" y="39963"/>
                    </a:cubicBezTo>
                    <a:cubicBezTo>
                      <a:pt x="23645" y="43959"/>
                      <a:pt x="22646" y="48288"/>
                      <a:pt x="22646" y="52951"/>
                    </a:cubicBezTo>
                    <a:cubicBezTo>
                      <a:pt x="22646" y="57613"/>
                      <a:pt x="23312" y="61942"/>
                      <a:pt x="24977" y="65938"/>
                    </a:cubicBezTo>
                    <a:cubicBezTo>
                      <a:pt x="26309" y="69935"/>
                      <a:pt x="28640" y="73265"/>
                      <a:pt x="31304" y="76262"/>
                    </a:cubicBezTo>
                    <a:cubicBezTo>
                      <a:pt x="33968" y="79259"/>
                      <a:pt x="37299" y="81590"/>
                      <a:pt x="40962" y="83256"/>
                    </a:cubicBezTo>
                    <a:cubicBezTo>
                      <a:pt x="44625" y="84588"/>
                      <a:pt x="48621" y="85587"/>
                      <a:pt x="53283" y="85587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8" name="Freeform: Shape 35">
                <a:extLst>
                  <a:ext uri="{FF2B5EF4-FFF2-40B4-BE49-F238E27FC236}">
                    <a16:creationId xmlns:a16="http://schemas.microsoft.com/office/drawing/2014/main" id="{3950A46F-CDC1-FDE5-00CB-A57BE142EEDC}"/>
                  </a:ext>
                </a:extLst>
              </p:cNvPr>
              <p:cNvSpPr/>
              <p:nvPr/>
            </p:nvSpPr>
            <p:spPr>
              <a:xfrm>
                <a:off x="10406952" y="1228716"/>
                <a:ext cx="94245" cy="106234"/>
              </a:xfrm>
              <a:custGeom>
                <a:avLst/>
                <a:gdLst>
                  <a:gd name="connsiteX0" fmla="*/ 8659 w 94245"/>
                  <a:gd name="connsiteY0" fmla="*/ 77261 h 106234"/>
                  <a:gd name="connsiteX1" fmla="*/ 13654 w 94245"/>
                  <a:gd name="connsiteY1" fmla="*/ 79925 h 106234"/>
                  <a:gd name="connsiteX2" fmla="*/ 22312 w 94245"/>
                  <a:gd name="connsiteY2" fmla="*/ 83256 h 106234"/>
                  <a:gd name="connsiteX3" fmla="*/ 33968 w 94245"/>
                  <a:gd name="connsiteY3" fmla="*/ 86253 h 106234"/>
                  <a:gd name="connsiteX4" fmla="*/ 48288 w 94245"/>
                  <a:gd name="connsiteY4" fmla="*/ 87585 h 106234"/>
                  <a:gd name="connsiteX5" fmla="*/ 64939 w 94245"/>
                  <a:gd name="connsiteY5" fmla="*/ 84921 h 106234"/>
                  <a:gd name="connsiteX6" fmla="*/ 71267 w 94245"/>
                  <a:gd name="connsiteY6" fmla="*/ 75596 h 106234"/>
                  <a:gd name="connsiteX7" fmla="*/ 67270 w 94245"/>
                  <a:gd name="connsiteY7" fmla="*/ 67270 h 106234"/>
                  <a:gd name="connsiteX8" fmla="*/ 52618 w 94245"/>
                  <a:gd name="connsiteY8" fmla="*/ 63274 h 106234"/>
                  <a:gd name="connsiteX9" fmla="*/ 37299 w 94245"/>
                  <a:gd name="connsiteY9" fmla="*/ 61609 h 106234"/>
                  <a:gd name="connsiteX10" fmla="*/ 22979 w 94245"/>
                  <a:gd name="connsiteY10" fmla="*/ 58612 h 106234"/>
                  <a:gd name="connsiteX11" fmla="*/ 11656 w 94245"/>
                  <a:gd name="connsiteY11" fmla="*/ 52950 h 106234"/>
                  <a:gd name="connsiteX12" fmla="*/ 4329 w 94245"/>
                  <a:gd name="connsiteY12" fmla="*/ 43959 h 106234"/>
                  <a:gd name="connsiteX13" fmla="*/ 1665 w 94245"/>
                  <a:gd name="connsiteY13" fmla="*/ 31304 h 106234"/>
                  <a:gd name="connsiteX14" fmla="*/ 3996 w 94245"/>
                  <a:gd name="connsiteY14" fmla="*/ 19315 h 106234"/>
                  <a:gd name="connsiteX15" fmla="*/ 11656 w 94245"/>
                  <a:gd name="connsiteY15" fmla="*/ 9325 h 106234"/>
                  <a:gd name="connsiteX16" fmla="*/ 25310 w 94245"/>
                  <a:gd name="connsiteY16" fmla="*/ 2331 h 106234"/>
                  <a:gd name="connsiteX17" fmla="*/ 45957 w 94245"/>
                  <a:gd name="connsiteY17" fmla="*/ 0 h 106234"/>
                  <a:gd name="connsiteX18" fmla="*/ 77261 w 94245"/>
                  <a:gd name="connsiteY18" fmla="*/ 4662 h 106234"/>
                  <a:gd name="connsiteX19" fmla="*/ 88584 w 94245"/>
                  <a:gd name="connsiteY19" fmla="*/ 16651 h 106234"/>
                  <a:gd name="connsiteX20" fmla="*/ 87585 w 94245"/>
                  <a:gd name="connsiteY20" fmla="*/ 20980 h 106234"/>
                  <a:gd name="connsiteX21" fmla="*/ 85587 w 94245"/>
                  <a:gd name="connsiteY21" fmla="*/ 24311 h 106234"/>
                  <a:gd name="connsiteX22" fmla="*/ 83256 w 94245"/>
                  <a:gd name="connsiteY22" fmla="*/ 26642 h 106234"/>
                  <a:gd name="connsiteX23" fmla="*/ 81590 w 94245"/>
                  <a:gd name="connsiteY23" fmla="*/ 27641 h 106234"/>
                  <a:gd name="connsiteX24" fmla="*/ 78260 w 94245"/>
                  <a:gd name="connsiteY24" fmla="*/ 25310 h 106234"/>
                  <a:gd name="connsiteX25" fmla="*/ 71267 w 94245"/>
                  <a:gd name="connsiteY25" fmla="*/ 21979 h 106234"/>
                  <a:gd name="connsiteX26" fmla="*/ 60610 w 94245"/>
                  <a:gd name="connsiteY26" fmla="*/ 18982 h 106234"/>
                  <a:gd name="connsiteX27" fmla="*/ 46290 w 94245"/>
                  <a:gd name="connsiteY27" fmla="*/ 17650 h 106234"/>
                  <a:gd name="connsiteX28" fmla="*/ 23645 w 94245"/>
                  <a:gd name="connsiteY28" fmla="*/ 29639 h 106234"/>
                  <a:gd name="connsiteX29" fmla="*/ 27974 w 94245"/>
                  <a:gd name="connsiteY29" fmla="*/ 37631 h 106234"/>
                  <a:gd name="connsiteX30" fmla="*/ 40296 w 94245"/>
                  <a:gd name="connsiteY30" fmla="*/ 41295 h 106234"/>
                  <a:gd name="connsiteX31" fmla="*/ 60277 w 94245"/>
                  <a:gd name="connsiteY31" fmla="*/ 43959 h 106234"/>
                  <a:gd name="connsiteX32" fmla="*/ 85254 w 94245"/>
                  <a:gd name="connsiteY32" fmla="*/ 52950 h 106234"/>
                  <a:gd name="connsiteX33" fmla="*/ 94245 w 94245"/>
                  <a:gd name="connsiteY33" fmla="*/ 73265 h 106234"/>
                  <a:gd name="connsiteX34" fmla="*/ 82590 w 94245"/>
                  <a:gd name="connsiteY34" fmla="*/ 97242 h 106234"/>
                  <a:gd name="connsiteX35" fmla="*/ 49287 w 94245"/>
                  <a:gd name="connsiteY35" fmla="*/ 106234 h 106234"/>
                  <a:gd name="connsiteX36" fmla="*/ 30305 w 94245"/>
                  <a:gd name="connsiteY36" fmla="*/ 104569 h 106234"/>
                  <a:gd name="connsiteX37" fmla="*/ 15319 w 94245"/>
                  <a:gd name="connsiteY37" fmla="*/ 100906 h 106234"/>
                  <a:gd name="connsiteX38" fmla="*/ 4995 w 94245"/>
                  <a:gd name="connsiteY38" fmla="*/ 96909 h 106234"/>
                  <a:gd name="connsiteX39" fmla="*/ 0 w 94245"/>
                  <a:gd name="connsiteY39" fmla="*/ 93912 h 106234"/>
                  <a:gd name="connsiteX40" fmla="*/ 8659 w 94245"/>
                  <a:gd name="connsiteY40" fmla="*/ 77261 h 106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94245" h="106234">
                    <a:moveTo>
                      <a:pt x="8659" y="77261"/>
                    </a:moveTo>
                    <a:cubicBezTo>
                      <a:pt x="9658" y="77927"/>
                      <a:pt x="11323" y="78926"/>
                      <a:pt x="13654" y="79925"/>
                    </a:cubicBezTo>
                    <a:cubicBezTo>
                      <a:pt x="15985" y="80924"/>
                      <a:pt x="18982" y="81923"/>
                      <a:pt x="22312" y="83256"/>
                    </a:cubicBezTo>
                    <a:cubicBezTo>
                      <a:pt x="25643" y="84255"/>
                      <a:pt x="29639" y="85254"/>
                      <a:pt x="33968" y="86253"/>
                    </a:cubicBezTo>
                    <a:cubicBezTo>
                      <a:pt x="38298" y="86919"/>
                      <a:pt x="43293" y="87585"/>
                      <a:pt x="48288" y="87585"/>
                    </a:cubicBezTo>
                    <a:cubicBezTo>
                      <a:pt x="54949" y="87585"/>
                      <a:pt x="60610" y="86586"/>
                      <a:pt x="64939" y="84921"/>
                    </a:cubicBezTo>
                    <a:cubicBezTo>
                      <a:pt x="69269" y="83256"/>
                      <a:pt x="71267" y="79925"/>
                      <a:pt x="71267" y="75596"/>
                    </a:cubicBezTo>
                    <a:cubicBezTo>
                      <a:pt x="71267" y="71933"/>
                      <a:pt x="69935" y="68936"/>
                      <a:pt x="67270" y="67270"/>
                    </a:cubicBezTo>
                    <a:cubicBezTo>
                      <a:pt x="64606" y="65272"/>
                      <a:pt x="59611" y="63940"/>
                      <a:pt x="52618" y="63274"/>
                    </a:cubicBezTo>
                    <a:lnTo>
                      <a:pt x="37299" y="61609"/>
                    </a:lnTo>
                    <a:cubicBezTo>
                      <a:pt x="31970" y="60943"/>
                      <a:pt x="27308" y="60277"/>
                      <a:pt x="22979" y="58612"/>
                    </a:cubicBezTo>
                    <a:cubicBezTo>
                      <a:pt x="18649" y="57280"/>
                      <a:pt x="14986" y="55282"/>
                      <a:pt x="11656" y="52950"/>
                    </a:cubicBezTo>
                    <a:cubicBezTo>
                      <a:pt x="8659" y="50619"/>
                      <a:pt x="5994" y="47622"/>
                      <a:pt x="4329" y="43959"/>
                    </a:cubicBezTo>
                    <a:cubicBezTo>
                      <a:pt x="2664" y="40296"/>
                      <a:pt x="1665" y="36299"/>
                      <a:pt x="1665" y="31304"/>
                    </a:cubicBezTo>
                    <a:cubicBezTo>
                      <a:pt x="1665" y="26975"/>
                      <a:pt x="2331" y="22979"/>
                      <a:pt x="3996" y="19315"/>
                    </a:cubicBezTo>
                    <a:cubicBezTo>
                      <a:pt x="5661" y="15652"/>
                      <a:pt x="8326" y="12322"/>
                      <a:pt x="11656" y="9325"/>
                    </a:cubicBezTo>
                    <a:cubicBezTo>
                      <a:pt x="15319" y="6327"/>
                      <a:pt x="19648" y="3996"/>
                      <a:pt x="25310" y="2331"/>
                    </a:cubicBezTo>
                    <a:cubicBezTo>
                      <a:pt x="30971" y="666"/>
                      <a:pt x="37631" y="0"/>
                      <a:pt x="45957" y="0"/>
                    </a:cubicBezTo>
                    <a:cubicBezTo>
                      <a:pt x="59611" y="0"/>
                      <a:pt x="69935" y="1665"/>
                      <a:pt x="77261" y="4662"/>
                    </a:cubicBezTo>
                    <a:cubicBezTo>
                      <a:pt x="84588" y="7660"/>
                      <a:pt x="88584" y="11656"/>
                      <a:pt x="88584" y="16651"/>
                    </a:cubicBezTo>
                    <a:cubicBezTo>
                      <a:pt x="88584" y="18316"/>
                      <a:pt x="88251" y="19648"/>
                      <a:pt x="87585" y="20980"/>
                    </a:cubicBezTo>
                    <a:cubicBezTo>
                      <a:pt x="86919" y="22312"/>
                      <a:pt x="86253" y="23312"/>
                      <a:pt x="85587" y="24311"/>
                    </a:cubicBezTo>
                    <a:cubicBezTo>
                      <a:pt x="84921" y="25310"/>
                      <a:pt x="84255" y="25976"/>
                      <a:pt x="83256" y="26642"/>
                    </a:cubicBezTo>
                    <a:cubicBezTo>
                      <a:pt x="82590" y="27308"/>
                      <a:pt x="81923" y="27641"/>
                      <a:pt x="81590" y="27641"/>
                    </a:cubicBezTo>
                    <a:cubicBezTo>
                      <a:pt x="80924" y="26975"/>
                      <a:pt x="79925" y="26309"/>
                      <a:pt x="78260" y="25310"/>
                    </a:cubicBezTo>
                    <a:cubicBezTo>
                      <a:pt x="76595" y="24311"/>
                      <a:pt x="74264" y="22979"/>
                      <a:pt x="71267" y="21979"/>
                    </a:cubicBezTo>
                    <a:cubicBezTo>
                      <a:pt x="68270" y="20980"/>
                      <a:pt x="64606" y="19981"/>
                      <a:pt x="60610" y="18982"/>
                    </a:cubicBezTo>
                    <a:cubicBezTo>
                      <a:pt x="56614" y="17983"/>
                      <a:pt x="51619" y="17650"/>
                      <a:pt x="46290" y="17650"/>
                    </a:cubicBezTo>
                    <a:cubicBezTo>
                      <a:pt x="31304" y="17650"/>
                      <a:pt x="23645" y="21646"/>
                      <a:pt x="23645" y="29639"/>
                    </a:cubicBezTo>
                    <a:cubicBezTo>
                      <a:pt x="23645" y="32969"/>
                      <a:pt x="24977" y="35633"/>
                      <a:pt x="27974" y="37631"/>
                    </a:cubicBezTo>
                    <a:cubicBezTo>
                      <a:pt x="30971" y="39297"/>
                      <a:pt x="34967" y="40629"/>
                      <a:pt x="40296" y="41295"/>
                    </a:cubicBezTo>
                    <a:lnTo>
                      <a:pt x="60277" y="43959"/>
                    </a:lnTo>
                    <a:cubicBezTo>
                      <a:pt x="70934" y="45291"/>
                      <a:pt x="79259" y="48288"/>
                      <a:pt x="85254" y="52950"/>
                    </a:cubicBezTo>
                    <a:cubicBezTo>
                      <a:pt x="91248" y="57613"/>
                      <a:pt x="94245" y="64273"/>
                      <a:pt x="94245" y="73265"/>
                    </a:cubicBezTo>
                    <a:cubicBezTo>
                      <a:pt x="94245" y="83256"/>
                      <a:pt x="90249" y="91248"/>
                      <a:pt x="82590" y="97242"/>
                    </a:cubicBezTo>
                    <a:cubicBezTo>
                      <a:pt x="74930" y="103237"/>
                      <a:pt x="63607" y="106234"/>
                      <a:pt x="49287" y="106234"/>
                    </a:cubicBezTo>
                    <a:cubicBezTo>
                      <a:pt x="42294" y="106234"/>
                      <a:pt x="35966" y="105568"/>
                      <a:pt x="30305" y="104569"/>
                    </a:cubicBezTo>
                    <a:cubicBezTo>
                      <a:pt x="24644" y="103570"/>
                      <a:pt x="19648" y="102238"/>
                      <a:pt x="15319" y="100906"/>
                    </a:cubicBezTo>
                    <a:cubicBezTo>
                      <a:pt x="10990" y="99574"/>
                      <a:pt x="7660" y="98241"/>
                      <a:pt x="4995" y="96909"/>
                    </a:cubicBezTo>
                    <a:cubicBezTo>
                      <a:pt x="2331" y="95577"/>
                      <a:pt x="666" y="94578"/>
                      <a:pt x="0" y="93912"/>
                    </a:cubicBezTo>
                    <a:lnTo>
                      <a:pt x="8659" y="7726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9" name="Freeform: Shape 36">
                <a:extLst>
                  <a:ext uri="{FF2B5EF4-FFF2-40B4-BE49-F238E27FC236}">
                    <a16:creationId xmlns:a16="http://schemas.microsoft.com/office/drawing/2014/main" id="{2C5C0166-B97A-02F6-E1E3-AC4B874F5C06}"/>
                  </a:ext>
                </a:extLst>
              </p:cNvPr>
              <p:cNvSpPr/>
              <p:nvPr/>
            </p:nvSpPr>
            <p:spPr>
              <a:xfrm>
                <a:off x="10520512" y="1202740"/>
                <a:ext cx="66271" cy="130544"/>
              </a:xfrm>
              <a:custGeom>
                <a:avLst/>
                <a:gdLst>
                  <a:gd name="connsiteX0" fmla="*/ 0 w 66271"/>
                  <a:gd name="connsiteY0" fmla="*/ 10324 h 130544"/>
                  <a:gd name="connsiteX1" fmla="*/ 2997 w 66271"/>
                  <a:gd name="connsiteY1" fmla="*/ 2331 h 130544"/>
                  <a:gd name="connsiteX2" fmla="*/ 11656 w 66271"/>
                  <a:gd name="connsiteY2" fmla="*/ 0 h 130544"/>
                  <a:gd name="connsiteX3" fmla="*/ 18316 w 66271"/>
                  <a:gd name="connsiteY3" fmla="*/ 999 h 130544"/>
                  <a:gd name="connsiteX4" fmla="*/ 22313 w 66271"/>
                  <a:gd name="connsiteY4" fmla="*/ 2331 h 130544"/>
                  <a:gd name="connsiteX5" fmla="*/ 22313 w 66271"/>
                  <a:gd name="connsiteY5" fmla="*/ 28307 h 130544"/>
                  <a:gd name="connsiteX6" fmla="*/ 50619 w 66271"/>
                  <a:gd name="connsiteY6" fmla="*/ 28307 h 130544"/>
                  <a:gd name="connsiteX7" fmla="*/ 59611 w 66271"/>
                  <a:gd name="connsiteY7" fmla="*/ 30971 h 130544"/>
                  <a:gd name="connsiteX8" fmla="*/ 62275 w 66271"/>
                  <a:gd name="connsiteY8" fmla="*/ 38964 h 130544"/>
                  <a:gd name="connsiteX9" fmla="*/ 61276 w 66271"/>
                  <a:gd name="connsiteY9" fmla="*/ 45291 h 130544"/>
                  <a:gd name="connsiteX10" fmla="*/ 59611 w 66271"/>
                  <a:gd name="connsiteY10" fmla="*/ 49287 h 130544"/>
                  <a:gd name="connsiteX11" fmla="*/ 22313 w 66271"/>
                  <a:gd name="connsiteY11" fmla="*/ 49287 h 130544"/>
                  <a:gd name="connsiteX12" fmla="*/ 22313 w 66271"/>
                  <a:gd name="connsiteY12" fmla="*/ 93579 h 130544"/>
                  <a:gd name="connsiteX13" fmla="*/ 23645 w 66271"/>
                  <a:gd name="connsiteY13" fmla="*/ 101905 h 130544"/>
                  <a:gd name="connsiteX14" fmla="*/ 27308 w 66271"/>
                  <a:gd name="connsiteY14" fmla="*/ 107233 h 130544"/>
                  <a:gd name="connsiteX15" fmla="*/ 32969 w 66271"/>
                  <a:gd name="connsiteY15" fmla="*/ 109897 h 130544"/>
                  <a:gd name="connsiteX16" fmla="*/ 39630 w 66271"/>
                  <a:gd name="connsiteY16" fmla="*/ 110563 h 130544"/>
                  <a:gd name="connsiteX17" fmla="*/ 50286 w 66271"/>
                  <a:gd name="connsiteY17" fmla="*/ 108898 h 130544"/>
                  <a:gd name="connsiteX18" fmla="*/ 57280 w 66271"/>
                  <a:gd name="connsiteY18" fmla="*/ 105568 h 130544"/>
                  <a:gd name="connsiteX19" fmla="*/ 66272 w 66271"/>
                  <a:gd name="connsiteY19" fmla="*/ 120554 h 130544"/>
                  <a:gd name="connsiteX20" fmla="*/ 61942 w 66271"/>
                  <a:gd name="connsiteY20" fmla="*/ 123551 h 130544"/>
                  <a:gd name="connsiteX21" fmla="*/ 54949 w 66271"/>
                  <a:gd name="connsiteY21" fmla="*/ 126881 h 130544"/>
                  <a:gd name="connsiteX22" fmla="*/ 45957 w 66271"/>
                  <a:gd name="connsiteY22" fmla="*/ 129546 h 130544"/>
                  <a:gd name="connsiteX23" fmla="*/ 34967 w 66271"/>
                  <a:gd name="connsiteY23" fmla="*/ 130545 h 130544"/>
                  <a:gd name="connsiteX24" fmla="*/ 8992 w 66271"/>
                  <a:gd name="connsiteY24" fmla="*/ 121553 h 130544"/>
                  <a:gd name="connsiteX25" fmla="*/ 333 w 66271"/>
                  <a:gd name="connsiteY25" fmla="*/ 97908 h 130544"/>
                  <a:gd name="connsiteX26" fmla="*/ 333 w 66271"/>
                  <a:gd name="connsiteY26" fmla="*/ 10324 h 130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271" h="130544">
                    <a:moveTo>
                      <a:pt x="0" y="10324"/>
                    </a:moveTo>
                    <a:cubicBezTo>
                      <a:pt x="0" y="6660"/>
                      <a:pt x="999" y="3996"/>
                      <a:pt x="2997" y="2331"/>
                    </a:cubicBezTo>
                    <a:cubicBezTo>
                      <a:pt x="4995" y="666"/>
                      <a:pt x="7993" y="0"/>
                      <a:pt x="11656" y="0"/>
                    </a:cubicBezTo>
                    <a:cubicBezTo>
                      <a:pt x="13987" y="0"/>
                      <a:pt x="16318" y="333"/>
                      <a:pt x="18316" y="999"/>
                    </a:cubicBezTo>
                    <a:cubicBezTo>
                      <a:pt x="20314" y="1665"/>
                      <a:pt x="21646" y="1998"/>
                      <a:pt x="22313" y="2331"/>
                    </a:cubicBezTo>
                    <a:lnTo>
                      <a:pt x="22313" y="28307"/>
                    </a:lnTo>
                    <a:lnTo>
                      <a:pt x="50619" y="28307"/>
                    </a:lnTo>
                    <a:cubicBezTo>
                      <a:pt x="54949" y="28307"/>
                      <a:pt x="57946" y="29306"/>
                      <a:pt x="59611" y="30971"/>
                    </a:cubicBezTo>
                    <a:cubicBezTo>
                      <a:pt x="61276" y="32636"/>
                      <a:pt x="62275" y="35300"/>
                      <a:pt x="62275" y="38964"/>
                    </a:cubicBezTo>
                    <a:cubicBezTo>
                      <a:pt x="62275" y="41295"/>
                      <a:pt x="61942" y="43293"/>
                      <a:pt x="61276" y="45291"/>
                    </a:cubicBezTo>
                    <a:cubicBezTo>
                      <a:pt x="60610" y="47289"/>
                      <a:pt x="59944" y="48621"/>
                      <a:pt x="59611" y="49287"/>
                    </a:cubicBezTo>
                    <a:lnTo>
                      <a:pt x="22313" y="49287"/>
                    </a:lnTo>
                    <a:lnTo>
                      <a:pt x="22313" y="93579"/>
                    </a:lnTo>
                    <a:cubicBezTo>
                      <a:pt x="22313" y="96909"/>
                      <a:pt x="22646" y="99907"/>
                      <a:pt x="23645" y="101905"/>
                    </a:cubicBezTo>
                    <a:cubicBezTo>
                      <a:pt x="24644" y="104236"/>
                      <a:pt x="25976" y="105901"/>
                      <a:pt x="27308" y="107233"/>
                    </a:cubicBezTo>
                    <a:cubicBezTo>
                      <a:pt x="28973" y="108565"/>
                      <a:pt x="30971" y="109564"/>
                      <a:pt x="32969" y="109897"/>
                    </a:cubicBezTo>
                    <a:cubicBezTo>
                      <a:pt x="34967" y="110563"/>
                      <a:pt x="37299" y="110563"/>
                      <a:pt x="39630" y="110563"/>
                    </a:cubicBezTo>
                    <a:cubicBezTo>
                      <a:pt x="43293" y="110563"/>
                      <a:pt x="46956" y="109897"/>
                      <a:pt x="50286" y="108898"/>
                    </a:cubicBezTo>
                    <a:cubicBezTo>
                      <a:pt x="53617" y="107566"/>
                      <a:pt x="55948" y="106567"/>
                      <a:pt x="57280" y="105568"/>
                    </a:cubicBezTo>
                    <a:lnTo>
                      <a:pt x="66272" y="120554"/>
                    </a:lnTo>
                    <a:cubicBezTo>
                      <a:pt x="65273" y="121220"/>
                      <a:pt x="63607" y="122219"/>
                      <a:pt x="61942" y="123551"/>
                    </a:cubicBezTo>
                    <a:cubicBezTo>
                      <a:pt x="59944" y="124883"/>
                      <a:pt x="57613" y="125882"/>
                      <a:pt x="54949" y="126881"/>
                    </a:cubicBezTo>
                    <a:cubicBezTo>
                      <a:pt x="52285" y="127880"/>
                      <a:pt x="49287" y="128879"/>
                      <a:pt x="45957" y="129546"/>
                    </a:cubicBezTo>
                    <a:cubicBezTo>
                      <a:pt x="42627" y="130212"/>
                      <a:pt x="38964" y="130545"/>
                      <a:pt x="34967" y="130545"/>
                    </a:cubicBezTo>
                    <a:cubicBezTo>
                      <a:pt x="23645" y="130545"/>
                      <a:pt x="14986" y="127547"/>
                      <a:pt x="8992" y="121553"/>
                    </a:cubicBezTo>
                    <a:cubicBezTo>
                      <a:pt x="2997" y="115559"/>
                      <a:pt x="333" y="107566"/>
                      <a:pt x="333" y="97908"/>
                    </a:cubicBezTo>
                    <a:lnTo>
                      <a:pt x="333" y="1032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0" name="Freeform: Shape 37">
                <a:extLst>
                  <a:ext uri="{FF2B5EF4-FFF2-40B4-BE49-F238E27FC236}">
                    <a16:creationId xmlns:a16="http://schemas.microsoft.com/office/drawing/2014/main" id="{5AAAA4FB-C42A-E31D-5DEB-A6510868A1FD}"/>
                  </a:ext>
                </a:extLst>
              </p:cNvPr>
              <p:cNvSpPr/>
              <p:nvPr/>
            </p:nvSpPr>
            <p:spPr>
              <a:xfrm>
                <a:off x="10592778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69 w 93246"/>
                  <a:gd name="connsiteY15" fmla="*/ 29972 h 105567"/>
                  <a:gd name="connsiteX16" fmla="*/ 62275 w 93246"/>
                  <a:gd name="connsiteY16" fmla="*/ 22646 h 105567"/>
                  <a:gd name="connsiteX17" fmla="*/ 52950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1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09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8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8" y="103570"/>
                      <a:pt x="81257" y="103903"/>
                      <a:pt x="77261" y="104236"/>
                    </a:cubicBezTo>
                    <a:cubicBezTo>
                      <a:pt x="73598" y="104569"/>
                      <a:pt x="69268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661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8" y="40296"/>
                      <a:pt x="46623" y="40296"/>
                    </a:cubicBezTo>
                    <a:cubicBezTo>
                      <a:pt x="51618" y="40296"/>
                      <a:pt x="56281" y="40629"/>
                      <a:pt x="60610" y="40629"/>
                    </a:cubicBezTo>
                    <a:cubicBezTo>
                      <a:pt x="64939" y="40962"/>
                      <a:pt x="68269" y="41295"/>
                      <a:pt x="70601" y="41628"/>
                    </a:cubicBezTo>
                    <a:cubicBezTo>
                      <a:pt x="70601" y="36965"/>
                      <a:pt x="69935" y="33302"/>
                      <a:pt x="68269" y="29972"/>
                    </a:cubicBezTo>
                    <a:cubicBezTo>
                      <a:pt x="66937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0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1" y="17317"/>
                      <a:pt x="8991" y="14653"/>
                    </a:cubicBezTo>
                    <a:cubicBezTo>
                      <a:pt x="8991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09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69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8" y="77927"/>
                      <a:pt x="23978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7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1" name="Freeform: Shape 38">
                <a:extLst>
                  <a:ext uri="{FF2B5EF4-FFF2-40B4-BE49-F238E27FC236}">
                    <a16:creationId xmlns:a16="http://schemas.microsoft.com/office/drawing/2014/main" id="{B250B113-13A6-D62A-DCE1-FBDC4982DD50}"/>
                  </a:ext>
                </a:extLst>
              </p:cNvPr>
              <p:cNvSpPr/>
              <p:nvPr/>
            </p:nvSpPr>
            <p:spPr>
              <a:xfrm>
                <a:off x="10709668" y="1202740"/>
                <a:ext cx="66271" cy="130544"/>
              </a:xfrm>
              <a:custGeom>
                <a:avLst/>
                <a:gdLst>
                  <a:gd name="connsiteX0" fmla="*/ 0 w 66271"/>
                  <a:gd name="connsiteY0" fmla="*/ 10324 h 130544"/>
                  <a:gd name="connsiteX1" fmla="*/ 2997 w 66271"/>
                  <a:gd name="connsiteY1" fmla="*/ 2331 h 130544"/>
                  <a:gd name="connsiteX2" fmla="*/ 11656 w 66271"/>
                  <a:gd name="connsiteY2" fmla="*/ 0 h 130544"/>
                  <a:gd name="connsiteX3" fmla="*/ 18316 w 66271"/>
                  <a:gd name="connsiteY3" fmla="*/ 999 h 130544"/>
                  <a:gd name="connsiteX4" fmla="*/ 22313 w 66271"/>
                  <a:gd name="connsiteY4" fmla="*/ 2331 h 130544"/>
                  <a:gd name="connsiteX5" fmla="*/ 22313 w 66271"/>
                  <a:gd name="connsiteY5" fmla="*/ 28307 h 130544"/>
                  <a:gd name="connsiteX6" fmla="*/ 50619 w 66271"/>
                  <a:gd name="connsiteY6" fmla="*/ 28307 h 130544"/>
                  <a:gd name="connsiteX7" fmla="*/ 59611 w 66271"/>
                  <a:gd name="connsiteY7" fmla="*/ 30971 h 130544"/>
                  <a:gd name="connsiteX8" fmla="*/ 62275 w 66271"/>
                  <a:gd name="connsiteY8" fmla="*/ 38964 h 130544"/>
                  <a:gd name="connsiteX9" fmla="*/ 61276 w 66271"/>
                  <a:gd name="connsiteY9" fmla="*/ 45291 h 130544"/>
                  <a:gd name="connsiteX10" fmla="*/ 59611 w 66271"/>
                  <a:gd name="connsiteY10" fmla="*/ 49287 h 130544"/>
                  <a:gd name="connsiteX11" fmla="*/ 22313 w 66271"/>
                  <a:gd name="connsiteY11" fmla="*/ 49287 h 130544"/>
                  <a:gd name="connsiteX12" fmla="*/ 22313 w 66271"/>
                  <a:gd name="connsiteY12" fmla="*/ 93579 h 130544"/>
                  <a:gd name="connsiteX13" fmla="*/ 23645 w 66271"/>
                  <a:gd name="connsiteY13" fmla="*/ 101905 h 130544"/>
                  <a:gd name="connsiteX14" fmla="*/ 27308 w 66271"/>
                  <a:gd name="connsiteY14" fmla="*/ 107233 h 130544"/>
                  <a:gd name="connsiteX15" fmla="*/ 32969 w 66271"/>
                  <a:gd name="connsiteY15" fmla="*/ 109897 h 130544"/>
                  <a:gd name="connsiteX16" fmla="*/ 39630 w 66271"/>
                  <a:gd name="connsiteY16" fmla="*/ 110563 h 130544"/>
                  <a:gd name="connsiteX17" fmla="*/ 50286 w 66271"/>
                  <a:gd name="connsiteY17" fmla="*/ 108898 h 130544"/>
                  <a:gd name="connsiteX18" fmla="*/ 57280 w 66271"/>
                  <a:gd name="connsiteY18" fmla="*/ 105568 h 130544"/>
                  <a:gd name="connsiteX19" fmla="*/ 66272 w 66271"/>
                  <a:gd name="connsiteY19" fmla="*/ 120554 h 130544"/>
                  <a:gd name="connsiteX20" fmla="*/ 61942 w 66271"/>
                  <a:gd name="connsiteY20" fmla="*/ 123551 h 130544"/>
                  <a:gd name="connsiteX21" fmla="*/ 54949 w 66271"/>
                  <a:gd name="connsiteY21" fmla="*/ 126881 h 130544"/>
                  <a:gd name="connsiteX22" fmla="*/ 45957 w 66271"/>
                  <a:gd name="connsiteY22" fmla="*/ 129546 h 130544"/>
                  <a:gd name="connsiteX23" fmla="*/ 34967 w 66271"/>
                  <a:gd name="connsiteY23" fmla="*/ 130545 h 130544"/>
                  <a:gd name="connsiteX24" fmla="*/ 8992 w 66271"/>
                  <a:gd name="connsiteY24" fmla="*/ 121553 h 130544"/>
                  <a:gd name="connsiteX25" fmla="*/ 333 w 66271"/>
                  <a:gd name="connsiteY25" fmla="*/ 97908 h 130544"/>
                  <a:gd name="connsiteX26" fmla="*/ 333 w 66271"/>
                  <a:gd name="connsiteY26" fmla="*/ 10324 h 130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271" h="130544">
                    <a:moveTo>
                      <a:pt x="0" y="10324"/>
                    </a:moveTo>
                    <a:cubicBezTo>
                      <a:pt x="0" y="6660"/>
                      <a:pt x="999" y="3996"/>
                      <a:pt x="2997" y="2331"/>
                    </a:cubicBezTo>
                    <a:cubicBezTo>
                      <a:pt x="4995" y="666"/>
                      <a:pt x="7993" y="0"/>
                      <a:pt x="11656" y="0"/>
                    </a:cubicBezTo>
                    <a:cubicBezTo>
                      <a:pt x="13987" y="0"/>
                      <a:pt x="16318" y="333"/>
                      <a:pt x="18316" y="999"/>
                    </a:cubicBezTo>
                    <a:cubicBezTo>
                      <a:pt x="20314" y="1665"/>
                      <a:pt x="21646" y="1998"/>
                      <a:pt x="22313" y="2331"/>
                    </a:cubicBezTo>
                    <a:lnTo>
                      <a:pt x="22313" y="28307"/>
                    </a:lnTo>
                    <a:lnTo>
                      <a:pt x="50619" y="28307"/>
                    </a:lnTo>
                    <a:cubicBezTo>
                      <a:pt x="54949" y="28307"/>
                      <a:pt x="57946" y="29306"/>
                      <a:pt x="59611" y="30971"/>
                    </a:cubicBezTo>
                    <a:cubicBezTo>
                      <a:pt x="61276" y="32636"/>
                      <a:pt x="62275" y="35300"/>
                      <a:pt x="62275" y="38964"/>
                    </a:cubicBezTo>
                    <a:cubicBezTo>
                      <a:pt x="62275" y="41295"/>
                      <a:pt x="61942" y="43293"/>
                      <a:pt x="61276" y="45291"/>
                    </a:cubicBezTo>
                    <a:cubicBezTo>
                      <a:pt x="60610" y="47289"/>
                      <a:pt x="59944" y="48621"/>
                      <a:pt x="59611" y="49287"/>
                    </a:cubicBezTo>
                    <a:lnTo>
                      <a:pt x="22313" y="49287"/>
                    </a:lnTo>
                    <a:lnTo>
                      <a:pt x="22313" y="93579"/>
                    </a:lnTo>
                    <a:cubicBezTo>
                      <a:pt x="22313" y="96909"/>
                      <a:pt x="22646" y="99907"/>
                      <a:pt x="23645" y="101905"/>
                    </a:cubicBezTo>
                    <a:cubicBezTo>
                      <a:pt x="24644" y="104236"/>
                      <a:pt x="25976" y="105901"/>
                      <a:pt x="27308" y="107233"/>
                    </a:cubicBezTo>
                    <a:cubicBezTo>
                      <a:pt x="28973" y="108565"/>
                      <a:pt x="30971" y="109564"/>
                      <a:pt x="32969" y="109897"/>
                    </a:cubicBezTo>
                    <a:cubicBezTo>
                      <a:pt x="34967" y="110563"/>
                      <a:pt x="37299" y="110563"/>
                      <a:pt x="39630" y="110563"/>
                    </a:cubicBezTo>
                    <a:cubicBezTo>
                      <a:pt x="43293" y="110563"/>
                      <a:pt x="46956" y="109897"/>
                      <a:pt x="50286" y="108898"/>
                    </a:cubicBezTo>
                    <a:cubicBezTo>
                      <a:pt x="53617" y="107566"/>
                      <a:pt x="55948" y="106567"/>
                      <a:pt x="57280" y="105568"/>
                    </a:cubicBezTo>
                    <a:lnTo>
                      <a:pt x="66272" y="120554"/>
                    </a:lnTo>
                    <a:cubicBezTo>
                      <a:pt x="65273" y="121220"/>
                      <a:pt x="63607" y="122219"/>
                      <a:pt x="61942" y="123551"/>
                    </a:cubicBezTo>
                    <a:cubicBezTo>
                      <a:pt x="59944" y="124883"/>
                      <a:pt x="57613" y="125882"/>
                      <a:pt x="54949" y="126881"/>
                    </a:cubicBezTo>
                    <a:cubicBezTo>
                      <a:pt x="52284" y="127880"/>
                      <a:pt x="49287" y="128879"/>
                      <a:pt x="45957" y="129546"/>
                    </a:cubicBezTo>
                    <a:cubicBezTo>
                      <a:pt x="42627" y="130212"/>
                      <a:pt x="38964" y="130545"/>
                      <a:pt x="34967" y="130545"/>
                    </a:cubicBezTo>
                    <a:cubicBezTo>
                      <a:pt x="23645" y="130545"/>
                      <a:pt x="14986" y="127547"/>
                      <a:pt x="8992" y="121553"/>
                    </a:cubicBezTo>
                    <a:cubicBezTo>
                      <a:pt x="2997" y="115559"/>
                      <a:pt x="333" y="107566"/>
                      <a:pt x="333" y="97908"/>
                    </a:cubicBezTo>
                    <a:lnTo>
                      <a:pt x="333" y="1032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2" name="Freeform: Shape 39">
                <a:extLst>
                  <a:ext uri="{FF2B5EF4-FFF2-40B4-BE49-F238E27FC236}">
                    <a16:creationId xmlns:a16="http://schemas.microsoft.com/office/drawing/2014/main" id="{E9B763BF-9366-0B1C-6655-6414962EEF02}"/>
                  </a:ext>
                </a:extLst>
              </p:cNvPr>
              <p:cNvSpPr/>
              <p:nvPr/>
            </p:nvSpPr>
            <p:spPr>
              <a:xfrm>
                <a:off x="10778937" y="1227717"/>
                <a:ext cx="94245" cy="105567"/>
              </a:xfrm>
              <a:custGeom>
                <a:avLst/>
                <a:gdLst>
                  <a:gd name="connsiteX0" fmla="*/ 91248 w 94245"/>
                  <a:gd name="connsiteY0" fmla="*/ 95577 h 105567"/>
                  <a:gd name="connsiteX1" fmla="*/ 86253 w 94245"/>
                  <a:gd name="connsiteY1" fmla="*/ 98241 h 105567"/>
                  <a:gd name="connsiteX2" fmla="*/ 77927 w 94245"/>
                  <a:gd name="connsiteY2" fmla="*/ 101572 h 105567"/>
                  <a:gd name="connsiteX3" fmla="*/ 66604 w 94245"/>
                  <a:gd name="connsiteY3" fmla="*/ 104236 h 105567"/>
                  <a:gd name="connsiteX4" fmla="*/ 52284 w 94245"/>
                  <a:gd name="connsiteY4" fmla="*/ 105568 h 105567"/>
                  <a:gd name="connsiteX5" fmla="*/ 31970 w 94245"/>
                  <a:gd name="connsiteY5" fmla="*/ 102238 h 105567"/>
                  <a:gd name="connsiteX6" fmla="*/ 15319 w 94245"/>
                  <a:gd name="connsiteY6" fmla="*/ 92247 h 105567"/>
                  <a:gd name="connsiteX7" fmla="*/ 3996 w 94245"/>
                  <a:gd name="connsiteY7" fmla="*/ 75929 h 105567"/>
                  <a:gd name="connsiteX8" fmla="*/ 0 w 94245"/>
                  <a:gd name="connsiteY8" fmla="*/ 53617 h 105567"/>
                  <a:gd name="connsiteX9" fmla="*/ 3996 w 94245"/>
                  <a:gd name="connsiteY9" fmla="*/ 31970 h 105567"/>
                  <a:gd name="connsiteX10" fmla="*/ 14986 w 94245"/>
                  <a:gd name="connsiteY10" fmla="*/ 14986 h 105567"/>
                  <a:gd name="connsiteX11" fmla="*/ 31637 w 94245"/>
                  <a:gd name="connsiteY11" fmla="*/ 3996 h 105567"/>
                  <a:gd name="connsiteX12" fmla="*/ 52618 w 94245"/>
                  <a:gd name="connsiteY12" fmla="*/ 0 h 105567"/>
                  <a:gd name="connsiteX13" fmla="*/ 70601 w 94245"/>
                  <a:gd name="connsiteY13" fmla="*/ 2664 h 105567"/>
                  <a:gd name="connsiteX14" fmla="*/ 83589 w 94245"/>
                  <a:gd name="connsiteY14" fmla="*/ 9991 h 105567"/>
                  <a:gd name="connsiteX15" fmla="*/ 91581 w 94245"/>
                  <a:gd name="connsiteY15" fmla="*/ 20314 h 105567"/>
                  <a:gd name="connsiteX16" fmla="*/ 94245 w 94245"/>
                  <a:gd name="connsiteY16" fmla="*/ 32969 h 105567"/>
                  <a:gd name="connsiteX17" fmla="*/ 91581 w 94245"/>
                  <a:gd name="connsiteY17" fmla="*/ 45624 h 105567"/>
                  <a:gd name="connsiteX18" fmla="*/ 82590 w 94245"/>
                  <a:gd name="connsiteY18" fmla="*/ 55282 h 105567"/>
                  <a:gd name="connsiteX19" fmla="*/ 65272 w 94245"/>
                  <a:gd name="connsiteY19" fmla="*/ 61609 h 105567"/>
                  <a:gd name="connsiteX20" fmla="*/ 37632 w 94245"/>
                  <a:gd name="connsiteY20" fmla="*/ 63940 h 105567"/>
                  <a:gd name="connsiteX21" fmla="*/ 30305 w 94245"/>
                  <a:gd name="connsiteY21" fmla="*/ 63940 h 105567"/>
                  <a:gd name="connsiteX22" fmla="*/ 22979 w 94245"/>
                  <a:gd name="connsiteY22" fmla="*/ 63607 h 105567"/>
                  <a:gd name="connsiteX23" fmla="*/ 32636 w 94245"/>
                  <a:gd name="connsiteY23" fmla="*/ 79925 h 105567"/>
                  <a:gd name="connsiteX24" fmla="*/ 55615 w 94245"/>
                  <a:gd name="connsiteY24" fmla="*/ 86253 h 105567"/>
                  <a:gd name="connsiteX25" fmla="*/ 64939 w 94245"/>
                  <a:gd name="connsiteY25" fmla="*/ 85587 h 105567"/>
                  <a:gd name="connsiteX26" fmla="*/ 72599 w 94245"/>
                  <a:gd name="connsiteY26" fmla="*/ 83589 h 105567"/>
                  <a:gd name="connsiteX27" fmla="*/ 78593 w 94245"/>
                  <a:gd name="connsiteY27" fmla="*/ 81257 h 105567"/>
                  <a:gd name="connsiteX28" fmla="*/ 82256 w 94245"/>
                  <a:gd name="connsiteY28" fmla="*/ 79592 h 105567"/>
                  <a:gd name="connsiteX29" fmla="*/ 91248 w 94245"/>
                  <a:gd name="connsiteY29" fmla="*/ 95577 h 105567"/>
                  <a:gd name="connsiteX30" fmla="*/ 22979 w 94245"/>
                  <a:gd name="connsiteY30" fmla="*/ 48621 h 105567"/>
                  <a:gd name="connsiteX31" fmla="*/ 31637 w 94245"/>
                  <a:gd name="connsiteY31" fmla="*/ 48954 h 105567"/>
                  <a:gd name="connsiteX32" fmla="*/ 39963 w 94245"/>
                  <a:gd name="connsiteY32" fmla="*/ 48954 h 105567"/>
                  <a:gd name="connsiteX33" fmla="*/ 57280 w 94245"/>
                  <a:gd name="connsiteY33" fmla="*/ 47622 h 105567"/>
                  <a:gd name="connsiteX34" fmla="*/ 67603 w 94245"/>
                  <a:gd name="connsiteY34" fmla="*/ 43959 h 105567"/>
                  <a:gd name="connsiteX35" fmla="*/ 72599 w 94245"/>
                  <a:gd name="connsiteY35" fmla="*/ 38964 h 105567"/>
                  <a:gd name="connsiteX36" fmla="*/ 73931 w 94245"/>
                  <a:gd name="connsiteY36" fmla="*/ 33302 h 105567"/>
                  <a:gd name="connsiteX37" fmla="*/ 67937 w 94245"/>
                  <a:gd name="connsiteY37" fmla="*/ 21979 h 105567"/>
                  <a:gd name="connsiteX38" fmla="*/ 53283 w 94245"/>
                  <a:gd name="connsiteY38" fmla="*/ 18316 h 105567"/>
                  <a:gd name="connsiteX39" fmla="*/ 40629 w 94245"/>
                  <a:gd name="connsiteY39" fmla="*/ 20980 h 105567"/>
                  <a:gd name="connsiteX40" fmla="*/ 31637 w 94245"/>
                  <a:gd name="connsiteY40" fmla="*/ 27974 h 105567"/>
                  <a:gd name="connsiteX41" fmla="*/ 25976 w 94245"/>
                  <a:gd name="connsiteY41" fmla="*/ 37964 h 105567"/>
                  <a:gd name="connsiteX42" fmla="*/ 22979 w 94245"/>
                  <a:gd name="connsiteY42" fmla="*/ 48621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4245" h="105567">
                    <a:moveTo>
                      <a:pt x="91248" y="95577"/>
                    </a:moveTo>
                    <a:cubicBezTo>
                      <a:pt x="90249" y="96243"/>
                      <a:pt x="88584" y="97242"/>
                      <a:pt x="86253" y="98241"/>
                    </a:cubicBezTo>
                    <a:cubicBezTo>
                      <a:pt x="83922" y="99574"/>
                      <a:pt x="81257" y="100573"/>
                      <a:pt x="77927" y="101572"/>
                    </a:cubicBezTo>
                    <a:cubicBezTo>
                      <a:pt x="74597" y="102571"/>
                      <a:pt x="70934" y="103570"/>
                      <a:pt x="66604" y="104236"/>
                    </a:cubicBezTo>
                    <a:cubicBezTo>
                      <a:pt x="62275" y="104902"/>
                      <a:pt x="57613" y="105568"/>
                      <a:pt x="52284" y="105568"/>
                    </a:cubicBezTo>
                    <a:cubicBezTo>
                      <a:pt x="44958" y="105568"/>
                      <a:pt x="38298" y="104569"/>
                      <a:pt x="31970" y="102238"/>
                    </a:cubicBezTo>
                    <a:cubicBezTo>
                      <a:pt x="25643" y="99907"/>
                      <a:pt x="20314" y="96576"/>
                      <a:pt x="15319" y="92247"/>
                    </a:cubicBezTo>
                    <a:cubicBezTo>
                      <a:pt x="10657" y="87918"/>
                      <a:pt x="6993" y="82256"/>
                      <a:pt x="3996" y="75929"/>
                    </a:cubicBezTo>
                    <a:cubicBezTo>
                      <a:pt x="1332" y="69602"/>
                      <a:pt x="0" y="61942"/>
                      <a:pt x="0" y="53617"/>
                    </a:cubicBezTo>
                    <a:cubicBezTo>
                      <a:pt x="0" y="45624"/>
                      <a:pt x="1332" y="38298"/>
                      <a:pt x="3996" y="31970"/>
                    </a:cubicBezTo>
                    <a:cubicBezTo>
                      <a:pt x="6661" y="25310"/>
                      <a:pt x="10324" y="19648"/>
                      <a:pt x="14986" y="14986"/>
                    </a:cubicBezTo>
                    <a:cubicBezTo>
                      <a:pt x="19648" y="10324"/>
                      <a:pt x="25310" y="6660"/>
                      <a:pt x="31637" y="3996"/>
                    </a:cubicBezTo>
                    <a:cubicBezTo>
                      <a:pt x="37964" y="1332"/>
                      <a:pt x="44958" y="0"/>
                      <a:pt x="52618" y="0"/>
                    </a:cubicBezTo>
                    <a:cubicBezTo>
                      <a:pt x="59278" y="0"/>
                      <a:pt x="65272" y="999"/>
                      <a:pt x="70601" y="2664"/>
                    </a:cubicBezTo>
                    <a:cubicBezTo>
                      <a:pt x="75929" y="4329"/>
                      <a:pt x="80258" y="6993"/>
                      <a:pt x="83589" y="9991"/>
                    </a:cubicBezTo>
                    <a:cubicBezTo>
                      <a:pt x="87252" y="12988"/>
                      <a:pt x="89916" y="16318"/>
                      <a:pt x="91581" y="20314"/>
                    </a:cubicBezTo>
                    <a:cubicBezTo>
                      <a:pt x="93246" y="24311"/>
                      <a:pt x="94245" y="28640"/>
                      <a:pt x="94245" y="32969"/>
                    </a:cubicBezTo>
                    <a:cubicBezTo>
                      <a:pt x="94245" y="37631"/>
                      <a:pt x="93246" y="41961"/>
                      <a:pt x="91581" y="45624"/>
                    </a:cubicBezTo>
                    <a:cubicBezTo>
                      <a:pt x="89916" y="49287"/>
                      <a:pt x="86919" y="52617"/>
                      <a:pt x="82590" y="55282"/>
                    </a:cubicBezTo>
                    <a:cubicBezTo>
                      <a:pt x="78260" y="57946"/>
                      <a:pt x="72599" y="60277"/>
                      <a:pt x="65272" y="61609"/>
                    </a:cubicBezTo>
                    <a:cubicBezTo>
                      <a:pt x="57946" y="63274"/>
                      <a:pt x="48954" y="63940"/>
                      <a:pt x="37632" y="63940"/>
                    </a:cubicBezTo>
                    <a:cubicBezTo>
                      <a:pt x="34967" y="63940"/>
                      <a:pt x="32636" y="63940"/>
                      <a:pt x="30305" y="63940"/>
                    </a:cubicBezTo>
                    <a:cubicBezTo>
                      <a:pt x="27974" y="63940"/>
                      <a:pt x="25643" y="63940"/>
                      <a:pt x="22979" y="63607"/>
                    </a:cubicBezTo>
                    <a:cubicBezTo>
                      <a:pt x="23978" y="70268"/>
                      <a:pt x="27308" y="75929"/>
                      <a:pt x="32636" y="79925"/>
                    </a:cubicBezTo>
                    <a:cubicBezTo>
                      <a:pt x="37964" y="84255"/>
                      <a:pt x="45624" y="86253"/>
                      <a:pt x="55615" y="86253"/>
                    </a:cubicBezTo>
                    <a:cubicBezTo>
                      <a:pt x="58945" y="86253"/>
                      <a:pt x="61942" y="85920"/>
                      <a:pt x="64939" y="85587"/>
                    </a:cubicBezTo>
                    <a:cubicBezTo>
                      <a:pt x="67937" y="84921"/>
                      <a:pt x="70268" y="84255"/>
                      <a:pt x="72599" y="83589"/>
                    </a:cubicBezTo>
                    <a:cubicBezTo>
                      <a:pt x="74930" y="82922"/>
                      <a:pt x="76928" y="81923"/>
                      <a:pt x="78593" y="81257"/>
                    </a:cubicBezTo>
                    <a:cubicBezTo>
                      <a:pt x="80258" y="80591"/>
                      <a:pt x="81257" y="79925"/>
                      <a:pt x="82256" y="79592"/>
                    </a:cubicBezTo>
                    <a:lnTo>
                      <a:pt x="91248" y="95577"/>
                    </a:lnTo>
                    <a:close/>
                    <a:moveTo>
                      <a:pt x="22979" y="48621"/>
                    </a:moveTo>
                    <a:cubicBezTo>
                      <a:pt x="25976" y="48621"/>
                      <a:pt x="28973" y="48954"/>
                      <a:pt x="31637" y="48954"/>
                    </a:cubicBezTo>
                    <a:cubicBezTo>
                      <a:pt x="34301" y="48954"/>
                      <a:pt x="36965" y="48954"/>
                      <a:pt x="39963" y="48954"/>
                    </a:cubicBezTo>
                    <a:cubicBezTo>
                      <a:pt x="46956" y="48954"/>
                      <a:pt x="52951" y="48621"/>
                      <a:pt x="57280" y="47622"/>
                    </a:cubicBezTo>
                    <a:cubicBezTo>
                      <a:pt x="61609" y="46623"/>
                      <a:pt x="65272" y="45624"/>
                      <a:pt x="67603" y="43959"/>
                    </a:cubicBezTo>
                    <a:cubicBezTo>
                      <a:pt x="69935" y="42627"/>
                      <a:pt x="71600" y="40962"/>
                      <a:pt x="72599" y="38964"/>
                    </a:cubicBezTo>
                    <a:cubicBezTo>
                      <a:pt x="73265" y="36965"/>
                      <a:pt x="73931" y="35300"/>
                      <a:pt x="73931" y="33302"/>
                    </a:cubicBezTo>
                    <a:cubicBezTo>
                      <a:pt x="73931" y="28307"/>
                      <a:pt x="71933" y="24644"/>
                      <a:pt x="67937" y="21979"/>
                    </a:cubicBezTo>
                    <a:cubicBezTo>
                      <a:pt x="63940" y="19315"/>
                      <a:pt x="58945" y="18316"/>
                      <a:pt x="53283" y="18316"/>
                    </a:cubicBezTo>
                    <a:cubicBezTo>
                      <a:pt x="48621" y="18316"/>
                      <a:pt x="44292" y="19315"/>
                      <a:pt x="40629" y="20980"/>
                    </a:cubicBezTo>
                    <a:cubicBezTo>
                      <a:pt x="36965" y="22646"/>
                      <a:pt x="33968" y="24977"/>
                      <a:pt x="31637" y="27974"/>
                    </a:cubicBezTo>
                    <a:cubicBezTo>
                      <a:pt x="29306" y="30971"/>
                      <a:pt x="27308" y="33968"/>
                      <a:pt x="25976" y="37964"/>
                    </a:cubicBezTo>
                    <a:cubicBezTo>
                      <a:pt x="23978" y="40962"/>
                      <a:pt x="22979" y="44625"/>
                      <a:pt x="22979" y="48621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3" name="Freeform: Shape 40">
                <a:extLst>
                  <a:ext uri="{FF2B5EF4-FFF2-40B4-BE49-F238E27FC236}">
                    <a16:creationId xmlns:a16="http://schemas.microsoft.com/office/drawing/2014/main" id="{3CBE6FC2-C77B-A7CD-5A1C-FD2D362859EB}"/>
                  </a:ext>
                </a:extLst>
              </p:cNvPr>
              <p:cNvSpPr/>
              <p:nvPr/>
            </p:nvSpPr>
            <p:spPr>
              <a:xfrm>
                <a:off x="10936124" y="1190751"/>
                <a:ext cx="118222" cy="143532"/>
              </a:xfrm>
              <a:custGeom>
                <a:avLst/>
                <a:gdLst>
                  <a:gd name="connsiteX0" fmla="*/ 118223 w 118222"/>
                  <a:gd name="connsiteY0" fmla="*/ 130878 h 143532"/>
                  <a:gd name="connsiteX1" fmla="*/ 112229 w 118222"/>
                  <a:gd name="connsiteY1" fmla="*/ 134541 h 143532"/>
                  <a:gd name="connsiteX2" fmla="*/ 102571 w 118222"/>
                  <a:gd name="connsiteY2" fmla="*/ 138870 h 143532"/>
                  <a:gd name="connsiteX3" fmla="*/ 88917 w 118222"/>
                  <a:gd name="connsiteY3" fmla="*/ 142200 h 143532"/>
                  <a:gd name="connsiteX4" fmla="*/ 71267 w 118222"/>
                  <a:gd name="connsiteY4" fmla="*/ 143532 h 143532"/>
                  <a:gd name="connsiteX5" fmla="*/ 43959 w 118222"/>
                  <a:gd name="connsiteY5" fmla="*/ 138870 h 143532"/>
                  <a:gd name="connsiteX6" fmla="*/ 21313 w 118222"/>
                  <a:gd name="connsiteY6" fmla="*/ 125216 h 143532"/>
                  <a:gd name="connsiteX7" fmla="*/ 5661 w 118222"/>
                  <a:gd name="connsiteY7" fmla="*/ 102904 h 143532"/>
                  <a:gd name="connsiteX8" fmla="*/ 0 w 118222"/>
                  <a:gd name="connsiteY8" fmla="*/ 72266 h 143532"/>
                  <a:gd name="connsiteX9" fmla="*/ 5661 w 118222"/>
                  <a:gd name="connsiteY9" fmla="*/ 41628 h 143532"/>
                  <a:gd name="connsiteX10" fmla="*/ 20980 w 118222"/>
                  <a:gd name="connsiteY10" fmla="*/ 18982 h 143532"/>
                  <a:gd name="connsiteX11" fmla="*/ 43293 w 118222"/>
                  <a:gd name="connsiteY11" fmla="*/ 4995 h 143532"/>
                  <a:gd name="connsiteX12" fmla="*/ 70601 w 118222"/>
                  <a:gd name="connsiteY12" fmla="*/ 0 h 143532"/>
                  <a:gd name="connsiteX13" fmla="*/ 93579 w 118222"/>
                  <a:gd name="connsiteY13" fmla="*/ 2331 h 143532"/>
                  <a:gd name="connsiteX14" fmla="*/ 107566 w 118222"/>
                  <a:gd name="connsiteY14" fmla="*/ 8326 h 143532"/>
                  <a:gd name="connsiteX15" fmla="*/ 114892 w 118222"/>
                  <a:gd name="connsiteY15" fmla="*/ 15652 h 143532"/>
                  <a:gd name="connsiteX16" fmla="*/ 116891 w 118222"/>
                  <a:gd name="connsiteY16" fmla="*/ 21646 h 143532"/>
                  <a:gd name="connsiteX17" fmla="*/ 115892 w 118222"/>
                  <a:gd name="connsiteY17" fmla="*/ 26642 h 143532"/>
                  <a:gd name="connsiteX18" fmla="*/ 113228 w 118222"/>
                  <a:gd name="connsiteY18" fmla="*/ 30971 h 143532"/>
                  <a:gd name="connsiteX19" fmla="*/ 110230 w 118222"/>
                  <a:gd name="connsiteY19" fmla="*/ 34301 h 143532"/>
                  <a:gd name="connsiteX20" fmla="*/ 107566 w 118222"/>
                  <a:gd name="connsiteY20" fmla="*/ 36299 h 143532"/>
                  <a:gd name="connsiteX21" fmla="*/ 102238 w 118222"/>
                  <a:gd name="connsiteY21" fmla="*/ 31637 h 143532"/>
                  <a:gd name="connsiteX22" fmla="*/ 94245 w 118222"/>
                  <a:gd name="connsiteY22" fmla="*/ 26975 h 143532"/>
                  <a:gd name="connsiteX23" fmla="*/ 83589 w 118222"/>
                  <a:gd name="connsiteY23" fmla="*/ 23312 h 143532"/>
                  <a:gd name="connsiteX24" fmla="*/ 70934 w 118222"/>
                  <a:gd name="connsiteY24" fmla="*/ 21979 h 143532"/>
                  <a:gd name="connsiteX25" fmla="*/ 52284 w 118222"/>
                  <a:gd name="connsiteY25" fmla="*/ 25310 h 143532"/>
                  <a:gd name="connsiteX26" fmla="*/ 37631 w 118222"/>
                  <a:gd name="connsiteY26" fmla="*/ 35300 h 143532"/>
                  <a:gd name="connsiteX27" fmla="*/ 27641 w 118222"/>
                  <a:gd name="connsiteY27" fmla="*/ 51285 h 143532"/>
                  <a:gd name="connsiteX28" fmla="*/ 23978 w 118222"/>
                  <a:gd name="connsiteY28" fmla="*/ 72599 h 143532"/>
                  <a:gd name="connsiteX29" fmla="*/ 27641 w 118222"/>
                  <a:gd name="connsiteY29" fmla="*/ 93912 h 143532"/>
                  <a:gd name="connsiteX30" fmla="*/ 37964 w 118222"/>
                  <a:gd name="connsiteY30" fmla="*/ 109564 h 143532"/>
                  <a:gd name="connsiteX31" fmla="*/ 53617 w 118222"/>
                  <a:gd name="connsiteY31" fmla="*/ 118889 h 143532"/>
                  <a:gd name="connsiteX32" fmla="*/ 72932 w 118222"/>
                  <a:gd name="connsiteY32" fmla="*/ 122219 h 143532"/>
                  <a:gd name="connsiteX33" fmla="*/ 93912 w 118222"/>
                  <a:gd name="connsiteY33" fmla="*/ 118889 h 143532"/>
                  <a:gd name="connsiteX34" fmla="*/ 106900 w 118222"/>
                  <a:gd name="connsiteY34" fmla="*/ 112895 h 143532"/>
                  <a:gd name="connsiteX35" fmla="*/ 118223 w 118222"/>
                  <a:gd name="connsiteY35" fmla="*/ 130878 h 143532"/>
                  <a:gd name="connsiteX36" fmla="*/ 118223 w 118222"/>
                  <a:gd name="connsiteY36" fmla="*/ 130878 h 14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222" h="143532">
                    <a:moveTo>
                      <a:pt x="118223" y="130878"/>
                    </a:moveTo>
                    <a:cubicBezTo>
                      <a:pt x="116891" y="131877"/>
                      <a:pt x="114892" y="133209"/>
                      <a:pt x="112229" y="134541"/>
                    </a:cubicBezTo>
                    <a:cubicBezTo>
                      <a:pt x="109564" y="135873"/>
                      <a:pt x="106567" y="137538"/>
                      <a:pt x="102571" y="138870"/>
                    </a:cubicBezTo>
                    <a:cubicBezTo>
                      <a:pt x="98908" y="140202"/>
                      <a:pt x="94245" y="141201"/>
                      <a:pt x="88917" y="142200"/>
                    </a:cubicBezTo>
                    <a:cubicBezTo>
                      <a:pt x="83589" y="143200"/>
                      <a:pt x="77927" y="143532"/>
                      <a:pt x="71267" y="143532"/>
                    </a:cubicBezTo>
                    <a:cubicBezTo>
                      <a:pt x="61609" y="143532"/>
                      <a:pt x="52618" y="141867"/>
                      <a:pt x="43959" y="138870"/>
                    </a:cubicBezTo>
                    <a:cubicBezTo>
                      <a:pt x="35300" y="135873"/>
                      <a:pt x="27974" y="131211"/>
                      <a:pt x="21313" y="125216"/>
                    </a:cubicBezTo>
                    <a:cubicBezTo>
                      <a:pt x="14653" y="119222"/>
                      <a:pt x="9658" y="111895"/>
                      <a:pt x="5661" y="102904"/>
                    </a:cubicBezTo>
                    <a:cubicBezTo>
                      <a:pt x="1998" y="93912"/>
                      <a:pt x="0" y="83922"/>
                      <a:pt x="0" y="72266"/>
                    </a:cubicBezTo>
                    <a:cubicBezTo>
                      <a:pt x="0" y="60943"/>
                      <a:pt x="1998" y="50619"/>
                      <a:pt x="5661" y="41628"/>
                    </a:cubicBezTo>
                    <a:cubicBezTo>
                      <a:pt x="9325" y="32636"/>
                      <a:pt x="14320" y="24977"/>
                      <a:pt x="20980" y="18982"/>
                    </a:cubicBezTo>
                    <a:cubicBezTo>
                      <a:pt x="27308" y="12655"/>
                      <a:pt x="34967" y="7993"/>
                      <a:pt x="43293" y="4995"/>
                    </a:cubicBezTo>
                    <a:cubicBezTo>
                      <a:pt x="51951" y="1665"/>
                      <a:pt x="60943" y="0"/>
                      <a:pt x="70601" y="0"/>
                    </a:cubicBezTo>
                    <a:cubicBezTo>
                      <a:pt x="79925" y="0"/>
                      <a:pt x="87585" y="666"/>
                      <a:pt x="93579" y="2331"/>
                    </a:cubicBezTo>
                    <a:cubicBezTo>
                      <a:pt x="99574" y="3996"/>
                      <a:pt x="104236" y="5994"/>
                      <a:pt x="107566" y="8326"/>
                    </a:cubicBezTo>
                    <a:cubicBezTo>
                      <a:pt x="110896" y="10657"/>
                      <a:pt x="113561" y="12988"/>
                      <a:pt x="114892" y="15652"/>
                    </a:cubicBezTo>
                    <a:cubicBezTo>
                      <a:pt x="116225" y="17983"/>
                      <a:pt x="116891" y="19981"/>
                      <a:pt x="116891" y="21646"/>
                    </a:cubicBezTo>
                    <a:cubicBezTo>
                      <a:pt x="116891" y="23312"/>
                      <a:pt x="116558" y="24977"/>
                      <a:pt x="115892" y="26642"/>
                    </a:cubicBezTo>
                    <a:cubicBezTo>
                      <a:pt x="115226" y="28307"/>
                      <a:pt x="114227" y="29639"/>
                      <a:pt x="113228" y="30971"/>
                    </a:cubicBezTo>
                    <a:cubicBezTo>
                      <a:pt x="112229" y="32303"/>
                      <a:pt x="111229" y="33302"/>
                      <a:pt x="110230" y="34301"/>
                    </a:cubicBezTo>
                    <a:cubicBezTo>
                      <a:pt x="109231" y="35300"/>
                      <a:pt x="108232" y="35966"/>
                      <a:pt x="107566" y="36299"/>
                    </a:cubicBezTo>
                    <a:cubicBezTo>
                      <a:pt x="106234" y="34967"/>
                      <a:pt x="104569" y="33302"/>
                      <a:pt x="102238" y="31637"/>
                    </a:cubicBezTo>
                    <a:cubicBezTo>
                      <a:pt x="99907" y="29972"/>
                      <a:pt x="97242" y="28307"/>
                      <a:pt x="94245" y="26975"/>
                    </a:cubicBezTo>
                    <a:cubicBezTo>
                      <a:pt x="91248" y="25643"/>
                      <a:pt x="87585" y="24311"/>
                      <a:pt x="83589" y="23312"/>
                    </a:cubicBezTo>
                    <a:cubicBezTo>
                      <a:pt x="79592" y="22312"/>
                      <a:pt x="75596" y="21979"/>
                      <a:pt x="70934" y="21979"/>
                    </a:cubicBezTo>
                    <a:cubicBezTo>
                      <a:pt x="64273" y="21979"/>
                      <a:pt x="58279" y="22979"/>
                      <a:pt x="52284" y="25310"/>
                    </a:cubicBezTo>
                    <a:cubicBezTo>
                      <a:pt x="46623" y="27641"/>
                      <a:pt x="41628" y="30971"/>
                      <a:pt x="37631" y="35300"/>
                    </a:cubicBezTo>
                    <a:cubicBezTo>
                      <a:pt x="33635" y="39630"/>
                      <a:pt x="30305" y="44958"/>
                      <a:pt x="27641" y="51285"/>
                    </a:cubicBezTo>
                    <a:cubicBezTo>
                      <a:pt x="25310" y="57613"/>
                      <a:pt x="23978" y="64606"/>
                      <a:pt x="23978" y="72599"/>
                    </a:cubicBezTo>
                    <a:cubicBezTo>
                      <a:pt x="23978" y="80591"/>
                      <a:pt x="25310" y="87918"/>
                      <a:pt x="27641" y="93912"/>
                    </a:cubicBezTo>
                    <a:cubicBezTo>
                      <a:pt x="30305" y="100240"/>
                      <a:pt x="33635" y="105235"/>
                      <a:pt x="37964" y="109564"/>
                    </a:cubicBezTo>
                    <a:cubicBezTo>
                      <a:pt x="42294" y="113894"/>
                      <a:pt x="47622" y="116891"/>
                      <a:pt x="53617" y="118889"/>
                    </a:cubicBezTo>
                    <a:cubicBezTo>
                      <a:pt x="59611" y="120887"/>
                      <a:pt x="65938" y="122219"/>
                      <a:pt x="72932" y="122219"/>
                    </a:cubicBezTo>
                    <a:cubicBezTo>
                      <a:pt x="81257" y="122219"/>
                      <a:pt x="88251" y="121220"/>
                      <a:pt x="93912" y="118889"/>
                    </a:cubicBezTo>
                    <a:cubicBezTo>
                      <a:pt x="99907" y="116891"/>
                      <a:pt x="104236" y="114893"/>
                      <a:pt x="106900" y="112895"/>
                    </a:cubicBezTo>
                    <a:lnTo>
                      <a:pt x="118223" y="130878"/>
                    </a:lnTo>
                    <a:lnTo>
                      <a:pt x="118223" y="13087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4" name="Freeform: Shape 41">
                <a:extLst>
                  <a:ext uri="{FF2B5EF4-FFF2-40B4-BE49-F238E27FC236}">
                    <a16:creationId xmlns:a16="http://schemas.microsoft.com/office/drawing/2014/main" id="{C2D233AF-2BE0-FF76-A9DD-E161396BA529}"/>
                  </a:ext>
                </a:extLst>
              </p:cNvPr>
              <p:cNvSpPr/>
              <p:nvPr/>
            </p:nvSpPr>
            <p:spPr>
              <a:xfrm>
                <a:off x="11063338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70 w 93246"/>
                  <a:gd name="connsiteY15" fmla="*/ 29972 h 105567"/>
                  <a:gd name="connsiteX16" fmla="*/ 62275 w 93246"/>
                  <a:gd name="connsiteY16" fmla="*/ 22646 h 105567"/>
                  <a:gd name="connsiteX17" fmla="*/ 52951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2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10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8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8" y="103570"/>
                      <a:pt x="81257" y="103903"/>
                      <a:pt x="77261" y="104236"/>
                    </a:cubicBezTo>
                    <a:cubicBezTo>
                      <a:pt x="73598" y="104569"/>
                      <a:pt x="69269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661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8" y="40296"/>
                      <a:pt x="46623" y="40296"/>
                    </a:cubicBezTo>
                    <a:cubicBezTo>
                      <a:pt x="51619" y="40296"/>
                      <a:pt x="56281" y="40629"/>
                      <a:pt x="60610" y="40629"/>
                    </a:cubicBezTo>
                    <a:cubicBezTo>
                      <a:pt x="64939" y="40962"/>
                      <a:pt x="68270" y="41295"/>
                      <a:pt x="70601" y="41628"/>
                    </a:cubicBezTo>
                    <a:cubicBezTo>
                      <a:pt x="70601" y="36965"/>
                      <a:pt x="69935" y="33302"/>
                      <a:pt x="68270" y="29972"/>
                    </a:cubicBezTo>
                    <a:cubicBezTo>
                      <a:pt x="66938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1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2" y="17317"/>
                      <a:pt x="8992" y="14653"/>
                    </a:cubicBezTo>
                    <a:cubicBezTo>
                      <a:pt x="8992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10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70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9" y="77927"/>
                      <a:pt x="23978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7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5" name="Freeform: Shape 42">
                <a:extLst>
                  <a:ext uri="{FF2B5EF4-FFF2-40B4-BE49-F238E27FC236}">
                    <a16:creationId xmlns:a16="http://schemas.microsoft.com/office/drawing/2014/main" id="{F9F08767-97BA-30F1-3DC4-9E464A64C848}"/>
                  </a:ext>
                </a:extLst>
              </p:cNvPr>
              <p:cNvSpPr/>
              <p:nvPr/>
            </p:nvSpPr>
            <p:spPr>
              <a:xfrm>
                <a:off x="11178897" y="1228383"/>
                <a:ext cx="69268" cy="102570"/>
              </a:xfrm>
              <a:custGeom>
                <a:avLst/>
                <a:gdLst>
                  <a:gd name="connsiteX0" fmla="*/ 333 w 69268"/>
                  <a:gd name="connsiteY0" fmla="*/ 38298 h 102570"/>
                  <a:gd name="connsiteX1" fmla="*/ 11323 w 69268"/>
                  <a:gd name="connsiteY1" fmla="*/ 9991 h 102570"/>
                  <a:gd name="connsiteX2" fmla="*/ 41628 w 69268"/>
                  <a:gd name="connsiteY2" fmla="*/ 0 h 102570"/>
                  <a:gd name="connsiteX3" fmla="*/ 61609 w 69268"/>
                  <a:gd name="connsiteY3" fmla="*/ 3330 h 102570"/>
                  <a:gd name="connsiteX4" fmla="*/ 69269 w 69268"/>
                  <a:gd name="connsiteY4" fmla="*/ 13987 h 102570"/>
                  <a:gd name="connsiteX5" fmla="*/ 67270 w 69268"/>
                  <a:gd name="connsiteY5" fmla="*/ 20647 h 102570"/>
                  <a:gd name="connsiteX6" fmla="*/ 64273 w 69268"/>
                  <a:gd name="connsiteY6" fmla="*/ 24644 h 102570"/>
                  <a:gd name="connsiteX7" fmla="*/ 55948 w 69268"/>
                  <a:gd name="connsiteY7" fmla="*/ 21646 h 102570"/>
                  <a:gd name="connsiteX8" fmla="*/ 44958 w 69268"/>
                  <a:gd name="connsiteY8" fmla="*/ 20314 h 102570"/>
                  <a:gd name="connsiteX9" fmla="*/ 22312 w 69268"/>
                  <a:gd name="connsiteY9" fmla="*/ 44958 h 102570"/>
                  <a:gd name="connsiteX10" fmla="*/ 22312 w 69268"/>
                  <a:gd name="connsiteY10" fmla="*/ 102571 h 102570"/>
                  <a:gd name="connsiteX11" fmla="*/ 0 w 69268"/>
                  <a:gd name="connsiteY11" fmla="*/ 102571 h 102570"/>
                  <a:gd name="connsiteX12" fmla="*/ 0 w 69268"/>
                  <a:gd name="connsiteY12" fmla="*/ 38298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68" h="102570">
                    <a:moveTo>
                      <a:pt x="333" y="38298"/>
                    </a:moveTo>
                    <a:cubicBezTo>
                      <a:pt x="333" y="25976"/>
                      <a:pt x="3996" y="16651"/>
                      <a:pt x="11323" y="9991"/>
                    </a:cubicBezTo>
                    <a:cubicBezTo>
                      <a:pt x="18649" y="3330"/>
                      <a:pt x="28640" y="0"/>
                      <a:pt x="41628" y="0"/>
                    </a:cubicBezTo>
                    <a:cubicBezTo>
                      <a:pt x="49953" y="0"/>
                      <a:pt x="56614" y="999"/>
                      <a:pt x="61609" y="3330"/>
                    </a:cubicBezTo>
                    <a:cubicBezTo>
                      <a:pt x="66604" y="5661"/>
                      <a:pt x="69269" y="9325"/>
                      <a:pt x="69269" y="13987"/>
                    </a:cubicBezTo>
                    <a:cubicBezTo>
                      <a:pt x="69269" y="16318"/>
                      <a:pt x="68602" y="18316"/>
                      <a:pt x="67270" y="20647"/>
                    </a:cubicBezTo>
                    <a:cubicBezTo>
                      <a:pt x="65938" y="22645"/>
                      <a:pt x="64939" y="23978"/>
                      <a:pt x="64273" y="24644"/>
                    </a:cubicBezTo>
                    <a:cubicBezTo>
                      <a:pt x="61942" y="23645"/>
                      <a:pt x="59278" y="22645"/>
                      <a:pt x="55948" y="21646"/>
                    </a:cubicBezTo>
                    <a:cubicBezTo>
                      <a:pt x="52618" y="20647"/>
                      <a:pt x="48954" y="20314"/>
                      <a:pt x="44958" y="20314"/>
                    </a:cubicBezTo>
                    <a:cubicBezTo>
                      <a:pt x="29639" y="20314"/>
                      <a:pt x="22312" y="28640"/>
                      <a:pt x="22312" y="44958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3829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6" name="Freeform: Shape 43">
                <a:extLst>
                  <a:ext uri="{FF2B5EF4-FFF2-40B4-BE49-F238E27FC236}">
                    <a16:creationId xmlns:a16="http://schemas.microsoft.com/office/drawing/2014/main" id="{27AC1333-4422-0549-9ABF-309F1811D95D}"/>
                  </a:ext>
                </a:extLst>
              </p:cNvPr>
              <p:cNvSpPr/>
              <p:nvPr/>
            </p:nvSpPr>
            <p:spPr>
              <a:xfrm>
                <a:off x="11254160" y="1227717"/>
                <a:ext cx="94245" cy="105567"/>
              </a:xfrm>
              <a:custGeom>
                <a:avLst/>
                <a:gdLst>
                  <a:gd name="connsiteX0" fmla="*/ 91248 w 94245"/>
                  <a:gd name="connsiteY0" fmla="*/ 95577 h 105567"/>
                  <a:gd name="connsiteX1" fmla="*/ 86253 w 94245"/>
                  <a:gd name="connsiteY1" fmla="*/ 98241 h 105567"/>
                  <a:gd name="connsiteX2" fmla="*/ 77927 w 94245"/>
                  <a:gd name="connsiteY2" fmla="*/ 101572 h 105567"/>
                  <a:gd name="connsiteX3" fmla="*/ 66604 w 94245"/>
                  <a:gd name="connsiteY3" fmla="*/ 104236 h 105567"/>
                  <a:gd name="connsiteX4" fmla="*/ 52284 w 94245"/>
                  <a:gd name="connsiteY4" fmla="*/ 105568 h 105567"/>
                  <a:gd name="connsiteX5" fmla="*/ 31970 w 94245"/>
                  <a:gd name="connsiteY5" fmla="*/ 102238 h 105567"/>
                  <a:gd name="connsiteX6" fmla="*/ 15319 w 94245"/>
                  <a:gd name="connsiteY6" fmla="*/ 92247 h 105567"/>
                  <a:gd name="connsiteX7" fmla="*/ 3996 w 94245"/>
                  <a:gd name="connsiteY7" fmla="*/ 75929 h 105567"/>
                  <a:gd name="connsiteX8" fmla="*/ 0 w 94245"/>
                  <a:gd name="connsiteY8" fmla="*/ 53617 h 105567"/>
                  <a:gd name="connsiteX9" fmla="*/ 3996 w 94245"/>
                  <a:gd name="connsiteY9" fmla="*/ 31970 h 105567"/>
                  <a:gd name="connsiteX10" fmla="*/ 14986 w 94245"/>
                  <a:gd name="connsiteY10" fmla="*/ 14986 h 105567"/>
                  <a:gd name="connsiteX11" fmla="*/ 31637 w 94245"/>
                  <a:gd name="connsiteY11" fmla="*/ 3996 h 105567"/>
                  <a:gd name="connsiteX12" fmla="*/ 52617 w 94245"/>
                  <a:gd name="connsiteY12" fmla="*/ 0 h 105567"/>
                  <a:gd name="connsiteX13" fmla="*/ 70601 w 94245"/>
                  <a:gd name="connsiteY13" fmla="*/ 2664 h 105567"/>
                  <a:gd name="connsiteX14" fmla="*/ 83588 w 94245"/>
                  <a:gd name="connsiteY14" fmla="*/ 9991 h 105567"/>
                  <a:gd name="connsiteX15" fmla="*/ 91581 w 94245"/>
                  <a:gd name="connsiteY15" fmla="*/ 20314 h 105567"/>
                  <a:gd name="connsiteX16" fmla="*/ 94245 w 94245"/>
                  <a:gd name="connsiteY16" fmla="*/ 32969 h 105567"/>
                  <a:gd name="connsiteX17" fmla="*/ 91581 w 94245"/>
                  <a:gd name="connsiteY17" fmla="*/ 45624 h 105567"/>
                  <a:gd name="connsiteX18" fmla="*/ 82589 w 94245"/>
                  <a:gd name="connsiteY18" fmla="*/ 55282 h 105567"/>
                  <a:gd name="connsiteX19" fmla="*/ 65272 w 94245"/>
                  <a:gd name="connsiteY19" fmla="*/ 61609 h 105567"/>
                  <a:gd name="connsiteX20" fmla="*/ 37631 w 94245"/>
                  <a:gd name="connsiteY20" fmla="*/ 63940 h 105567"/>
                  <a:gd name="connsiteX21" fmla="*/ 30305 w 94245"/>
                  <a:gd name="connsiteY21" fmla="*/ 63940 h 105567"/>
                  <a:gd name="connsiteX22" fmla="*/ 22978 w 94245"/>
                  <a:gd name="connsiteY22" fmla="*/ 63607 h 105567"/>
                  <a:gd name="connsiteX23" fmla="*/ 32636 w 94245"/>
                  <a:gd name="connsiteY23" fmla="*/ 79925 h 105567"/>
                  <a:gd name="connsiteX24" fmla="*/ 55615 w 94245"/>
                  <a:gd name="connsiteY24" fmla="*/ 86253 h 105567"/>
                  <a:gd name="connsiteX25" fmla="*/ 64939 w 94245"/>
                  <a:gd name="connsiteY25" fmla="*/ 85587 h 105567"/>
                  <a:gd name="connsiteX26" fmla="*/ 72599 w 94245"/>
                  <a:gd name="connsiteY26" fmla="*/ 83589 h 105567"/>
                  <a:gd name="connsiteX27" fmla="*/ 78593 w 94245"/>
                  <a:gd name="connsiteY27" fmla="*/ 81257 h 105567"/>
                  <a:gd name="connsiteX28" fmla="*/ 82256 w 94245"/>
                  <a:gd name="connsiteY28" fmla="*/ 79592 h 105567"/>
                  <a:gd name="connsiteX29" fmla="*/ 91248 w 94245"/>
                  <a:gd name="connsiteY29" fmla="*/ 95577 h 105567"/>
                  <a:gd name="connsiteX30" fmla="*/ 22978 w 94245"/>
                  <a:gd name="connsiteY30" fmla="*/ 48621 h 105567"/>
                  <a:gd name="connsiteX31" fmla="*/ 31637 w 94245"/>
                  <a:gd name="connsiteY31" fmla="*/ 48954 h 105567"/>
                  <a:gd name="connsiteX32" fmla="*/ 39963 w 94245"/>
                  <a:gd name="connsiteY32" fmla="*/ 48954 h 105567"/>
                  <a:gd name="connsiteX33" fmla="*/ 57280 w 94245"/>
                  <a:gd name="connsiteY33" fmla="*/ 47622 h 105567"/>
                  <a:gd name="connsiteX34" fmla="*/ 67603 w 94245"/>
                  <a:gd name="connsiteY34" fmla="*/ 43959 h 105567"/>
                  <a:gd name="connsiteX35" fmla="*/ 72599 w 94245"/>
                  <a:gd name="connsiteY35" fmla="*/ 38964 h 105567"/>
                  <a:gd name="connsiteX36" fmla="*/ 73931 w 94245"/>
                  <a:gd name="connsiteY36" fmla="*/ 33302 h 105567"/>
                  <a:gd name="connsiteX37" fmla="*/ 67937 w 94245"/>
                  <a:gd name="connsiteY37" fmla="*/ 21979 h 105567"/>
                  <a:gd name="connsiteX38" fmla="*/ 53283 w 94245"/>
                  <a:gd name="connsiteY38" fmla="*/ 18316 h 105567"/>
                  <a:gd name="connsiteX39" fmla="*/ 40628 w 94245"/>
                  <a:gd name="connsiteY39" fmla="*/ 20980 h 105567"/>
                  <a:gd name="connsiteX40" fmla="*/ 31637 w 94245"/>
                  <a:gd name="connsiteY40" fmla="*/ 27974 h 105567"/>
                  <a:gd name="connsiteX41" fmla="*/ 25976 w 94245"/>
                  <a:gd name="connsiteY41" fmla="*/ 37964 h 105567"/>
                  <a:gd name="connsiteX42" fmla="*/ 22978 w 94245"/>
                  <a:gd name="connsiteY42" fmla="*/ 48621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4245" h="105567">
                    <a:moveTo>
                      <a:pt x="91248" y="95577"/>
                    </a:moveTo>
                    <a:cubicBezTo>
                      <a:pt x="90249" y="96243"/>
                      <a:pt x="88584" y="97242"/>
                      <a:pt x="86253" y="98241"/>
                    </a:cubicBezTo>
                    <a:cubicBezTo>
                      <a:pt x="83921" y="99574"/>
                      <a:pt x="81257" y="100573"/>
                      <a:pt x="77927" y="101572"/>
                    </a:cubicBezTo>
                    <a:cubicBezTo>
                      <a:pt x="74597" y="102571"/>
                      <a:pt x="70934" y="103570"/>
                      <a:pt x="66604" y="104236"/>
                    </a:cubicBezTo>
                    <a:cubicBezTo>
                      <a:pt x="62275" y="104902"/>
                      <a:pt x="57613" y="105568"/>
                      <a:pt x="52284" y="105568"/>
                    </a:cubicBezTo>
                    <a:cubicBezTo>
                      <a:pt x="44958" y="105568"/>
                      <a:pt x="38297" y="104569"/>
                      <a:pt x="31970" y="102238"/>
                    </a:cubicBezTo>
                    <a:cubicBezTo>
                      <a:pt x="25643" y="99907"/>
                      <a:pt x="20314" y="96576"/>
                      <a:pt x="15319" y="92247"/>
                    </a:cubicBezTo>
                    <a:cubicBezTo>
                      <a:pt x="10657" y="87918"/>
                      <a:pt x="6993" y="82256"/>
                      <a:pt x="3996" y="75929"/>
                    </a:cubicBezTo>
                    <a:cubicBezTo>
                      <a:pt x="1332" y="69602"/>
                      <a:pt x="0" y="61942"/>
                      <a:pt x="0" y="53617"/>
                    </a:cubicBezTo>
                    <a:cubicBezTo>
                      <a:pt x="0" y="45624"/>
                      <a:pt x="1332" y="38298"/>
                      <a:pt x="3996" y="31970"/>
                    </a:cubicBezTo>
                    <a:cubicBezTo>
                      <a:pt x="6660" y="25310"/>
                      <a:pt x="10324" y="19648"/>
                      <a:pt x="14986" y="14986"/>
                    </a:cubicBezTo>
                    <a:cubicBezTo>
                      <a:pt x="19648" y="10324"/>
                      <a:pt x="25309" y="6660"/>
                      <a:pt x="31637" y="3996"/>
                    </a:cubicBezTo>
                    <a:cubicBezTo>
                      <a:pt x="37964" y="1332"/>
                      <a:pt x="44958" y="0"/>
                      <a:pt x="52617" y="0"/>
                    </a:cubicBezTo>
                    <a:cubicBezTo>
                      <a:pt x="59278" y="0"/>
                      <a:pt x="65272" y="999"/>
                      <a:pt x="70601" y="2664"/>
                    </a:cubicBezTo>
                    <a:cubicBezTo>
                      <a:pt x="75929" y="4329"/>
                      <a:pt x="80258" y="6993"/>
                      <a:pt x="83588" y="9991"/>
                    </a:cubicBezTo>
                    <a:cubicBezTo>
                      <a:pt x="87252" y="12988"/>
                      <a:pt x="89916" y="16318"/>
                      <a:pt x="91581" y="20314"/>
                    </a:cubicBezTo>
                    <a:cubicBezTo>
                      <a:pt x="93246" y="24311"/>
                      <a:pt x="94245" y="28640"/>
                      <a:pt x="94245" y="32969"/>
                    </a:cubicBezTo>
                    <a:cubicBezTo>
                      <a:pt x="94245" y="37631"/>
                      <a:pt x="93246" y="41961"/>
                      <a:pt x="91581" y="45624"/>
                    </a:cubicBezTo>
                    <a:cubicBezTo>
                      <a:pt x="89916" y="49287"/>
                      <a:pt x="86919" y="52617"/>
                      <a:pt x="82589" y="55282"/>
                    </a:cubicBezTo>
                    <a:cubicBezTo>
                      <a:pt x="78260" y="57946"/>
                      <a:pt x="72599" y="60277"/>
                      <a:pt x="65272" y="61609"/>
                    </a:cubicBezTo>
                    <a:cubicBezTo>
                      <a:pt x="57946" y="63274"/>
                      <a:pt x="48954" y="63940"/>
                      <a:pt x="37631" y="63940"/>
                    </a:cubicBezTo>
                    <a:cubicBezTo>
                      <a:pt x="34967" y="63940"/>
                      <a:pt x="32636" y="63940"/>
                      <a:pt x="30305" y="63940"/>
                    </a:cubicBezTo>
                    <a:cubicBezTo>
                      <a:pt x="27974" y="63940"/>
                      <a:pt x="25643" y="63940"/>
                      <a:pt x="22978" y="63607"/>
                    </a:cubicBezTo>
                    <a:cubicBezTo>
                      <a:pt x="23977" y="70268"/>
                      <a:pt x="27308" y="75929"/>
                      <a:pt x="32636" y="79925"/>
                    </a:cubicBezTo>
                    <a:cubicBezTo>
                      <a:pt x="37964" y="84255"/>
                      <a:pt x="45624" y="86253"/>
                      <a:pt x="55615" y="86253"/>
                    </a:cubicBezTo>
                    <a:cubicBezTo>
                      <a:pt x="58945" y="86253"/>
                      <a:pt x="61942" y="85920"/>
                      <a:pt x="64939" y="85587"/>
                    </a:cubicBezTo>
                    <a:cubicBezTo>
                      <a:pt x="67937" y="84921"/>
                      <a:pt x="70268" y="84255"/>
                      <a:pt x="72599" y="83589"/>
                    </a:cubicBezTo>
                    <a:cubicBezTo>
                      <a:pt x="74930" y="82922"/>
                      <a:pt x="76928" y="81923"/>
                      <a:pt x="78593" y="81257"/>
                    </a:cubicBezTo>
                    <a:cubicBezTo>
                      <a:pt x="80258" y="80591"/>
                      <a:pt x="81257" y="79925"/>
                      <a:pt x="82256" y="79592"/>
                    </a:cubicBezTo>
                    <a:lnTo>
                      <a:pt x="91248" y="95577"/>
                    </a:lnTo>
                    <a:close/>
                    <a:moveTo>
                      <a:pt x="22978" y="48621"/>
                    </a:moveTo>
                    <a:cubicBezTo>
                      <a:pt x="25976" y="48621"/>
                      <a:pt x="28973" y="48954"/>
                      <a:pt x="31637" y="48954"/>
                    </a:cubicBezTo>
                    <a:cubicBezTo>
                      <a:pt x="34301" y="48954"/>
                      <a:pt x="36965" y="48954"/>
                      <a:pt x="39963" y="48954"/>
                    </a:cubicBezTo>
                    <a:cubicBezTo>
                      <a:pt x="46956" y="48954"/>
                      <a:pt x="52950" y="48621"/>
                      <a:pt x="57280" y="47622"/>
                    </a:cubicBezTo>
                    <a:cubicBezTo>
                      <a:pt x="61609" y="46623"/>
                      <a:pt x="65272" y="45624"/>
                      <a:pt x="67603" y="43959"/>
                    </a:cubicBezTo>
                    <a:cubicBezTo>
                      <a:pt x="69935" y="42627"/>
                      <a:pt x="71600" y="40962"/>
                      <a:pt x="72599" y="38964"/>
                    </a:cubicBezTo>
                    <a:cubicBezTo>
                      <a:pt x="73265" y="36965"/>
                      <a:pt x="73931" y="35300"/>
                      <a:pt x="73931" y="33302"/>
                    </a:cubicBezTo>
                    <a:cubicBezTo>
                      <a:pt x="73931" y="28307"/>
                      <a:pt x="71933" y="24644"/>
                      <a:pt x="67937" y="21979"/>
                    </a:cubicBezTo>
                    <a:cubicBezTo>
                      <a:pt x="63940" y="19315"/>
                      <a:pt x="58945" y="18316"/>
                      <a:pt x="53283" y="18316"/>
                    </a:cubicBezTo>
                    <a:cubicBezTo>
                      <a:pt x="48621" y="18316"/>
                      <a:pt x="44292" y="19315"/>
                      <a:pt x="40628" y="20980"/>
                    </a:cubicBezTo>
                    <a:cubicBezTo>
                      <a:pt x="36965" y="22646"/>
                      <a:pt x="33968" y="24977"/>
                      <a:pt x="31637" y="27974"/>
                    </a:cubicBezTo>
                    <a:cubicBezTo>
                      <a:pt x="29306" y="30971"/>
                      <a:pt x="27308" y="33968"/>
                      <a:pt x="25976" y="37964"/>
                    </a:cubicBezTo>
                    <a:cubicBezTo>
                      <a:pt x="23645" y="40962"/>
                      <a:pt x="22978" y="44625"/>
                      <a:pt x="22978" y="48621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A9890236-6EAF-7E41-02B1-653155D08C17}"/>
                </a:ext>
              </a:extLst>
            </p:cNvPr>
            <p:cNvSpPr/>
            <p:nvPr/>
          </p:nvSpPr>
          <p:spPr>
            <a:xfrm>
              <a:off x="8576330" y="787462"/>
              <a:ext cx="396962" cy="343012"/>
            </a:xfrm>
            <a:custGeom>
              <a:avLst/>
              <a:gdLst>
                <a:gd name="connsiteX0" fmla="*/ 271080 w 396962"/>
                <a:gd name="connsiteY0" fmla="*/ 343013 h 343012"/>
                <a:gd name="connsiteX1" fmla="*/ 396962 w 396962"/>
                <a:gd name="connsiteY1" fmla="*/ 343013 h 343012"/>
                <a:gd name="connsiteX2" fmla="*/ 198148 w 396962"/>
                <a:gd name="connsiteY2" fmla="*/ 162515 h 343012"/>
                <a:gd name="connsiteX3" fmla="*/ 382309 w 396962"/>
                <a:gd name="connsiteY3" fmla="*/ 333 h 343012"/>
                <a:gd name="connsiteX4" fmla="*/ 263420 w 396962"/>
                <a:gd name="connsiteY4" fmla="*/ 333 h 343012"/>
                <a:gd name="connsiteX5" fmla="*/ 98242 w 396962"/>
                <a:gd name="connsiteY5" fmla="*/ 152191 h 343012"/>
                <a:gd name="connsiteX6" fmla="*/ 98242 w 396962"/>
                <a:gd name="connsiteY6" fmla="*/ 0 h 343012"/>
                <a:gd name="connsiteX7" fmla="*/ 0 w 396962"/>
                <a:gd name="connsiteY7" fmla="*/ 0 h 343012"/>
                <a:gd name="connsiteX8" fmla="*/ 0 w 396962"/>
                <a:gd name="connsiteY8" fmla="*/ 343013 h 343012"/>
                <a:gd name="connsiteX9" fmla="*/ 98242 w 396962"/>
                <a:gd name="connsiteY9" fmla="*/ 343013 h 343012"/>
                <a:gd name="connsiteX10" fmla="*/ 98242 w 396962"/>
                <a:gd name="connsiteY10" fmla="*/ 181497 h 343012"/>
                <a:gd name="connsiteX11" fmla="*/ 271080 w 396962"/>
                <a:gd name="connsiteY11" fmla="*/ 343013 h 34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6962" h="343012">
                  <a:moveTo>
                    <a:pt x="271080" y="343013"/>
                  </a:moveTo>
                  <a:lnTo>
                    <a:pt x="396962" y="343013"/>
                  </a:lnTo>
                  <a:lnTo>
                    <a:pt x="198148" y="162515"/>
                  </a:lnTo>
                  <a:lnTo>
                    <a:pt x="382309" y="333"/>
                  </a:lnTo>
                  <a:lnTo>
                    <a:pt x="263420" y="333"/>
                  </a:lnTo>
                  <a:lnTo>
                    <a:pt x="98242" y="152191"/>
                  </a:lnTo>
                  <a:lnTo>
                    <a:pt x="98242" y="0"/>
                  </a:lnTo>
                  <a:lnTo>
                    <a:pt x="0" y="0"/>
                  </a:lnTo>
                  <a:lnTo>
                    <a:pt x="0" y="343013"/>
                  </a:lnTo>
                  <a:lnTo>
                    <a:pt x="98242" y="343013"/>
                  </a:lnTo>
                  <a:lnTo>
                    <a:pt x="98242" y="181497"/>
                  </a:lnTo>
                  <a:lnTo>
                    <a:pt x="271080" y="343013"/>
                  </a:lnTo>
                  <a:close/>
                </a:path>
              </a:pathLst>
            </a:custGeom>
            <a:solidFill>
              <a:srgbClr val="F2F2F3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2">
              <a:extLst>
                <a:ext uri="{FF2B5EF4-FFF2-40B4-BE49-F238E27FC236}">
                  <a16:creationId xmlns:a16="http://schemas.microsoft.com/office/drawing/2014/main" id="{D0184F1E-25A3-4DEC-6D4B-E91C7A52C4AC}"/>
                </a:ext>
              </a:extLst>
            </p:cNvPr>
            <p:cNvSpPr/>
            <p:nvPr/>
          </p:nvSpPr>
          <p:spPr>
            <a:xfrm>
              <a:off x="9106168" y="788461"/>
              <a:ext cx="452243" cy="343678"/>
            </a:xfrm>
            <a:custGeom>
              <a:avLst/>
              <a:gdLst>
                <a:gd name="connsiteX0" fmla="*/ 0 w 452243"/>
                <a:gd name="connsiteY0" fmla="*/ 171839 h 343678"/>
                <a:gd name="connsiteX1" fmla="*/ 226122 w 452243"/>
                <a:gd name="connsiteY1" fmla="*/ 0 h 343678"/>
                <a:gd name="connsiteX2" fmla="*/ 452244 w 452243"/>
                <a:gd name="connsiteY2" fmla="*/ 171839 h 343678"/>
                <a:gd name="connsiteX3" fmla="*/ 226122 w 452243"/>
                <a:gd name="connsiteY3" fmla="*/ 343679 h 343678"/>
                <a:gd name="connsiteX4" fmla="*/ 0 w 452243"/>
                <a:gd name="connsiteY4" fmla="*/ 171839 h 343678"/>
                <a:gd name="connsiteX5" fmla="*/ 351338 w 452243"/>
                <a:gd name="connsiteY5" fmla="*/ 171173 h 343678"/>
                <a:gd name="connsiteX6" fmla="*/ 226122 w 452243"/>
                <a:gd name="connsiteY6" fmla="*/ 41295 h 343678"/>
                <a:gd name="connsiteX7" fmla="*/ 100240 w 452243"/>
                <a:gd name="connsiteY7" fmla="*/ 171173 h 343678"/>
                <a:gd name="connsiteX8" fmla="*/ 226122 w 452243"/>
                <a:gd name="connsiteY8" fmla="*/ 302384 h 343678"/>
                <a:gd name="connsiteX9" fmla="*/ 351338 w 452243"/>
                <a:gd name="connsiteY9" fmla="*/ 171173 h 34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243" h="343678">
                  <a:moveTo>
                    <a:pt x="0" y="171839"/>
                  </a:moveTo>
                  <a:cubicBezTo>
                    <a:pt x="0" y="70268"/>
                    <a:pt x="34634" y="0"/>
                    <a:pt x="226122" y="0"/>
                  </a:cubicBezTo>
                  <a:cubicBezTo>
                    <a:pt x="417943" y="0"/>
                    <a:pt x="452244" y="70268"/>
                    <a:pt x="452244" y="171839"/>
                  </a:cubicBezTo>
                  <a:cubicBezTo>
                    <a:pt x="452244" y="272745"/>
                    <a:pt x="417943" y="343679"/>
                    <a:pt x="226122" y="343679"/>
                  </a:cubicBezTo>
                  <a:cubicBezTo>
                    <a:pt x="34967" y="343679"/>
                    <a:pt x="0" y="272745"/>
                    <a:pt x="0" y="171839"/>
                  </a:cubicBezTo>
                  <a:close/>
                  <a:moveTo>
                    <a:pt x="351338" y="171173"/>
                  </a:moveTo>
                  <a:cubicBezTo>
                    <a:pt x="351338" y="91914"/>
                    <a:pt x="338683" y="41295"/>
                    <a:pt x="226122" y="41295"/>
                  </a:cubicBezTo>
                  <a:cubicBezTo>
                    <a:pt x="114227" y="41295"/>
                    <a:pt x="100240" y="91581"/>
                    <a:pt x="100240" y="171173"/>
                  </a:cubicBezTo>
                  <a:cubicBezTo>
                    <a:pt x="100240" y="251432"/>
                    <a:pt x="113894" y="302384"/>
                    <a:pt x="226122" y="302384"/>
                  </a:cubicBezTo>
                  <a:cubicBezTo>
                    <a:pt x="338683" y="302384"/>
                    <a:pt x="351338" y="251765"/>
                    <a:pt x="351338" y="171173"/>
                  </a:cubicBezTo>
                  <a:close/>
                </a:path>
              </a:pathLst>
            </a:custGeom>
            <a:solidFill>
              <a:srgbClr val="F2F2F3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6" name="Graphic 14">
              <a:extLst>
                <a:ext uri="{FF2B5EF4-FFF2-40B4-BE49-F238E27FC236}">
                  <a16:creationId xmlns:a16="http://schemas.microsoft.com/office/drawing/2014/main" id="{5592D469-5902-23AE-7466-1D7821DD71C3}"/>
                </a:ext>
              </a:extLst>
            </p:cNvPr>
            <p:cNvGrpSpPr/>
            <p:nvPr/>
          </p:nvGrpSpPr>
          <p:grpSpPr>
            <a:xfrm>
              <a:off x="9728586" y="787795"/>
              <a:ext cx="1655119" cy="345015"/>
              <a:chOff x="9728586" y="787795"/>
              <a:chExt cx="1655119" cy="345015"/>
            </a:xfrm>
            <a:solidFill>
              <a:srgbClr val="F2F2F3"/>
            </a:solidFill>
          </p:grpSpPr>
          <p:sp>
            <p:nvSpPr>
              <p:cNvPr id="22" name="Freeform: Shape 19">
                <a:extLst>
                  <a:ext uri="{FF2B5EF4-FFF2-40B4-BE49-F238E27FC236}">
                    <a16:creationId xmlns:a16="http://schemas.microsoft.com/office/drawing/2014/main" id="{BFB35CF2-2B48-100B-1B34-7484843594AD}"/>
                  </a:ext>
                </a:extLst>
              </p:cNvPr>
              <p:cNvSpPr/>
              <p:nvPr/>
            </p:nvSpPr>
            <p:spPr>
              <a:xfrm>
                <a:off x="10269414" y="787800"/>
                <a:ext cx="267081" cy="345010"/>
              </a:xfrm>
              <a:custGeom>
                <a:avLst/>
                <a:gdLst>
                  <a:gd name="connsiteX0" fmla="*/ 116225 w 267083"/>
                  <a:gd name="connsiteY0" fmla="*/ 277740 h 345010"/>
                  <a:gd name="connsiteX1" fmla="*/ 85587 w 267083"/>
                  <a:gd name="connsiteY1" fmla="*/ 222126 h 345010"/>
                  <a:gd name="connsiteX2" fmla="*/ 85587 w 267083"/>
                  <a:gd name="connsiteY2" fmla="*/ 0 h 345010"/>
                  <a:gd name="connsiteX3" fmla="*/ 0 w 267083"/>
                  <a:gd name="connsiteY3" fmla="*/ 0 h 345010"/>
                  <a:gd name="connsiteX4" fmla="*/ 0 w 267083"/>
                  <a:gd name="connsiteY4" fmla="*/ 222126 h 345010"/>
                  <a:gd name="connsiteX5" fmla="*/ 75929 w 267083"/>
                  <a:gd name="connsiteY5" fmla="*/ 327361 h 345010"/>
                  <a:gd name="connsiteX6" fmla="*/ 194818 w 267083"/>
                  <a:gd name="connsiteY6" fmla="*/ 345011 h 345010"/>
                  <a:gd name="connsiteX7" fmla="*/ 267084 w 267083"/>
                  <a:gd name="connsiteY7" fmla="*/ 345011 h 345010"/>
                  <a:gd name="connsiteX8" fmla="*/ 267084 w 267083"/>
                  <a:gd name="connsiteY8" fmla="*/ 292393 h 345010"/>
                  <a:gd name="connsiteX9" fmla="*/ 193153 w 267083"/>
                  <a:gd name="connsiteY9" fmla="*/ 292393 h 345010"/>
                  <a:gd name="connsiteX10" fmla="*/ 116225 w 267083"/>
                  <a:gd name="connsiteY10" fmla="*/ 277740 h 34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7083" h="345010">
                    <a:moveTo>
                      <a:pt x="116225" y="277740"/>
                    </a:moveTo>
                    <a:cubicBezTo>
                      <a:pt x="89250" y="262421"/>
                      <a:pt x="85587" y="241108"/>
                      <a:pt x="85587" y="222126"/>
                    </a:cubicBezTo>
                    <a:lnTo>
                      <a:pt x="85587" y="0"/>
                    </a:lnTo>
                    <a:lnTo>
                      <a:pt x="0" y="0"/>
                    </a:lnTo>
                    <a:lnTo>
                      <a:pt x="0" y="222126"/>
                    </a:lnTo>
                    <a:cubicBezTo>
                      <a:pt x="0" y="240442"/>
                      <a:pt x="0" y="296057"/>
                      <a:pt x="75929" y="327361"/>
                    </a:cubicBezTo>
                    <a:cubicBezTo>
                      <a:pt x="113560" y="343013"/>
                      <a:pt x="155188" y="345011"/>
                      <a:pt x="194818" y="345011"/>
                    </a:cubicBezTo>
                    <a:lnTo>
                      <a:pt x="267084" y="345011"/>
                    </a:lnTo>
                    <a:lnTo>
                      <a:pt x="267084" y="292393"/>
                    </a:lnTo>
                    <a:lnTo>
                      <a:pt x="193153" y="292393"/>
                    </a:lnTo>
                    <a:cubicBezTo>
                      <a:pt x="171506" y="292393"/>
                      <a:pt x="141201" y="292393"/>
                      <a:pt x="116225" y="277740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" name="Freeform: Shape 20">
                <a:extLst>
                  <a:ext uri="{FF2B5EF4-FFF2-40B4-BE49-F238E27FC236}">
                    <a16:creationId xmlns:a16="http://schemas.microsoft.com/office/drawing/2014/main" id="{D11C9783-F654-AB68-D06F-7D20DA450AEE}"/>
                  </a:ext>
                </a:extLst>
              </p:cNvPr>
              <p:cNvSpPr/>
              <p:nvPr/>
            </p:nvSpPr>
            <p:spPr>
              <a:xfrm>
                <a:off x="10724655" y="787795"/>
                <a:ext cx="85253" cy="345010"/>
              </a:xfrm>
              <a:custGeom>
                <a:avLst/>
                <a:gdLst>
                  <a:gd name="connsiteX0" fmla="*/ 0 w 85253"/>
                  <a:gd name="connsiteY0" fmla="*/ 0 h 345010"/>
                  <a:gd name="connsiteX1" fmla="*/ 85254 w 85253"/>
                  <a:gd name="connsiteY1" fmla="*/ 0 h 345010"/>
                  <a:gd name="connsiteX2" fmla="*/ 85254 w 85253"/>
                  <a:gd name="connsiteY2" fmla="*/ 345011 h 345010"/>
                  <a:gd name="connsiteX3" fmla="*/ 0 w 85253"/>
                  <a:gd name="connsiteY3" fmla="*/ 345011 h 34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253" h="345010">
                    <a:moveTo>
                      <a:pt x="0" y="0"/>
                    </a:moveTo>
                    <a:lnTo>
                      <a:pt x="85254" y="0"/>
                    </a:lnTo>
                    <a:lnTo>
                      <a:pt x="85254" y="345011"/>
                    </a:lnTo>
                    <a:lnTo>
                      <a:pt x="0" y="34501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4" name="Freeform: Shape 21">
                <a:extLst>
                  <a:ext uri="{FF2B5EF4-FFF2-40B4-BE49-F238E27FC236}">
                    <a16:creationId xmlns:a16="http://schemas.microsoft.com/office/drawing/2014/main" id="{FCA14671-6F2E-7224-E5FA-BA696218B1F0}"/>
                  </a:ext>
                </a:extLst>
              </p:cNvPr>
              <p:cNvSpPr/>
              <p:nvPr/>
            </p:nvSpPr>
            <p:spPr>
              <a:xfrm>
                <a:off x="11019379" y="787795"/>
                <a:ext cx="364326" cy="344677"/>
              </a:xfrm>
              <a:custGeom>
                <a:avLst/>
                <a:gdLst>
                  <a:gd name="connsiteX0" fmla="*/ 333355 w 364326"/>
                  <a:gd name="connsiteY0" fmla="*/ 196816 h 344677"/>
                  <a:gd name="connsiteX1" fmla="*/ 202811 w 364326"/>
                  <a:gd name="connsiteY1" fmla="*/ 143199 h 344677"/>
                  <a:gd name="connsiteX2" fmla="*/ 196150 w 364326"/>
                  <a:gd name="connsiteY2" fmla="*/ 141201 h 344677"/>
                  <a:gd name="connsiteX3" fmla="*/ 99907 w 364326"/>
                  <a:gd name="connsiteY3" fmla="*/ 104236 h 344677"/>
                  <a:gd name="connsiteX4" fmla="*/ 89250 w 364326"/>
                  <a:gd name="connsiteY4" fmla="*/ 82922 h 344677"/>
                  <a:gd name="connsiteX5" fmla="*/ 95577 w 364326"/>
                  <a:gd name="connsiteY5" fmla="*/ 68936 h 344677"/>
                  <a:gd name="connsiteX6" fmla="*/ 165179 w 364326"/>
                  <a:gd name="connsiteY6" fmla="*/ 52951 h 344677"/>
                  <a:gd name="connsiteX7" fmla="*/ 339682 w 364326"/>
                  <a:gd name="connsiteY7" fmla="*/ 52951 h 344677"/>
                  <a:gd name="connsiteX8" fmla="*/ 339682 w 364326"/>
                  <a:gd name="connsiteY8" fmla="*/ 0 h 344677"/>
                  <a:gd name="connsiteX9" fmla="*/ 169841 w 364326"/>
                  <a:gd name="connsiteY9" fmla="*/ 0 h 344677"/>
                  <a:gd name="connsiteX10" fmla="*/ 26642 w 364326"/>
                  <a:gd name="connsiteY10" fmla="*/ 37965 h 344677"/>
                  <a:gd name="connsiteX11" fmla="*/ 3996 w 364326"/>
                  <a:gd name="connsiteY11" fmla="*/ 87585 h 344677"/>
                  <a:gd name="connsiteX12" fmla="*/ 32303 w 364326"/>
                  <a:gd name="connsiteY12" fmla="*/ 140202 h 344677"/>
                  <a:gd name="connsiteX13" fmla="*/ 164180 w 364326"/>
                  <a:gd name="connsiteY13" fmla="*/ 193819 h 344677"/>
                  <a:gd name="connsiteX14" fmla="*/ 170840 w 364326"/>
                  <a:gd name="connsiteY14" fmla="*/ 195817 h 344677"/>
                  <a:gd name="connsiteX15" fmla="*/ 278740 w 364326"/>
                  <a:gd name="connsiteY15" fmla="*/ 257426 h 344677"/>
                  <a:gd name="connsiteX16" fmla="*/ 184827 w 364326"/>
                  <a:gd name="connsiteY16" fmla="*/ 292060 h 344677"/>
                  <a:gd name="connsiteX17" fmla="*/ 0 w 364326"/>
                  <a:gd name="connsiteY17" fmla="*/ 292060 h 344677"/>
                  <a:gd name="connsiteX18" fmla="*/ 0 w 364326"/>
                  <a:gd name="connsiteY18" fmla="*/ 344678 h 344677"/>
                  <a:gd name="connsiteX19" fmla="*/ 191821 w 364326"/>
                  <a:gd name="connsiteY19" fmla="*/ 344678 h 344677"/>
                  <a:gd name="connsiteX20" fmla="*/ 342347 w 364326"/>
                  <a:gd name="connsiteY20" fmla="*/ 302384 h 344677"/>
                  <a:gd name="connsiteX21" fmla="*/ 364326 w 364326"/>
                  <a:gd name="connsiteY21" fmla="*/ 252764 h 344677"/>
                  <a:gd name="connsiteX22" fmla="*/ 333355 w 364326"/>
                  <a:gd name="connsiteY22" fmla="*/ 196816 h 344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4326" h="344677">
                    <a:moveTo>
                      <a:pt x="333355" y="196816"/>
                    </a:moveTo>
                    <a:cubicBezTo>
                      <a:pt x="303383" y="172505"/>
                      <a:pt x="249767" y="156853"/>
                      <a:pt x="202811" y="143199"/>
                    </a:cubicBezTo>
                    <a:lnTo>
                      <a:pt x="196150" y="141201"/>
                    </a:lnTo>
                    <a:cubicBezTo>
                      <a:pt x="135207" y="123551"/>
                      <a:pt x="111895" y="114560"/>
                      <a:pt x="99907" y="104236"/>
                    </a:cubicBezTo>
                    <a:cubicBezTo>
                      <a:pt x="92913" y="98575"/>
                      <a:pt x="89250" y="90915"/>
                      <a:pt x="89250" y="82922"/>
                    </a:cubicBezTo>
                    <a:cubicBezTo>
                      <a:pt x="89250" y="77594"/>
                      <a:pt x="91248" y="72932"/>
                      <a:pt x="95577" y="68936"/>
                    </a:cubicBezTo>
                    <a:cubicBezTo>
                      <a:pt x="110896" y="52951"/>
                      <a:pt x="137205" y="52951"/>
                      <a:pt x="165179" y="52951"/>
                    </a:cubicBezTo>
                    <a:lnTo>
                      <a:pt x="339682" y="52951"/>
                    </a:lnTo>
                    <a:lnTo>
                      <a:pt x="339682" y="0"/>
                    </a:lnTo>
                    <a:lnTo>
                      <a:pt x="169841" y="0"/>
                    </a:lnTo>
                    <a:cubicBezTo>
                      <a:pt x="119888" y="0"/>
                      <a:pt x="63607" y="4662"/>
                      <a:pt x="26642" y="37965"/>
                    </a:cubicBezTo>
                    <a:cubicBezTo>
                      <a:pt x="11656" y="51285"/>
                      <a:pt x="3996" y="68603"/>
                      <a:pt x="3996" y="87585"/>
                    </a:cubicBezTo>
                    <a:cubicBezTo>
                      <a:pt x="3996" y="105901"/>
                      <a:pt x="13987" y="124883"/>
                      <a:pt x="32303" y="140202"/>
                    </a:cubicBezTo>
                    <a:cubicBezTo>
                      <a:pt x="62275" y="164846"/>
                      <a:pt x="118556" y="180831"/>
                      <a:pt x="164180" y="193819"/>
                    </a:cubicBezTo>
                    <a:lnTo>
                      <a:pt x="170840" y="195817"/>
                    </a:lnTo>
                    <a:cubicBezTo>
                      <a:pt x="233449" y="213800"/>
                      <a:pt x="278740" y="226788"/>
                      <a:pt x="278740" y="257426"/>
                    </a:cubicBezTo>
                    <a:cubicBezTo>
                      <a:pt x="278740" y="286066"/>
                      <a:pt x="227787" y="292060"/>
                      <a:pt x="184827" y="292060"/>
                    </a:cubicBezTo>
                    <a:lnTo>
                      <a:pt x="0" y="292060"/>
                    </a:lnTo>
                    <a:lnTo>
                      <a:pt x="0" y="344678"/>
                    </a:lnTo>
                    <a:lnTo>
                      <a:pt x="191821" y="344678"/>
                    </a:lnTo>
                    <a:cubicBezTo>
                      <a:pt x="244438" y="344678"/>
                      <a:pt x="303716" y="341348"/>
                      <a:pt x="342347" y="302384"/>
                    </a:cubicBezTo>
                    <a:cubicBezTo>
                      <a:pt x="357000" y="288064"/>
                      <a:pt x="364326" y="271413"/>
                      <a:pt x="364326" y="252764"/>
                    </a:cubicBezTo>
                    <a:cubicBezTo>
                      <a:pt x="364326" y="233448"/>
                      <a:pt x="353003" y="212801"/>
                      <a:pt x="333355" y="196816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" name="Freeform: Shape 22">
                <a:extLst>
                  <a:ext uri="{FF2B5EF4-FFF2-40B4-BE49-F238E27FC236}">
                    <a16:creationId xmlns:a16="http://schemas.microsoft.com/office/drawing/2014/main" id="{918D2F9B-F16F-7DC0-652B-E978DC2A113D}"/>
                  </a:ext>
                </a:extLst>
              </p:cNvPr>
              <p:cNvSpPr/>
              <p:nvPr/>
            </p:nvSpPr>
            <p:spPr>
              <a:xfrm>
                <a:off x="9728586" y="789127"/>
                <a:ext cx="324030" cy="342346"/>
              </a:xfrm>
              <a:custGeom>
                <a:avLst/>
                <a:gdLst>
                  <a:gd name="connsiteX0" fmla="*/ 193153 w 324030"/>
                  <a:gd name="connsiteY0" fmla="*/ 289729 h 342346"/>
                  <a:gd name="connsiteX1" fmla="*/ 115892 w 324030"/>
                  <a:gd name="connsiteY1" fmla="*/ 275409 h 342346"/>
                  <a:gd name="connsiteX2" fmla="*/ 85254 w 324030"/>
                  <a:gd name="connsiteY2" fmla="*/ 219795 h 342346"/>
                  <a:gd name="connsiteX3" fmla="*/ 85254 w 324030"/>
                  <a:gd name="connsiteY3" fmla="*/ 198148 h 342346"/>
                  <a:gd name="connsiteX4" fmla="*/ 324030 w 324030"/>
                  <a:gd name="connsiteY4" fmla="*/ 198148 h 342346"/>
                  <a:gd name="connsiteX5" fmla="*/ 324030 w 324030"/>
                  <a:gd name="connsiteY5" fmla="*/ 146530 h 342346"/>
                  <a:gd name="connsiteX6" fmla="*/ 85254 w 324030"/>
                  <a:gd name="connsiteY6" fmla="*/ 146530 h 342346"/>
                  <a:gd name="connsiteX7" fmla="*/ 85254 w 324030"/>
                  <a:gd name="connsiteY7" fmla="*/ 122885 h 342346"/>
                  <a:gd name="connsiteX8" fmla="*/ 115892 w 324030"/>
                  <a:gd name="connsiteY8" fmla="*/ 67270 h 342346"/>
                  <a:gd name="connsiteX9" fmla="*/ 193153 w 324030"/>
                  <a:gd name="connsiteY9" fmla="*/ 52951 h 342346"/>
                  <a:gd name="connsiteX10" fmla="*/ 324030 w 324030"/>
                  <a:gd name="connsiteY10" fmla="*/ 52951 h 342346"/>
                  <a:gd name="connsiteX11" fmla="*/ 324030 w 324030"/>
                  <a:gd name="connsiteY11" fmla="*/ 0 h 342346"/>
                  <a:gd name="connsiteX12" fmla="*/ 194818 w 324030"/>
                  <a:gd name="connsiteY12" fmla="*/ 0 h 342346"/>
                  <a:gd name="connsiteX13" fmla="*/ 85254 w 324030"/>
                  <a:gd name="connsiteY13" fmla="*/ 14320 h 342346"/>
                  <a:gd name="connsiteX14" fmla="*/ 75929 w 324030"/>
                  <a:gd name="connsiteY14" fmla="*/ 17650 h 342346"/>
                  <a:gd name="connsiteX15" fmla="*/ 0 w 324030"/>
                  <a:gd name="connsiteY15" fmla="*/ 122885 h 342346"/>
                  <a:gd name="connsiteX16" fmla="*/ 0 w 324030"/>
                  <a:gd name="connsiteY16" fmla="*/ 149860 h 342346"/>
                  <a:gd name="connsiteX17" fmla="*/ 0 w 324030"/>
                  <a:gd name="connsiteY17" fmla="*/ 189823 h 342346"/>
                  <a:gd name="connsiteX18" fmla="*/ 0 w 324030"/>
                  <a:gd name="connsiteY18" fmla="*/ 219462 h 342346"/>
                  <a:gd name="connsiteX19" fmla="*/ 75929 w 324030"/>
                  <a:gd name="connsiteY19" fmla="*/ 324696 h 342346"/>
                  <a:gd name="connsiteX20" fmla="*/ 85254 w 324030"/>
                  <a:gd name="connsiteY20" fmla="*/ 328027 h 342346"/>
                  <a:gd name="connsiteX21" fmla="*/ 194818 w 324030"/>
                  <a:gd name="connsiteY21" fmla="*/ 342347 h 342346"/>
                  <a:gd name="connsiteX22" fmla="*/ 324030 w 324030"/>
                  <a:gd name="connsiteY22" fmla="*/ 342347 h 342346"/>
                  <a:gd name="connsiteX23" fmla="*/ 324030 w 324030"/>
                  <a:gd name="connsiteY23" fmla="*/ 289729 h 342346"/>
                  <a:gd name="connsiteX24" fmla="*/ 193153 w 324030"/>
                  <a:gd name="connsiteY24" fmla="*/ 289729 h 342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4030" h="342346">
                    <a:moveTo>
                      <a:pt x="193153" y="289729"/>
                    </a:moveTo>
                    <a:cubicBezTo>
                      <a:pt x="171173" y="289729"/>
                      <a:pt x="141201" y="289729"/>
                      <a:pt x="115892" y="275409"/>
                    </a:cubicBezTo>
                    <a:cubicBezTo>
                      <a:pt x="88917" y="260090"/>
                      <a:pt x="85254" y="238777"/>
                      <a:pt x="85254" y="219795"/>
                    </a:cubicBezTo>
                    <a:lnTo>
                      <a:pt x="85254" y="198148"/>
                    </a:lnTo>
                    <a:lnTo>
                      <a:pt x="324030" y="198148"/>
                    </a:lnTo>
                    <a:lnTo>
                      <a:pt x="324030" y="146530"/>
                    </a:lnTo>
                    <a:lnTo>
                      <a:pt x="85254" y="146530"/>
                    </a:lnTo>
                    <a:lnTo>
                      <a:pt x="85254" y="122885"/>
                    </a:lnTo>
                    <a:cubicBezTo>
                      <a:pt x="85254" y="103903"/>
                      <a:pt x="88917" y="82589"/>
                      <a:pt x="115892" y="67270"/>
                    </a:cubicBezTo>
                    <a:cubicBezTo>
                      <a:pt x="140868" y="52951"/>
                      <a:pt x="171173" y="52951"/>
                      <a:pt x="193153" y="52951"/>
                    </a:cubicBezTo>
                    <a:lnTo>
                      <a:pt x="324030" y="52951"/>
                    </a:lnTo>
                    <a:lnTo>
                      <a:pt x="324030" y="0"/>
                    </a:lnTo>
                    <a:lnTo>
                      <a:pt x="194818" y="0"/>
                    </a:lnTo>
                    <a:cubicBezTo>
                      <a:pt x="158518" y="0"/>
                      <a:pt x="120554" y="1998"/>
                      <a:pt x="85254" y="14320"/>
                    </a:cubicBezTo>
                    <a:cubicBezTo>
                      <a:pt x="82256" y="15319"/>
                      <a:pt x="78926" y="16318"/>
                      <a:pt x="75929" y="17650"/>
                    </a:cubicBezTo>
                    <a:cubicBezTo>
                      <a:pt x="0" y="48954"/>
                      <a:pt x="0" y="104569"/>
                      <a:pt x="0" y="122885"/>
                    </a:cubicBezTo>
                    <a:lnTo>
                      <a:pt x="0" y="149860"/>
                    </a:lnTo>
                    <a:lnTo>
                      <a:pt x="0" y="189823"/>
                    </a:lnTo>
                    <a:lnTo>
                      <a:pt x="0" y="219462"/>
                    </a:lnTo>
                    <a:cubicBezTo>
                      <a:pt x="0" y="237778"/>
                      <a:pt x="0" y="293392"/>
                      <a:pt x="75929" y="324696"/>
                    </a:cubicBezTo>
                    <a:cubicBezTo>
                      <a:pt x="78926" y="326029"/>
                      <a:pt x="81923" y="327028"/>
                      <a:pt x="85254" y="328027"/>
                    </a:cubicBezTo>
                    <a:cubicBezTo>
                      <a:pt x="120554" y="340349"/>
                      <a:pt x="158518" y="342347"/>
                      <a:pt x="194818" y="342347"/>
                    </a:cubicBezTo>
                    <a:lnTo>
                      <a:pt x="324030" y="342347"/>
                    </a:lnTo>
                    <a:lnTo>
                      <a:pt x="324030" y="289729"/>
                    </a:lnTo>
                    <a:lnTo>
                      <a:pt x="193153" y="28972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7" name="Graphic 14">
              <a:extLst>
                <a:ext uri="{FF2B5EF4-FFF2-40B4-BE49-F238E27FC236}">
                  <a16:creationId xmlns:a16="http://schemas.microsoft.com/office/drawing/2014/main" id="{5309F067-2EAE-6229-2B56-2E1B4D409BE1}"/>
                </a:ext>
              </a:extLst>
            </p:cNvPr>
            <p:cNvGrpSpPr/>
            <p:nvPr/>
          </p:nvGrpSpPr>
          <p:grpSpPr>
            <a:xfrm>
              <a:off x="7728536" y="771476"/>
              <a:ext cx="569762" cy="376980"/>
              <a:chOff x="7728536" y="771476"/>
              <a:chExt cx="569762" cy="376980"/>
            </a:xfrm>
            <a:solidFill>
              <a:srgbClr val="F2F2F3"/>
            </a:solidFill>
          </p:grpSpPr>
          <p:sp>
            <p:nvSpPr>
              <p:cNvPr id="20" name="Freeform: Shape 17">
                <a:extLst>
                  <a:ext uri="{FF2B5EF4-FFF2-40B4-BE49-F238E27FC236}">
                    <a16:creationId xmlns:a16="http://schemas.microsoft.com/office/drawing/2014/main" id="{34E62A34-CB07-7D9A-EA30-B4F745448A8E}"/>
                  </a:ext>
                </a:extLst>
              </p:cNvPr>
              <p:cNvSpPr/>
              <p:nvPr/>
            </p:nvSpPr>
            <p:spPr>
              <a:xfrm>
                <a:off x="7728536" y="771476"/>
                <a:ext cx="425188" cy="376980"/>
              </a:xfrm>
              <a:custGeom>
                <a:avLst/>
                <a:gdLst>
                  <a:gd name="connsiteX0" fmla="*/ 331610 w 425188"/>
                  <a:gd name="connsiteY0" fmla="*/ 289729 h 376980"/>
                  <a:gd name="connsiteX1" fmla="*/ 241361 w 425188"/>
                  <a:gd name="connsiteY1" fmla="*/ 340348 h 376980"/>
                  <a:gd name="connsiteX2" fmla="*/ 205061 w 425188"/>
                  <a:gd name="connsiteY2" fmla="*/ 335353 h 376980"/>
                  <a:gd name="connsiteX3" fmla="*/ 37218 w 425188"/>
                  <a:gd name="connsiteY3" fmla="*/ 169508 h 376980"/>
                  <a:gd name="connsiteX4" fmla="*/ 33222 w 425188"/>
                  <a:gd name="connsiteY4" fmla="*/ 161183 h 376980"/>
                  <a:gd name="connsiteX5" fmla="*/ 39883 w 425188"/>
                  <a:gd name="connsiteY5" fmla="*/ 154522 h 376980"/>
                  <a:gd name="connsiteX6" fmla="*/ 296976 w 425188"/>
                  <a:gd name="connsiteY6" fmla="*/ 36299 h 376980"/>
                  <a:gd name="connsiteX7" fmla="*/ 314959 w 425188"/>
                  <a:gd name="connsiteY7" fmla="*/ 32969 h 376980"/>
                  <a:gd name="connsiteX8" fmla="*/ 341600 w 425188"/>
                  <a:gd name="connsiteY8" fmla="*/ 39963 h 376980"/>
                  <a:gd name="connsiteX9" fmla="*/ 400878 w 425188"/>
                  <a:gd name="connsiteY9" fmla="*/ 79592 h 376980"/>
                  <a:gd name="connsiteX10" fmla="*/ 425189 w 425188"/>
                  <a:gd name="connsiteY10" fmla="*/ 55948 h 376980"/>
                  <a:gd name="connsiteX11" fmla="*/ 359584 w 425188"/>
                  <a:gd name="connsiteY11" fmla="*/ 12322 h 376980"/>
                  <a:gd name="connsiteX12" fmla="*/ 314626 w 425188"/>
                  <a:gd name="connsiteY12" fmla="*/ 0 h 376980"/>
                  <a:gd name="connsiteX13" fmla="*/ 282989 w 425188"/>
                  <a:gd name="connsiteY13" fmla="*/ 6327 h 376980"/>
                  <a:gd name="connsiteX14" fmla="*/ 25896 w 425188"/>
                  <a:gd name="connsiteY14" fmla="*/ 124550 h 376980"/>
                  <a:gd name="connsiteX15" fmla="*/ 586 w 425188"/>
                  <a:gd name="connsiteY15" fmla="*/ 155521 h 376980"/>
                  <a:gd name="connsiteX16" fmla="*/ 13907 w 425188"/>
                  <a:gd name="connsiteY16" fmla="*/ 193486 h 376980"/>
                  <a:gd name="connsiteX17" fmla="*/ 181750 w 425188"/>
                  <a:gd name="connsiteY17" fmla="*/ 359331 h 376980"/>
                  <a:gd name="connsiteX18" fmla="*/ 227374 w 425188"/>
                  <a:gd name="connsiteY18" fmla="*/ 376981 h 376980"/>
                  <a:gd name="connsiteX19" fmla="*/ 257679 w 425188"/>
                  <a:gd name="connsiteY19" fmla="*/ 369321 h 376980"/>
                  <a:gd name="connsiteX20" fmla="*/ 357586 w 425188"/>
                  <a:gd name="connsiteY20" fmla="*/ 313374 h 376980"/>
                  <a:gd name="connsiteX21" fmla="*/ 331610 w 425188"/>
                  <a:gd name="connsiteY21" fmla="*/ 289729 h 37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25188" h="376980">
                    <a:moveTo>
                      <a:pt x="331610" y="289729"/>
                    </a:moveTo>
                    <a:lnTo>
                      <a:pt x="241361" y="340348"/>
                    </a:lnTo>
                    <a:cubicBezTo>
                      <a:pt x="231370" y="346010"/>
                      <a:pt x="213387" y="343679"/>
                      <a:pt x="205061" y="335353"/>
                    </a:cubicBezTo>
                    <a:lnTo>
                      <a:pt x="37218" y="169508"/>
                    </a:lnTo>
                    <a:cubicBezTo>
                      <a:pt x="35553" y="167843"/>
                      <a:pt x="32556" y="164513"/>
                      <a:pt x="33222" y="161183"/>
                    </a:cubicBezTo>
                    <a:cubicBezTo>
                      <a:pt x="33888" y="157852"/>
                      <a:pt x="37551" y="155521"/>
                      <a:pt x="39883" y="154522"/>
                    </a:cubicBezTo>
                    <a:lnTo>
                      <a:pt x="296976" y="36299"/>
                    </a:lnTo>
                    <a:cubicBezTo>
                      <a:pt x="301638" y="34301"/>
                      <a:pt x="307965" y="32969"/>
                      <a:pt x="314959" y="32969"/>
                    </a:cubicBezTo>
                    <a:cubicBezTo>
                      <a:pt x="325282" y="32969"/>
                      <a:pt x="334940" y="35633"/>
                      <a:pt x="341600" y="39963"/>
                    </a:cubicBezTo>
                    <a:lnTo>
                      <a:pt x="400878" y="79592"/>
                    </a:lnTo>
                    <a:cubicBezTo>
                      <a:pt x="410203" y="72266"/>
                      <a:pt x="418196" y="64273"/>
                      <a:pt x="425189" y="55948"/>
                    </a:cubicBezTo>
                    <a:lnTo>
                      <a:pt x="359584" y="12322"/>
                    </a:lnTo>
                    <a:cubicBezTo>
                      <a:pt x="347595" y="4329"/>
                      <a:pt x="331610" y="0"/>
                      <a:pt x="314626" y="0"/>
                    </a:cubicBezTo>
                    <a:cubicBezTo>
                      <a:pt x="302970" y="0"/>
                      <a:pt x="291980" y="1998"/>
                      <a:pt x="282989" y="6327"/>
                    </a:cubicBezTo>
                    <a:lnTo>
                      <a:pt x="25896" y="124550"/>
                    </a:lnTo>
                    <a:cubicBezTo>
                      <a:pt x="12242" y="130878"/>
                      <a:pt x="2917" y="142200"/>
                      <a:pt x="586" y="155521"/>
                    </a:cubicBezTo>
                    <a:cubicBezTo>
                      <a:pt x="-1745" y="168842"/>
                      <a:pt x="2917" y="182829"/>
                      <a:pt x="13907" y="193486"/>
                    </a:cubicBezTo>
                    <a:lnTo>
                      <a:pt x="181750" y="359331"/>
                    </a:lnTo>
                    <a:cubicBezTo>
                      <a:pt x="193073" y="370320"/>
                      <a:pt x="210057" y="376981"/>
                      <a:pt x="227374" y="376981"/>
                    </a:cubicBezTo>
                    <a:cubicBezTo>
                      <a:pt x="238364" y="376981"/>
                      <a:pt x="248687" y="374317"/>
                      <a:pt x="257679" y="369321"/>
                    </a:cubicBezTo>
                    <a:lnTo>
                      <a:pt x="357586" y="313374"/>
                    </a:lnTo>
                    <a:cubicBezTo>
                      <a:pt x="349593" y="305381"/>
                      <a:pt x="340934" y="297389"/>
                      <a:pt x="331610" y="289729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" name="Freeform: Shape 18">
                <a:extLst>
                  <a:ext uri="{FF2B5EF4-FFF2-40B4-BE49-F238E27FC236}">
                    <a16:creationId xmlns:a16="http://schemas.microsoft.com/office/drawing/2014/main" id="{B67FD8B3-0359-2E5D-D83A-BAC0A11E5572}"/>
                  </a:ext>
                </a:extLst>
              </p:cNvPr>
              <p:cNvSpPr/>
              <p:nvPr/>
            </p:nvSpPr>
            <p:spPr>
              <a:xfrm>
                <a:off x="8189691" y="893030"/>
                <a:ext cx="108606" cy="114892"/>
              </a:xfrm>
              <a:custGeom>
                <a:avLst/>
                <a:gdLst>
                  <a:gd name="connsiteX0" fmla="*/ 70268 w 108606"/>
                  <a:gd name="connsiteY0" fmla="*/ 45291 h 114892"/>
                  <a:gd name="connsiteX1" fmla="*/ 75263 w 108606"/>
                  <a:gd name="connsiteY1" fmla="*/ 50952 h 114892"/>
                  <a:gd name="connsiteX2" fmla="*/ 69935 w 108606"/>
                  <a:gd name="connsiteY2" fmla="*/ 56281 h 114892"/>
                  <a:gd name="connsiteX3" fmla="*/ 0 w 108606"/>
                  <a:gd name="connsiteY3" fmla="*/ 95244 h 114892"/>
                  <a:gd name="connsiteX4" fmla="*/ 32969 w 108606"/>
                  <a:gd name="connsiteY4" fmla="*/ 114893 h 114892"/>
                  <a:gd name="connsiteX5" fmla="*/ 86253 w 108606"/>
                  <a:gd name="connsiteY5" fmla="*/ 85254 h 114892"/>
                  <a:gd name="connsiteX6" fmla="*/ 108565 w 108606"/>
                  <a:gd name="connsiteY6" fmla="*/ 51951 h 114892"/>
                  <a:gd name="connsiteX7" fmla="*/ 88917 w 108606"/>
                  <a:gd name="connsiteY7" fmla="*/ 17317 h 114892"/>
                  <a:gd name="connsiteX8" fmla="*/ 62941 w 108606"/>
                  <a:gd name="connsiteY8" fmla="*/ 0 h 114892"/>
                  <a:gd name="connsiteX9" fmla="*/ 30638 w 108606"/>
                  <a:gd name="connsiteY9" fmla="*/ 18316 h 114892"/>
                  <a:gd name="connsiteX10" fmla="*/ 70268 w 108606"/>
                  <a:gd name="connsiteY10" fmla="*/ 45291 h 11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606" h="114892">
                    <a:moveTo>
                      <a:pt x="70268" y="45291"/>
                    </a:moveTo>
                    <a:cubicBezTo>
                      <a:pt x="73598" y="47622"/>
                      <a:pt x="75263" y="49953"/>
                      <a:pt x="75263" y="50952"/>
                    </a:cubicBezTo>
                    <a:cubicBezTo>
                      <a:pt x="75263" y="52284"/>
                      <a:pt x="73598" y="54283"/>
                      <a:pt x="69935" y="56281"/>
                    </a:cubicBezTo>
                    <a:lnTo>
                      <a:pt x="0" y="95244"/>
                    </a:lnTo>
                    <a:cubicBezTo>
                      <a:pt x="11656" y="100906"/>
                      <a:pt x="22645" y="107566"/>
                      <a:pt x="32969" y="114893"/>
                    </a:cubicBezTo>
                    <a:lnTo>
                      <a:pt x="86253" y="85254"/>
                    </a:lnTo>
                    <a:cubicBezTo>
                      <a:pt x="99907" y="77594"/>
                      <a:pt x="108232" y="65605"/>
                      <a:pt x="108565" y="51951"/>
                    </a:cubicBezTo>
                    <a:cubicBezTo>
                      <a:pt x="109231" y="38631"/>
                      <a:pt x="101905" y="25976"/>
                      <a:pt x="88917" y="17317"/>
                    </a:cubicBezTo>
                    <a:lnTo>
                      <a:pt x="62941" y="0"/>
                    </a:lnTo>
                    <a:cubicBezTo>
                      <a:pt x="52617" y="7660"/>
                      <a:pt x="41628" y="13654"/>
                      <a:pt x="30638" y="18316"/>
                    </a:cubicBezTo>
                    <a:lnTo>
                      <a:pt x="70268" y="4529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8" name="Freeform: Shape 15">
              <a:extLst>
                <a:ext uri="{FF2B5EF4-FFF2-40B4-BE49-F238E27FC236}">
                  <a16:creationId xmlns:a16="http://schemas.microsoft.com/office/drawing/2014/main" id="{899E6FC3-6BFF-38AC-6992-4101FA7C8474}"/>
                </a:ext>
              </a:extLst>
            </p:cNvPr>
            <p:cNvSpPr/>
            <p:nvPr/>
          </p:nvSpPr>
          <p:spPr>
            <a:xfrm>
              <a:off x="8082791" y="711200"/>
              <a:ext cx="214093" cy="193604"/>
            </a:xfrm>
            <a:custGeom>
              <a:avLst/>
              <a:gdLst>
                <a:gd name="connsiteX0" fmla="*/ 0 w 214093"/>
                <a:gd name="connsiteY0" fmla="*/ 193153 h 193604"/>
                <a:gd name="connsiteX1" fmla="*/ 213800 w 214093"/>
                <a:gd name="connsiteY1" fmla="*/ 0 h 193604"/>
                <a:gd name="connsiteX2" fmla="*/ 140868 w 214093"/>
                <a:gd name="connsiteY2" fmla="*/ 999 h 193604"/>
                <a:gd name="connsiteX3" fmla="*/ 0 w 214093"/>
                <a:gd name="connsiteY3" fmla="*/ 193153 h 19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093" h="193604">
                  <a:moveTo>
                    <a:pt x="0" y="193153"/>
                  </a:moveTo>
                  <a:cubicBezTo>
                    <a:pt x="64606" y="193819"/>
                    <a:pt x="221793" y="208472"/>
                    <a:pt x="213800" y="0"/>
                  </a:cubicBezTo>
                  <a:lnTo>
                    <a:pt x="140868" y="999"/>
                  </a:lnTo>
                  <a:cubicBezTo>
                    <a:pt x="140868" y="-666"/>
                    <a:pt x="143532" y="147862"/>
                    <a:pt x="0" y="193153"/>
                  </a:cubicBezTo>
                  <a:close/>
                </a:path>
              </a:pathLst>
            </a:custGeom>
            <a:solidFill>
              <a:srgbClr val="FAC649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6">
              <a:extLst>
                <a:ext uri="{FF2B5EF4-FFF2-40B4-BE49-F238E27FC236}">
                  <a16:creationId xmlns:a16="http://schemas.microsoft.com/office/drawing/2014/main" id="{BF6B2ABD-2044-766A-757D-86CC07DC7CB9}"/>
                </a:ext>
              </a:extLst>
            </p:cNvPr>
            <p:cNvSpPr/>
            <p:nvPr/>
          </p:nvSpPr>
          <p:spPr>
            <a:xfrm>
              <a:off x="7980553" y="985056"/>
              <a:ext cx="309988" cy="273964"/>
            </a:xfrm>
            <a:custGeom>
              <a:avLst/>
              <a:gdLst>
                <a:gd name="connsiteX0" fmla="*/ 0 w 309988"/>
                <a:gd name="connsiteY0" fmla="*/ 4217 h 273964"/>
                <a:gd name="connsiteX1" fmla="*/ 309377 w 309988"/>
                <a:gd name="connsiteY1" fmla="*/ 273964 h 273964"/>
                <a:gd name="connsiteX2" fmla="*/ 194818 w 309988"/>
                <a:gd name="connsiteY2" fmla="*/ 272299 h 273964"/>
                <a:gd name="connsiteX3" fmla="*/ 0 w 309988"/>
                <a:gd name="connsiteY3" fmla="*/ 4217 h 27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988" h="273964">
                  <a:moveTo>
                    <a:pt x="0" y="4217"/>
                  </a:moveTo>
                  <a:cubicBezTo>
                    <a:pt x="34967" y="1219"/>
                    <a:pt x="325029" y="-46736"/>
                    <a:pt x="309377" y="273964"/>
                  </a:cubicBezTo>
                  <a:lnTo>
                    <a:pt x="194818" y="272299"/>
                  </a:lnTo>
                  <a:cubicBezTo>
                    <a:pt x="194818" y="272299"/>
                    <a:pt x="213800" y="83143"/>
                    <a:pt x="0" y="4217"/>
                  </a:cubicBezTo>
                  <a:close/>
                </a:path>
              </a:pathLst>
            </a:custGeom>
            <a:solidFill>
              <a:srgbClr val="FAC649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E63836A0-11A9-CD85-761F-9D016E9ADB0D}"/>
              </a:ext>
            </a:extLst>
          </p:cNvPr>
          <p:cNvCxnSpPr>
            <a:cxnSpLocks/>
          </p:cNvCxnSpPr>
          <p:nvPr userDrawn="1"/>
        </p:nvCxnSpPr>
        <p:spPr>
          <a:xfrm flipH="1">
            <a:off x="339848" y="6543227"/>
            <a:ext cx="10329501" cy="0"/>
          </a:xfrm>
          <a:prstGeom prst="line">
            <a:avLst/>
          </a:prstGeom>
          <a:ln w="1905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space réservé du numéro de diapositive 7">
            <a:extLst>
              <a:ext uri="{FF2B5EF4-FFF2-40B4-BE49-F238E27FC236}">
                <a16:creationId xmlns:a16="http://schemas.microsoft.com/office/drawing/2014/main" id="{69ECD8AB-AF0B-47C0-EB8D-BBE2F3E0DE33}"/>
              </a:ext>
            </a:extLst>
          </p:cNvPr>
          <p:cNvSpPr txBox="1">
            <a:spLocks/>
          </p:cNvSpPr>
          <p:nvPr userDrawn="1"/>
        </p:nvSpPr>
        <p:spPr>
          <a:xfrm>
            <a:off x="11372913" y="268693"/>
            <a:ext cx="581737" cy="342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Co Headline" panose="020B0603060202020204" pitchFamily="34" charset="0"/>
                <a:ea typeface="+mn-ea"/>
                <a:cs typeface="Co Headline" panose="020B060306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72FD09-1C36-EC48-8EF0-4323CF1A1505}" type="slidenum">
              <a:rPr lang="fr-FR" sz="1100" b="0" smtClean="0">
                <a:solidFill>
                  <a:schemeClr val="bg1"/>
                </a:solidFill>
              </a:rPr>
              <a:pPr/>
              <a:t>‹N°›</a:t>
            </a:fld>
            <a:endParaRPr lang="fr-FR" sz="1200" b="0">
              <a:solidFill>
                <a:schemeClr val="bg1"/>
              </a:solidFill>
            </a:endParaRP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FFDB4E0B-724C-3357-9B83-6FB1ED0193CC}"/>
              </a:ext>
            </a:extLst>
          </p:cNvPr>
          <p:cNvCxnSpPr/>
          <p:nvPr userDrawn="1"/>
        </p:nvCxnSpPr>
        <p:spPr>
          <a:xfrm>
            <a:off x="11624317" y="360218"/>
            <a:ext cx="0" cy="164154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space réservé pour une image  4">
            <a:extLst>
              <a:ext uri="{FF2B5EF4-FFF2-40B4-BE49-F238E27FC236}">
                <a16:creationId xmlns:a16="http://schemas.microsoft.com/office/drawing/2014/main" id="{1605BE09-E09E-5CFD-F3B0-9206829439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92843" y="695064"/>
            <a:ext cx="4419939" cy="5484769"/>
          </a:xfrm>
        </p:spPr>
        <p:txBody>
          <a:bodyPr/>
          <a:lstStyle/>
          <a:p>
            <a:endParaRPr lang="fr-FR"/>
          </a:p>
        </p:txBody>
      </p:sp>
      <p:sp>
        <p:nvSpPr>
          <p:cNvPr id="48" name="Titre 1">
            <a:extLst>
              <a:ext uri="{FF2B5EF4-FFF2-40B4-BE49-F238E27FC236}">
                <a16:creationId xmlns:a16="http://schemas.microsoft.com/office/drawing/2014/main" id="{207FE9A0-FDAE-0405-840C-5A5B48F7B0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5FCA8564-AEE7-CFF4-9FC3-E04110239840}"/>
              </a:ext>
            </a:extLst>
          </p:cNvPr>
          <p:cNvSpPr txBox="1"/>
          <p:nvPr userDrawn="1"/>
        </p:nvSpPr>
        <p:spPr>
          <a:xfrm>
            <a:off x="9543224" y="308167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 err="1">
                <a:solidFill>
                  <a:schemeClr val="bg1"/>
                </a:solidFill>
                <a:latin typeface="Futura Std Book" panose="020B0502020204020303" pitchFamily="34" charset="77"/>
              </a:rPr>
              <a:t>Confidential</a:t>
            </a:r>
            <a:endParaRPr lang="fr-FR" sz="1100" dirty="0">
              <a:solidFill>
                <a:schemeClr val="bg1"/>
              </a:solidFill>
              <a:latin typeface="Futura Std Book" panose="020B0502020204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5898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>
          <p15:clr>
            <a:srgbClr val="FBAE40"/>
          </p15:clr>
        </p15:guide>
        <p15:guide id="4" pos="2026">
          <p15:clr>
            <a:srgbClr val="FBAE40"/>
          </p15:clr>
        </p15:guide>
        <p15:guide id="5" pos="5654">
          <p15:clr>
            <a:srgbClr val="FBAE40"/>
          </p15:clr>
        </p15:guide>
        <p15:guide id="6" orient="horz" pos="1026">
          <p15:clr>
            <a:srgbClr val="FBAE40"/>
          </p15:clr>
        </p15:guide>
        <p15:guide id="7" orient="horz" pos="329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 im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1D7B6-2F3E-7CC3-3461-7187E5A126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2480" y="3816319"/>
            <a:ext cx="5111496" cy="2224717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21FFDE-A6E9-FF26-B01A-A1715AD27A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2304" y="3816319"/>
            <a:ext cx="5111496" cy="2224717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6C6FA25E-82AB-4406-4FDD-3C50C9898A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2305" y="1642745"/>
            <a:ext cx="5111496" cy="196141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pour une image  4">
            <a:extLst>
              <a:ext uri="{FF2B5EF4-FFF2-40B4-BE49-F238E27FC236}">
                <a16:creationId xmlns:a16="http://schemas.microsoft.com/office/drawing/2014/main" id="{5C1E6DAA-DEC3-28E7-5153-90A2864ED7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479" y="1642745"/>
            <a:ext cx="5111496" cy="1961411"/>
          </a:xfrm>
        </p:spPr>
        <p:txBody>
          <a:bodyPr/>
          <a:lstStyle/>
          <a:p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14D31DD-D4B4-967D-64DA-E8A7BA9B28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03739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lonnes im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39D2869-3779-186B-41D7-C8445093FE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2480" y="3312827"/>
            <a:ext cx="3327728" cy="2681256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BF1EE08-E209-48EB-3DA6-124AA5E9B63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352716" y="3312827"/>
            <a:ext cx="3327728" cy="2681256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71FA4E24-23FC-37B3-6700-082B58A869C0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082953" y="3312827"/>
            <a:ext cx="3327728" cy="2681256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54B91060-398E-7FD3-C60C-19E8E19139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52716" y="1642746"/>
            <a:ext cx="3327728" cy="1452724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  4">
            <a:extLst>
              <a:ext uri="{FF2B5EF4-FFF2-40B4-BE49-F238E27FC236}">
                <a16:creationId xmlns:a16="http://schemas.microsoft.com/office/drawing/2014/main" id="{2603C386-0ECA-F336-4B2A-F9C9BB1659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479" y="1642746"/>
            <a:ext cx="3327728" cy="1452724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878EF5AA-92AA-143B-B64A-1CA27050E6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82953" y="1642746"/>
            <a:ext cx="3327728" cy="1452724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18FD794-0A47-5633-F4A5-0D6B56D717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55205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1D7B6-2F3E-7CC3-3461-7187E5A126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2480" y="1338263"/>
            <a:ext cx="4323593" cy="4655820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534CE122-AF17-EE96-0F3C-2B5C7F6162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8774" y="1338263"/>
            <a:ext cx="2987675" cy="2198757"/>
          </a:xfr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96DF4E10-30D0-E92E-6383-A4297DBE7CA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44739" y="1338263"/>
            <a:ext cx="2987675" cy="2198757"/>
          </a:xfrm>
        </p:spPr>
        <p:txBody>
          <a:bodyPr/>
          <a:lstStyle/>
          <a:p>
            <a:endParaRPr lang="fr-FR"/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C57DA57-1F6A-43FF-5EC1-807CA2CB29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08774" y="3795643"/>
            <a:ext cx="3002120" cy="2198757"/>
          </a:xfrm>
        </p:spPr>
        <p:txBody>
          <a:bodyPr/>
          <a:lstStyle/>
          <a:p>
            <a:endParaRPr lang="fr-FR"/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4AFBB6B4-406A-F567-2BC7-CF96247559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44739" y="3795645"/>
            <a:ext cx="2987675" cy="2198756"/>
          </a:xfrm>
        </p:spPr>
        <p:txBody>
          <a:bodyPr/>
          <a:lstStyle/>
          <a:p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BA5ADF39-BDCC-B696-DA26-1610AADD5B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87005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55ED50-B2E5-F7EE-7EC0-635E8EDADBFD}"/>
              </a:ext>
            </a:extLst>
          </p:cNvPr>
          <p:cNvSpPr/>
          <p:nvPr userDrawn="1"/>
        </p:nvSpPr>
        <p:spPr>
          <a:xfrm>
            <a:off x="0" y="0"/>
            <a:ext cx="5029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1D7B6-2F3E-7CC3-3461-7187E5A126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9586" y="1346807"/>
            <a:ext cx="4087292" cy="4655820"/>
          </a:xfrm>
        </p:spPr>
        <p:txBody>
          <a:bodyPr/>
          <a:lstStyle>
            <a:lvl1pPr algn="just">
              <a:defRPr>
                <a:solidFill>
                  <a:schemeClr val="bg2"/>
                </a:solidFill>
              </a:defRPr>
            </a:lvl1pPr>
            <a:lvl2pPr algn="just">
              <a:defRPr>
                <a:solidFill>
                  <a:schemeClr val="bg2"/>
                </a:solidFill>
              </a:defRPr>
            </a:lvl2pPr>
            <a:lvl3pPr algn="just">
              <a:defRPr>
                <a:solidFill>
                  <a:schemeClr val="bg2"/>
                </a:solidFill>
              </a:defRPr>
            </a:lvl3pPr>
            <a:lvl4pPr algn="just">
              <a:defRPr>
                <a:solidFill>
                  <a:schemeClr val="bg2"/>
                </a:solidFill>
              </a:defRPr>
            </a:lvl4pPr>
            <a:lvl5pPr algn="just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534CE122-AF17-EE96-0F3C-2B5C7F6162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8774" y="1338263"/>
            <a:ext cx="2987675" cy="2198757"/>
          </a:xfr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96DF4E10-30D0-E92E-6383-A4297DBE7CA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44739" y="1338263"/>
            <a:ext cx="2987675" cy="2198757"/>
          </a:xfrm>
        </p:spPr>
        <p:txBody>
          <a:bodyPr/>
          <a:lstStyle/>
          <a:p>
            <a:endParaRPr lang="fr-FR"/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C57DA57-1F6A-43FF-5EC1-807CA2CB29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08774" y="3795643"/>
            <a:ext cx="3002120" cy="2198757"/>
          </a:xfrm>
        </p:spPr>
        <p:txBody>
          <a:bodyPr/>
          <a:lstStyle/>
          <a:p>
            <a:endParaRPr lang="fr-FR"/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4AFBB6B4-406A-F567-2BC7-CF96247559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44739" y="3795645"/>
            <a:ext cx="2987675" cy="2198756"/>
          </a:xfrm>
        </p:spPr>
        <p:txBody>
          <a:bodyPr/>
          <a:lstStyle/>
          <a:p>
            <a:endParaRPr lang="fr-FR"/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660A27EE-EB2F-43F3-92F7-B77F6F006523}"/>
              </a:ext>
            </a:extLst>
          </p:cNvPr>
          <p:cNvCxnSpPr>
            <a:cxnSpLocks/>
          </p:cNvCxnSpPr>
          <p:nvPr userDrawn="1"/>
        </p:nvCxnSpPr>
        <p:spPr>
          <a:xfrm flipH="1">
            <a:off x="339848" y="6543227"/>
            <a:ext cx="10329501" cy="0"/>
          </a:xfrm>
          <a:prstGeom prst="line">
            <a:avLst/>
          </a:prstGeom>
          <a:ln w="1905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27151AB-B8B9-5FFB-BD64-7CC53E580945}"/>
              </a:ext>
            </a:extLst>
          </p:cNvPr>
          <p:cNvCxnSpPr>
            <a:cxnSpLocks/>
          </p:cNvCxnSpPr>
          <p:nvPr userDrawn="1"/>
        </p:nvCxnSpPr>
        <p:spPr>
          <a:xfrm flipH="1">
            <a:off x="460760" y="360218"/>
            <a:ext cx="768732" cy="0"/>
          </a:xfrm>
          <a:prstGeom prst="line">
            <a:avLst/>
          </a:prstGeom>
          <a:ln w="6032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">
            <a:extLst>
              <a:ext uri="{FF2B5EF4-FFF2-40B4-BE49-F238E27FC236}">
                <a16:creationId xmlns:a16="http://schemas.microsoft.com/office/drawing/2014/main" id="{66BD8EAD-D67C-4743-29E4-A3F0C9C71E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56861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4 imag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5">
            <a:extLst>
              <a:ext uri="{FF2B5EF4-FFF2-40B4-BE49-F238E27FC236}">
                <a16:creationId xmlns:a16="http://schemas.microsoft.com/office/drawing/2014/main" id="{8051262D-CA67-A042-57D7-0F6C1710F5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479" y="1338263"/>
            <a:ext cx="2987675" cy="2198757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  17">
            <a:extLst>
              <a:ext uri="{FF2B5EF4-FFF2-40B4-BE49-F238E27FC236}">
                <a16:creationId xmlns:a16="http://schemas.microsoft.com/office/drawing/2014/main" id="{3F224AC6-9F0C-8E7C-D96E-520AB0B9C0F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8444" y="1338263"/>
            <a:ext cx="2987675" cy="2198757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  19">
            <a:extLst>
              <a:ext uri="{FF2B5EF4-FFF2-40B4-BE49-F238E27FC236}">
                <a16:creationId xmlns:a16="http://schemas.microsoft.com/office/drawing/2014/main" id="{A38204C6-529A-8D1D-A9EF-96080F5D6FF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2479" y="3795643"/>
            <a:ext cx="3002120" cy="2198757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pour une image  21">
            <a:extLst>
              <a:ext uri="{FF2B5EF4-FFF2-40B4-BE49-F238E27FC236}">
                <a16:creationId xmlns:a16="http://schemas.microsoft.com/office/drawing/2014/main" id="{624B0392-F8BB-65BD-7E4B-854ACA85B6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58444" y="3795645"/>
            <a:ext cx="2987675" cy="2198756"/>
          </a:xfrm>
        </p:spPr>
        <p:txBody>
          <a:bodyPr/>
          <a:lstStyle/>
          <a:p>
            <a:endParaRPr lang="fr-FR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360DA09B-E5AD-C6CE-A21D-A26980FED6D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245928" y="1338263"/>
            <a:ext cx="4323593" cy="4655820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D3C0232-A03E-05DE-BCF5-C11851124B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77187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nce texte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1D7B6-2F3E-7CC3-3461-7187E5A126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993492" y="1330014"/>
            <a:ext cx="4228003" cy="4847865"/>
          </a:xfrm>
        </p:spPr>
        <p:txBody>
          <a:bodyPr/>
          <a:lstStyle/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9B2AC80-D357-6FCA-13E0-D6DF1D01A72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5897" y="1330014"/>
            <a:ext cx="2886075" cy="2303448"/>
          </a:xfrm>
        </p:spPr>
        <p:txBody>
          <a:bodyPr/>
          <a:lstStyle/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3" name="Espace réservé du contenu 6">
            <a:extLst>
              <a:ext uri="{FF2B5EF4-FFF2-40B4-BE49-F238E27FC236}">
                <a16:creationId xmlns:a16="http://schemas.microsoft.com/office/drawing/2014/main" id="{088B9073-63C6-1EAB-3995-BF32EEF2F4E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591339" y="3874431"/>
            <a:ext cx="2886075" cy="2303448"/>
          </a:xfrm>
        </p:spPr>
        <p:txBody>
          <a:bodyPr/>
          <a:lstStyle/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1683735B-F370-ECF1-C4F8-B3EFD08457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91340" y="1330325"/>
            <a:ext cx="2886075" cy="2303463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410E8B0E-CC44-3749-5BEE-E47E2D886B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5897" y="3852808"/>
            <a:ext cx="2886075" cy="2303463"/>
          </a:xfrm>
        </p:spPr>
        <p:txBody>
          <a:bodyPr/>
          <a:lstStyle/>
          <a:p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207D3AAF-FBDA-F228-9010-1779C4299A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23375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 chr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texte 33">
            <a:extLst>
              <a:ext uri="{FF2B5EF4-FFF2-40B4-BE49-F238E27FC236}">
                <a16:creationId xmlns:a16="http://schemas.microsoft.com/office/drawing/2014/main" id="{0C67F199-18C3-AC6D-0D67-8C4799EAEEE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33839" y="3207344"/>
            <a:ext cx="2000250" cy="20637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to change the styles of the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948658FB-4AE7-4C7A-43C0-747F9357D6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72732" y="2035941"/>
            <a:ext cx="2000250" cy="20637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Click to change the styles of the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FB646B02-39DB-3EBF-8673-000AAF4DD7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66610" y="1404293"/>
            <a:ext cx="1198884" cy="500373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ln w="22225"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0B1BB3C-1710-A171-7D0E-D3108C1C56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2158" y="2563893"/>
            <a:ext cx="874229" cy="544637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ln w="22225"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01</a:t>
            </a:r>
          </a:p>
        </p:txBody>
      </p:sp>
      <p:cxnSp>
        <p:nvCxnSpPr>
          <p:cNvPr id="7" name="Straight Connector 81">
            <a:extLst>
              <a:ext uri="{FF2B5EF4-FFF2-40B4-BE49-F238E27FC236}">
                <a16:creationId xmlns:a16="http://schemas.microsoft.com/office/drawing/2014/main" id="{097BE74E-7F35-F9AD-69A5-767A7B367144}"/>
              </a:ext>
            </a:extLst>
          </p:cNvPr>
          <p:cNvCxnSpPr>
            <a:cxnSpLocks/>
          </p:cNvCxnSpPr>
          <p:nvPr userDrawn="1"/>
        </p:nvCxnSpPr>
        <p:spPr>
          <a:xfrm>
            <a:off x="3065436" y="2555560"/>
            <a:ext cx="0" cy="3745675"/>
          </a:xfrm>
          <a:prstGeom prst="line">
            <a:avLst/>
          </a:prstGeom>
          <a:ln w="285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86">
            <a:extLst>
              <a:ext uri="{FF2B5EF4-FFF2-40B4-BE49-F238E27FC236}">
                <a16:creationId xmlns:a16="http://schemas.microsoft.com/office/drawing/2014/main" id="{EF07399F-3C1E-8770-09A5-88478838FBEC}"/>
              </a:ext>
            </a:extLst>
          </p:cNvPr>
          <p:cNvCxnSpPr>
            <a:cxnSpLocks/>
          </p:cNvCxnSpPr>
          <p:nvPr userDrawn="1"/>
        </p:nvCxnSpPr>
        <p:spPr>
          <a:xfrm>
            <a:off x="5111950" y="3709445"/>
            <a:ext cx="0" cy="2591790"/>
          </a:xfrm>
          <a:prstGeom prst="line">
            <a:avLst/>
          </a:prstGeom>
          <a:ln w="285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11">
            <a:extLst>
              <a:ext uri="{FF2B5EF4-FFF2-40B4-BE49-F238E27FC236}">
                <a16:creationId xmlns:a16="http://schemas.microsoft.com/office/drawing/2014/main" id="{59CA06FC-8125-8D89-55EB-7E4F0735A447}"/>
              </a:ext>
            </a:extLst>
          </p:cNvPr>
          <p:cNvCxnSpPr>
            <a:cxnSpLocks/>
          </p:cNvCxnSpPr>
          <p:nvPr userDrawn="1"/>
        </p:nvCxnSpPr>
        <p:spPr>
          <a:xfrm>
            <a:off x="7173302" y="2555560"/>
            <a:ext cx="0" cy="3742645"/>
          </a:xfrm>
          <a:prstGeom prst="line">
            <a:avLst/>
          </a:prstGeom>
          <a:ln w="285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6">
            <a:extLst>
              <a:ext uri="{FF2B5EF4-FFF2-40B4-BE49-F238E27FC236}">
                <a16:creationId xmlns:a16="http://schemas.microsoft.com/office/drawing/2014/main" id="{6CDAFBDD-E840-505A-4EB5-05E1A0A7072C}"/>
              </a:ext>
            </a:extLst>
          </p:cNvPr>
          <p:cNvCxnSpPr>
            <a:cxnSpLocks/>
          </p:cNvCxnSpPr>
          <p:nvPr userDrawn="1"/>
        </p:nvCxnSpPr>
        <p:spPr>
          <a:xfrm>
            <a:off x="1010493" y="3709445"/>
            <a:ext cx="0" cy="2591790"/>
          </a:xfrm>
          <a:prstGeom prst="line">
            <a:avLst/>
          </a:prstGeom>
          <a:ln w="285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21">
            <a:extLst>
              <a:ext uri="{FF2B5EF4-FFF2-40B4-BE49-F238E27FC236}">
                <a16:creationId xmlns:a16="http://schemas.microsoft.com/office/drawing/2014/main" id="{8580D6C5-9D60-2ADD-8E43-06970613BE29}"/>
              </a:ext>
            </a:extLst>
          </p:cNvPr>
          <p:cNvCxnSpPr>
            <a:cxnSpLocks/>
          </p:cNvCxnSpPr>
          <p:nvPr userDrawn="1"/>
        </p:nvCxnSpPr>
        <p:spPr>
          <a:xfrm>
            <a:off x="9236364" y="3709445"/>
            <a:ext cx="0" cy="25887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D3898D56-9E68-79EA-7232-486E00290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9321" y="2563893"/>
            <a:ext cx="989754" cy="500373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ln w="22225"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A805FA84-BD8F-7B65-B9E3-D3E1297BEA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72732" y="1404543"/>
            <a:ext cx="1443813" cy="500124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ln w="22225"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BA8FCEC1-426F-2E14-7441-414A41E57E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33839" y="2563893"/>
            <a:ext cx="1443813" cy="544637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ln w="22225"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05</a:t>
            </a:r>
          </a:p>
        </p:txBody>
      </p:sp>
      <p:sp>
        <p:nvSpPr>
          <p:cNvPr id="36" name="Espace réservé du texte 33">
            <a:extLst>
              <a:ext uri="{FF2B5EF4-FFF2-40B4-BE49-F238E27FC236}">
                <a16:creationId xmlns:a16="http://schemas.microsoft.com/office/drawing/2014/main" id="{8C2A5106-8E55-D240-E586-ED7C239325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4385" y="3177200"/>
            <a:ext cx="2000250" cy="206375"/>
          </a:xfrm>
        </p:spPr>
        <p:txBody>
          <a:bodyPr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37" name="Espace réservé du texte 33">
            <a:extLst>
              <a:ext uri="{FF2B5EF4-FFF2-40B4-BE49-F238E27FC236}">
                <a16:creationId xmlns:a16="http://schemas.microsoft.com/office/drawing/2014/main" id="{3923D6E8-E308-1E23-DB01-240EDD5A4E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66610" y="2020843"/>
            <a:ext cx="2000250" cy="206375"/>
          </a:xfrm>
        </p:spPr>
        <p:txBody>
          <a:bodyPr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38" name="Espace réservé du texte 33">
            <a:extLst>
              <a:ext uri="{FF2B5EF4-FFF2-40B4-BE49-F238E27FC236}">
                <a16:creationId xmlns:a16="http://schemas.microsoft.com/office/drawing/2014/main" id="{2D6AE430-4096-EE1A-E327-21FFDA9680C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12158" y="3194108"/>
            <a:ext cx="2000250" cy="206375"/>
          </a:xfrm>
        </p:spPr>
        <p:txBody>
          <a:bodyPr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
</a:t>
            </a:r>
          </a:p>
        </p:txBody>
      </p:sp>
      <p:sp>
        <p:nvSpPr>
          <p:cNvPr id="40" name="Espace réservé du texte 39">
            <a:extLst>
              <a:ext uri="{FF2B5EF4-FFF2-40B4-BE49-F238E27FC236}">
                <a16:creationId xmlns:a16="http://schemas.microsoft.com/office/drawing/2014/main" id="{D81A8EE1-496C-486F-285F-E77FE809D40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87793" y="3681413"/>
            <a:ext cx="1597345" cy="1947862"/>
          </a:xfr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</a:defRPr>
            </a:lvl1pPr>
            <a:lvl2pPr marL="457200" indent="0" algn="l">
              <a:buNone/>
              <a:defRPr sz="1000">
                <a:solidFill>
                  <a:schemeClr val="tx2"/>
                </a:solidFill>
              </a:defRPr>
            </a:lvl2pPr>
            <a:lvl3pPr marL="914400" indent="0" algn="l">
              <a:buNone/>
              <a:defRPr sz="1000">
                <a:solidFill>
                  <a:schemeClr val="tx2"/>
                </a:solidFill>
              </a:defRPr>
            </a:lvl3pPr>
            <a:lvl4pPr marL="1371600" indent="0" algn="l">
              <a:buNone/>
              <a:defRPr sz="1000">
                <a:solidFill>
                  <a:schemeClr val="tx2"/>
                </a:solidFill>
              </a:defRPr>
            </a:lvl4pPr>
            <a:lvl5pPr marL="1828800" indent="0" algn="l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
</a:t>
            </a:r>
          </a:p>
        </p:txBody>
      </p:sp>
      <p:sp>
        <p:nvSpPr>
          <p:cNvPr id="41" name="Espace réservé du texte 39">
            <a:extLst>
              <a:ext uri="{FF2B5EF4-FFF2-40B4-BE49-F238E27FC236}">
                <a16:creationId xmlns:a16="http://schemas.microsoft.com/office/drawing/2014/main" id="{F53FFBA7-0AD5-BB08-9936-10922E2839E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194889" y="2508596"/>
            <a:ext cx="1638731" cy="1947862"/>
          </a:xfr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</a:defRPr>
            </a:lvl1pPr>
            <a:lvl2pPr marL="457200" indent="0" algn="l">
              <a:buNone/>
              <a:defRPr sz="1000">
                <a:solidFill>
                  <a:schemeClr val="tx2"/>
                </a:solidFill>
              </a:defRPr>
            </a:lvl2pPr>
            <a:lvl3pPr marL="914400" indent="0" algn="l">
              <a:buNone/>
              <a:defRPr sz="1000">
                <a:solidFill>
                  <a:schemeClr val="tx2"/>
                </a:solidFill>
              </a:defRPr>
            </a:lvl3pPr>
            <a:lvl4pPr marL="1371600" indent="0" algn="l">
              <a:buNone/>
              <a:defRPr sz="1000">
                <a:solidFill>
                  <a:schemeClr val="tx2"/>
                </a:solidFill>
              </a:defRPr>
            </a:lvl4pPr>
            <a:lvl5pPr marL="1828800" indent="0" algn="l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
</a:t>
            </a:r>
          </a:p>
        </p:txBody>
      </p:sp>
      <p:sp>
        <p:nvSpPr>
          <p:cNvPr id="42" name="Espace réservé du texte 39">
            <a:extLst>
              <a:ext uri="{FF2B5EF4-FFF2-40B4-BE49-F238E27FC236}">
                <a16:creationId xmlns:a16="http://schemas.microsoft.com/office/drawing/2014/main" id="{B67A4ADD-AB86-5809-50BD-5A9FC1523D9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09220" y="3661535"/>
            <a:ext cx="1638731" cy="1947862"/>
          </a:xfr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</a:defRPr>
            </a:lvl1pPr>
            <a:lvl2pPr marL="457200" indent="0" algn="l">
              <a:buNone/>
              <a:defRPr sz="1000">
                <a:solidFill>
                  <a:schemeClr val="tx2"/>
                </a:solidFill>
              </a:defRPr>
            </a:lvl2pPr>
            <a:lvl3pPr marL="914400" indent="0" algn="l">
              <a:buNone/>
              <a:defRPr sz="1000">
                <a:solidFill>
                  <a:schemeClr val="tx2"/>
                </a:solidFill>
              </a:defRPr>
            </a:lvl3pPr>
            <a:lvl4pPr marL="1371600" indent="0" algn="l">
              <a:buNone/>
              <a:defRPr sz="1000">
                <a:solidFill>
                  <a:schemeClr val="tx2"/>
                </a:solidFill>
              </a:defRPr>
            </a:lvl4pPr>
            <a:lvl5pPr marL="1828800" indent="0" algn="l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
</a:t>
            </a:r>
          </a:p>
        </p:txBody>
      </p:sp>
      <p:sp>
        <p:nvSpPr>
          <p:cNvPr id="43" name="Espace réservé du texte 39">
            <a:extLst>
              <a:ext uri="{FF2B5EF4-FFF2-40B4-BE49-F238E27FC236}">
                <a16:creationId xmlns:a16="http://schemas.microsoft.com/office/drawing/2014/main" id="{B754E0FD-0AC0-782D-7205-18E81252AD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83185" y="2521848"/>
            <a:ext cx="1638731" cy="1947862"/>
          </a:xfr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</a:defRPr>
            </a:lvl1pPr>
            <a:lvl2pPr marL="457200" indent="0" algn="l">
              <a:buNone/>
              <a:defRPr sz="1000">
                <a:solidFill>
                  <a:schemeClr val="tx2"/>
                </a:solidFill>
              </a:defRPr>
            </a:lvl2pPr>
            <a:lvl3pPr marL="914400" indent="0" algn="l">
              <a:buNone/>
              <a:defRPr sz="1000">
                <a:solidFill>
                  <a:schemeClr val="tx2"/>
                </a:solidFill>
              </a:defRPr>
            </a:lvl3pPr>
            <a:lvl4pPr marL="1371600" indent="0" algn="l">
              <a:buNone/>
              <a:defRPr sz="1000">
                <a:solidFill>
                  <a:schemeClr val="tx2"/>
                </a:solidFill>
              </a:defRPr>
            </a:lvl4pPr>
            <a:lvl5pPr marL="1828800" indent="0" algn="l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
</a:t>
            </a:r>
          </a:p>
        </p:txBody>
      </p:sp>
      <p:sp>
        <p:nvSpPr>
          <p:cNvPr id="44" name="Espace réservé du texte 39">
            <a:extLst>
              <a:ext uri="{FF2B5EF4-FFF2-40B4-BE49-F238E27FC236}">
                <a16:creationId xmlns:a16="http://schemas.microsoft.com/office/drawing/2014/main" id="{3E118E16-76B0-8694-0320-97FADB22B65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330646" y="3668161"/>
            <a:ext cx="1638731" cy="1947862"/>
          </a:xfr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</a:defRPr>
            </a:lvl1pPr>
            <a:lvl2pPr marL="457200" indent="0" algn="l">
              <a:buNone/>
              <a:defRPr sz="1000">
                <a:solidFill>
                  <a:schemeClr val="tx2"/>
                </a:solidFill>
              </a:defRPr>
            </a:lvl2pPr>
            <a:lvl3pPr marL="914400" indent="0" algn="l">
              <a:buNone/>
              <a:defRPr sz="1000">
                <a:solidFill>
                  <a:schemeClr val="tx2"/>
                </a:solidFill>
              </a:defRPr>
            </a:lvl3pPr>
            <a:lvl4pPr marL="1371600" indent="0" algn="l">
              <a:buNone/>
              <a:defRPr sz="1000">
                <a:solidFill>
                  <a:schemeClr val="tx2"/>
                </a:solidFill>
              </a:defRPr>
            </a:lvl4pPr>
            <a:lvl5pPr marL="1828800" indent="0" algn="l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
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403F11D1-4BA5-FF2B-5E81-124796EF5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01109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7FA68351-93F8-31FD-60E1-C6F0707D9F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59258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28A9F0-0529-562C-E98C-BAF8CA368368}"/>
              </a:ext>
            </a:extLst>
          </p:cNvPr>
          <p:cNvSpPr/>
          <p:nvPr userDrawn="1"/>
        </p:nvSpPr>
        <p:spPr>
          <a:xfrm>
            <a:off x="193431" y="0"/>
            <a:ext cx="1758461" cy="6114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65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D2234C3E-4BCF-50D0-4D5B-E43F703A04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0834" y="1721126"/>
            <a:ext cx="949479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bg2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6D189330-AA19-387B-ADCC-E7705934A0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2691" y="3281500"/>
            <a:ext cx="949479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bg2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644F2445-F4D8-2316-4CA5-3599E2C46E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2691" y="4841875"/>
            <a:ext cx="949479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bg2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8ED543D9-4BDB-E157-F425-29AACAA249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0777" y="1721126"/>
            <a:ext cx="949479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bg2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00C72BEB-CC3A-8A56-EB83-B7341F16B7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32634" y="3281500"/>
            <a:ext cx="949479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bg2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05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0159EF2-8D74-33C8-AB13-C69A5F85D00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32634" y="4841875"/>
            <a:ext cx="949479" cy="675999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bg2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06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13B2C285-422B-0F73-9486-8E87D8C457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79376" y="1718585"/>
            <a:ext cx="3162894" cy="675999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 algn="just">
              <a:buNone/>
              <a:defRPr sz="1600" b="1"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 algn="just">
              <a:buNone/>
              <a:defRPr sz="1400" b="1"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 algn="just">
              <a:buNone/>
              <a:defRPr sz="1200" b="1"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 algn="just">
              <a:buNone/>
              <a:defRPr sz="1200" b="1"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A78A9F8-8F5C-605B-CD6D-6D2D38530E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79376" y="3273065"/>
            <a:ext cx="3162894" cy="675999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 algn="just">
              <a:buNone/>
              <a:defRPr sz="1600" b="1"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 algn="just">
              <a:buNone/>
              <a:defRPr sz="1400" b="1"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 algn="just">
              <a:buNone/>
              <a:defRPr sz="1200" b="1"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 algn="just">
              <a:buNone/>
              <a:defRPr sz="1200" b="1"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B47B93BF-50BD-1418-83E5-0AE23855DB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79376" y="4853671"/>
            <a:ext cx="3162894" cy="675999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 algn="just">
              <a:buNone/>
              <a:defRPr sz="1600" b="1"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 algn="just">
              <a:buNone/>
              <a:defRPr sz="1400" b="1"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 algn="just">
              <a:buNone/>
              <a:defRPr sz="1200" b="1"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 algn="just">
              <a:buNone/>
              <a:defRPr sz="1200" b="1"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B55334D6-9C66-F90B-A89F-5B77B4A0C43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04965" y="1718585"/>
            <a:ext cx="3162894" cy="675999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 algn="just">
              <a:buNone/>
              <a:defRPr sz="1600" b="1"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 algn="just">
              <a:buNone/>
              <a:defRPr sz="1400" b="1"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 algn="just">
              <a:buNone/>
              <a:defRPr sz="1200" b="1"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 algn="just">
              <a:buNone/>
              <a:defRPr sz="1200" b="1"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835559BF-3B2F-2F3D-1781-5E25F053244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04965" y="3273065"/>
            <a:ext cx="3162894" cy="675999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 algn="just">
              <a:buNone/>
              <a:defRPr sz="1600" b="1"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 algn="just">
              <a:buNone/>
              <a:defRPr sz="1400" b="1"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 algn="just">
              <a:buNone/>
              <a:defRPr sz="1200" b="1"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 algn="just">
              <a:buNone/>
              <a:defRPr sz="1200" b="1"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C65D84AB-2B43-BAE4-CEF9-A71B65DFDA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04965" y="4853671"/>
            <a:ext cx="3162894" cy="675999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 algn="just">
              <a:buNone/>
              <a:defRPr sz="1600" b="1"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 algn="just">
              <a:buNone/>
              <a:defRPr sz="1400" b="1"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 algn="just">
              <a:buNone/>
              <a:defRPr sz="1200" b="1"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 algn="just">
              <a:buNone/>
              <a:defRPr sz="1200" b="1"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text</a:t>
            </a:r>
            <a:endParaRPr lang="fr-FR"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5184F30-8A2E-158A-D0AE-337917F60553}"/>
              </a:ext>
            </a:extLst>
          </p:cNvPr>
          <p:cNvCxnSpPr>
            <a:cxnSpLocks/>
          </p:cNvCxnSpPr>
          <p:nvPr userDrawn="1"/>
        </p:nvCxnSpPr>
        <p:spPr>
          <a:xfrm flipV="1">
            <a:off x="1451359" y="2636266"/>
            <a:ext cx="0" cy="406682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9CF343E-8FB2-9F2D-754F-FC1632ED21BD}"/>
              </a:ext>
            </a:extLst>
          </p:cNvPr>
          <p:cNvCxnSpPr>
            <a:cxnSpLocks/>
          </p:cNvCxnSpPr>
          <p:nvPr userDrawn="1"/>
        </p:nvCxnSpPr>
        <p:spPr>
          <a:xfrm flipV="1">
            <a:off x="1451359" y="4193967"/>
            <a:ext cx="0" cy="406682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4BD3FF2C-5FFA-E3A2-EE84-5AD539E03629}"/>
              </a:ext>
            </a:extLst>
          </p:cNvPr>
          <p:cNvCxnSpPr>
            <a:cxnSpLocks/>
          </p:cNvCxnSpPr>
          <p:nvPr userDrawn="1"/>
        </p:nvCxnSpPr>
        <p:spPr>
          <a:xfrm flipV="1">
            <a:off x="7013959" y="2636266"/>
            <a:ext cx="0" cy="406682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023F9C0-B179-EF18-8942-9B528DDF5BAC}"/>
              </a:ext>
            </a:extLst>
          </p:cNvPr>
          <p:cNvCxnSpPr>
            <a:cxnSpLocks/>
          </p:cNvCxnSpPr>
          <p:nvPr userDrawn="1"/>
        </p:nvCxnSpPr>
        <p:spPr>
          <a:xfrm flipV="1">
            <a:off x="7013959" y="4193967"/>
            <a:ext cx="0" cy="406682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re 1">
            <a:extLst>
              <a:ext uri="{FF2B5EF4-FFF2-40B4-BE49-F238E27FC236}">
                <a16:creationId xmlns:a16="http://schemas.microsoft.com/office/drawing/2014/main" id="{4B7A3E9E-F1BB-0365-651C-43854983EF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291024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59731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DC026890-4392-2477-371E-95CA97B757C1}"/>
              </a:ext>
            </a:extLst>
          </p:cNvPr>
          <p:cNvPicPr>
            <a:picLocks noChangeAspect="1"/>
          </p:cNvPicPr>
          <p:nvPr userDrawn="1"/>
        </p:nvPicPr>
        <p:blipFill rotWithShape="1">
          <a:blip/>
          <a:srcRect t="27310" b="3472"/>
          <a:stretch/>
        </p:blipFill>
        <p:spPr>
          <a:xfrm flipH="1"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6D5BB78B-FCFD-89A9-849D-CEB3F91A60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8848" y="5134687"/>
            <a:ext cx="5143402" cy="8302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i="0">
                <a:ln w="22225">
                  <a:noFill/>
                </a:ln>
                <a:solidFill>
                  <a:schemeClr val="bg2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Titre du </a:t>
            </a:r>
            <a:br>
              <a:rPr lang="fr-FR"/>
            </a:br>
            <a:r>
              <a:rPr lang="fr-FR"/>
              <a:t>document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25C8997-B058-8798-0D57-F06055E7F53E}"/>
              </a:ext>
            </a:extLst>
          </p:cNvPr>
          <p:cNvCxnSpPr>
            <a:cxnSpLocks/>
          </p:cNvCxnSpPr>
          <p:nvPr userDrawn="1"/>
        </p:nvCxnSpPr>
        <p:spPr>
          <a:xfrm flipV="1">
            <a:off x="9080549" y="4506656"/>
            <a:ext cx="0" cy="406682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2F86901-9E30-1AEC-211D-209A8FDFD1E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80549" y="6186277"/>
            <a:ext cx="0" cy="406682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aphic 14">
            <a:extLst>
              <a:ext uri="{FF2B5EF4-FFF2-40B4-BE49-F238E27FC236}">
                <a16:creationId xmlns:a16="http://schemas.microsoft.com/office/drawing/2014/main" id="{B3607CB6-A4EF-C6AE-C625-C454D10CFC52}"/>
              </a:ext>
            </a:extLst>
          </p:cNvPr>
          <p:cNvGrpSpPr/>
          <p:nvPr userDrawn="1"/>
        </p:nvGrpSpPr>
        <p:grpSpPr>
          <a:xfrm>
            <a:off x="8850604" y="489858"/>
            <a:ext cx="2798344" cy="505832"/>
            <a:chOff x="7728536" y="711200"/>
            <a:chExt cx="3655169" cy="660715"/>
          </a:xfrm>
        </p:grpSpPr>
        <p:grpSp>
          <p:nvGrpSpPr>
            <p:cNvPr id="44" name="Graphic 14">
              <a:extLst>
                <a:ext uri="{FF2B5EF4-FFF2-40B4-BE49-F238E27FC236}">
                  <a16:creationId xmlns:a16="http://schemas.microsoft.com/office/drawing/2014/main" id="{782C9F96-B109-513C-8D85-D7EB5324836D}"/>
                </a:ext>
              </a:extLst>
            </p:cNvPr>
            <p:cNvGrpSpPr/>
            <p:nvPr/>
          </p:nvGrpSpPr>
          <p:grpSpPr>
            <a:xfrm>
              <a:off x="9039563" y="1184091"/>
              <a:ext cx="2308841" cy="187824"/>
              <a:chOff x="9039563" y="1184091"/>
              <a:chExt cx="2308841" cy="187824"/>
            </a:xfrm>
            <a:solidFill>
              <a:srgbClr val="F2F2F3"/>
            </a:solidFill>
          </p:grpSpPr>
          <p:sp>
            <p:nvSpPr>
              <p:cNvPr id="57" name="Freeform: Shape 23">
                <a:extLst>
                  <a:ext uri="{FF2B5EF4-FFF2-40B4-BE49-F238E27FC236}">
                    <a16:creationId xmlns:a16="http://schemas.microsoft.com/office/drawing/2014/main" id="{DC2A55FF-8443-2AF6-A909-DCB5420D5872}"/>
                  </a:ext>
                </a:extLst>
              </p:cNvPr>
              <p:cNvSpPr/>
              <p:nvPr/>
            </p:nvSpPr>
            <p:spPr>
              <a:xfrm>
                <a:off x="9039563" y="1191084"/>
                <a:ext cx="140202" cy="140535"/>
              </a:xfrm>
              <a:custGeom>
                <a:avLst/>
                <a:gdLst>
                  <a:gd name="connsiteX0" fmla="*/ 0 w 140202"/>
                  <a:gd name="connsiteY0" fmla="*/ 139869 h 140535"/>
                  <a:gd name="connsiteX1" fmla="*/ 10990 w 140202"/>
                  <a:gd name="connsiteY1" fmla="*/ 111229 h 140535"/>
                  <a:gd name="connsiteX2" fmla="*/ 23645 w 140202"/>
                  <a:gd name="connsiteY2" fmla="*/ 79592 h 140535"/>
                  <a:gd name="connsiteX3" fmla="*/ 37299 w 140202"/>
                  <a:gd name="connsiteY3" fmla="*/ 46623 h 140535"/>
                  <a:gd name="connsiteX4" fmla="*/ 51285 w 140202"/>
                  <a:gd name="connsiteY4" fmla="*/ 13987 h 140535"/>
                  <a:gd name="connsiteX5" fmla="*/ 59278 w 140202"/>
                  <a:gd name="connsiteY5" fmla="*/ 2997 h 140535"/>
                  <a:gd name="connsiteX6" fmla="*/ 70601 w 140202"/>
                  <a:gd name="connsiteY6" fmla="*/ 0 h 140535"/>
                  <a:gd name="connsiteX7" fmla="*/ 75596 w 140202"/>
                  <a:gd name="connsiteY7" fmla="*/ 666 h 140535"/>
                  <a:gd name="connsiteX8" fmla="*/ 79925 w 140202"/>
                  <a:gd name="connsiteY8" fmla="*/ 1998 h 140535"/>
                  <a:gd name="connsiteX9" fmla="*/ 82923 w 140202"/>
                  <a:gd name="connsiteY9" fmla="*/ 3330 h 140535"/>
                  <a:gd name="connsiteX10" fmla="*/ 84255 w 140202"/>
                  <a:gd name="connsiteY10" fmla="*/ 4329 h 140535"/>
                  <a:gd name="connsiteX11" fmla="*/ 92247 w 140202"/>
                  <a:gd name="connsiteY11" fmla="*/ 20980 h 140535"/>
                  <a:gd name="connsiteX12" fmla="*/ 102904 w 140202"/>
                  <a:gd name="connsiteY12" fmla="*/ 45624 h 140535"/>
                  <a:gd name="connsiteX13" fmla="*/ 114560 w 140202"/>
                  <a:gd name="connsiteY13" fmla="*/ 73931 h 140535"/>
                  <a:gd name="connsiteX14" fmla="*/ 125882 w 140202"/>
                  <a:gd name="connsiteY14" fmla="*/ 101905 h 140535"/>
                  <a:gd name="connsiteX15" fmla="*/ 134874 w 140202"/>
                  <a:gd name="connsiteY15" fmla="*/ 125549 h 140535"/>
                  <a:gd name="connsiteX16" fmla="*/ 140202 w 140202"/>
                  <a:gd name="connsiteY16" fmla="*/ 140202 h 140535"/>
                  <a:gd name="connsiteX17" fmla="*/ 114560 w 140202"/>
                  <a:gd name="connsiteY17" fmla="*/ 140202 h 140535"/>
                  <a:gd name="connsiteX18" fmla="*/ 111895 w 140202"/>
                  <a:gd name="connsiteY18" fmla="*/ 133542 h 140535"/>
                  <a:gd name="connsiteX19" fmla="*/ 108565 w 140202"/>
                  <a:gd name="connsiteY19" fmla="*/ 124217 h 140535"/>
                  <a:gd name="connsiteX20" fmla="*/ 104902 w 140202"/>
                  <a:gd name="connsiteY20" fmla="*/ 113894 h 140535"/>
                  <a:gd name="connsiteX21" fmla="*/ 101239 w 140202"/>
                  <a:gd name="connsiteY21" fmla="*/ 104902 h 140535"/>
                  <a:gd name="connsiteX22" fmla="*/ 35966 w 140202"/>
                  <a:gd name="connsiteY22" fmla="*/ 104902 h 140535"/>
                  <a:gd name="connsiteX23" fmla="*/ 28307 w 140202"/>
                  <a:gd name="connsiteY23" fmla="*/ 125216 h 140535"/>
                  <a:gd name="connsiteX24" fmla="*/ 22646 w 140202"/>
                  <a:gd name="connsiteY24" fmla="*/ 140535 h 140535"/>
                  <a:gd name="connsiteX25" fmla="*/ 0 w 140202"/>
                  <a:gd name="connsiteY25" fmla="*/ 140535 h 140535"/>
                  <a:gd name="connsiteX26" fmla="*/ 93912 w 140202"/>
                  <a:gd name="connsiteY26" fmla="*/ 83256 h 140535"/>
                  <a:gd name="connsiteX27" fmla="*/ 87585 w 140202"/>
                  <a:gd name="connsiteY27" fmla="*/ 66937 h 140535"/>
                  <a:gd name="connsiteX28" fmla="*/ 80591 w 140202"/>
                  <a:gd name="connsiteY28" fmla="*/ 49620 h 140535"/>
                  <a:gd name="connsiteX29" fmla="*/ 74264 w 140202"/>
                  <a:gd name="connsiteY29" fmla="*/ 34301 h 140535"/>
                  <a:gd name="connsiteX30" fmla="*/ 69602 w 140202"/>
                  <a:gd name="connsiteY30" fmla="*/ 23645 h 140535"/>
                  <a:gd name="connsiteX31" fmla="*/ 63940 w 140202"/>
                  <a:gd name="connsiteY31" fmla="*/ 36299 h 140535"/>
                  <a:gd name="connsiteX32" fmla="*/ 57613 w 140202"/>
                  <a:gd name="connsiteY32" fmla="*/ 51285 h 140535"/>
                  <a:gd name="connsiteX33" fmla="*/ 50952 w 140202"/>
                  <a:gd name="connsiteY33" fmla="*/ 67270 h 140535"/>
                  <a:gd name="connsiteX34" fmla="*/ 44625 w 140202"/>
                  <a:gd name="connsiteY34" fmla="*/ 83256 h 140535"/>
                  <a:gd name="connsiteX35" fmla="*/ 93912 w 140202"/>
                  <a:gd name="connsiteY35" fmla="*/ 83256 h 140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0202" h="140535">
                    <a:moveTo>
                      <a:pt x="0" y="139869"/>
                    </a:moveTo>
                    <a:cubicBezTo>
                      <a:pt x="3330" y="130878"/>
                      <a:pt x="6994" y="121553"/>
                      <a:pt x="10990" y="111229"/>
                    </a:cubicBezTo>
                    <a:cubicBezTo>
                      <a:pt x="14986" y="100906"/>
                      <a:pt x="19315" y="90249"/>
                      <a:pt x="23645" y="79592"/>
                    </a:cubicBezTo>
                    <a:cubicBezTo>
                      <a:pt x="27974" y="68936"/>
                      <a:pt x="32636" y="57946"/>
                      <a:pt x="37299" y="46623"/>
                    </a:cubicBezTo>
                    <a:cubicBezTo>
                      <a:pt x="41961" y="35633"/>
                      <a:pt x="46623" y="24644"/>
                      <a:pt x="51285" y="13987"/>
                    </a:cubicBezTo>
                    <a:cubicBezTo>
                      <a:pt x="53617" y="8659"/>
                      <a:pt x="56281" y="4995"/>
                      <a:pt x="59278" y="2997"/>
                    </a:cubicBezTo>
                    <a:cubicBezTo>
                      <a:pt x="62275" y="999"/>
                      <a:pt x="65938" y="0"/>
                      <a:pt x="70601" y="0"/>
                    </a:cubicBezTo>
                    <a:cubicBezTo>
                      <a:pt x="72266" y="0"/>
                      <a:pt x="73931" y="333"/>
                      <a:pt x="75596" y="666"/>
                    </a:cubicBezTo>
                    <a:cubicBezTo>
                      <a:pt x="77261" y="999"/>
                      <a:pt x="78593" y="1665"/>
                      <a:pt x="79925" y="1998"/>
                    </a:cubicBezTo>
                    <a:cubicBezTo>
                      <a:pt x="81257" y="2664"/>
                      <a:pt x="82256" y="2997"/>
                      <a:pt x="82923" y="3330"/>
                    </a:cubicBezTo>
                    <a:cubicBezTo>
                      <a:pt x="83922" y="3663"/>
                      <a:pt x="84255" y="3996"/>
                      <a:pt x="84255" y="4329"/>
                    </a:cubicBezTo>
                    <a:cubicBezTo>
                      <a:pt x="86253" y="7993"/>
                      <a:pt x="88917" y="13654"/>
                      <a:pt x="92247" y="20980"/>
                    </a:cubicBezTo>
                    <a:cubicBezTo>
                      <a:pt x="95577" y="28307"/>
                      <a:pt x="99241" y="36632"/>
                      <a:pt x="102904" y="45624"/>
                    </a:cubicBezTo>
                    <a:cubicBezTo>
                      <a:pt x="106567" y="54616"/>
                      <a:pt x="110563" y="64273"/>
                      <a:pt x="114560" y="73931"/>
                    </a:cubicBezTo>
                    <a:cubicBezTo>
                      <a:pt x="118556" y="83922"/>
                      <a:pt x="122219" y="93246"/>
                      <a:pt x="125882" y="101905"/>
                    </a:cubicBezTo>
                    <a:cubicBezTo>
                      <a:pt x="129213" y="110563"/>
                      <a:pt x="132210" y="118556"/>
                      <a:pt x="134874" y="125549"/>
                    </a:cubicBezTo>
                    <a:cubicBezTo>
                      <a:pt x="137538" y="132543"/>
                      <a:pt x="139203" y="137205"/>
                      <a:pt x="140202" y="140202"/>
                    </a:cubicBezTo>
                    <a:lnTo>
                      <a:pt x="114560" y="140202"/>
                    </a:lnTo>
                    <a:cubicBezTo>
                      <a:pt x="113894" y="138537"/>
                      <a:pt x="113228" y="136206"/>
                      <a:pt x="111895" y="133542"/>
                    </a:cubicBezTo>
                    <a:cubicBezTo>
                      <a:pt x="110896" y="130545"/>
                      <a:pt x="109564" y="127547"/>
                      <a:pt x="108565" y="124217"/>
                    </a:cubicBezTo>
                    <a:cubicBezTo>
                      <a:pt x="107233" y="120887"/>
                      <a:pt x="105901" y="117557"/>
                      <a:pt x="104902" y="113894"/>
                    </a:cubicBezTo>
                    <a:cubicBezTo>
                      <a:pt x="103570" y="110563"/>
                      <a:pt x="102571" y="107233"/>
                      <a:pt x="101239" y="104902"/>
                    </a:cubicBezTo>
                    <a:lnTo>
                      <a:pt x="35966" y="104902"/>
                    </a:lnTo>
                    <a:cubicBezTo>
                      <a:pt x="32969" y="112228"/>
                      <a:pt x="30638" y="118889"/>
                      <a:pt x="28307" y="125216"/>
                    </a:cubicBezTo>
                    <a:cubicBezTo>
                      <a:pt x="25976" y="131544"/>
                      <a:pt x="24311" y="136539"/>
                      <a:pt x="22646" y="140535"/>
                    </a:cubicBezTo>
                    <a:lnTo>
                      <a:pt x="0" y="140535"/>
                    </a:lnTo>
                    <a:close/>
                    <a:moveTo>
                      <a:pt x="93912" y="83256"/>
                    </a:moveTo>
                    <a:cubicBezTo>
                      <a:pt x="92247" y="78260"/>
                      <a:pt x="89916" y="72932"/>
                      <a:pt x="87585" y="66937"/>
                    </a:cubicBezTo>
                    <a:cubicBezTo>
                      <a:pt x="85254" y="60943"/>
                      <a:pt x="82923" y="55282"/>
                      <a:pt x="80591" y="49620"/>
                    </a:cubicBezTo>
                    <a:cubicBezTo>
                      <a:pt x="78260" y="43959"/>
                      <a:pt x="76262" y="38964"/>
                      <a:pt x="74264" y="34301"/>
                    </a:cubicBezTo>
                    <a:cubicBezTo>
                      <a:pt x="72266" y="29639"/>
                      <a:pt x="70601" y="26309"/>
                      <a:pt x="69602" y="23645"/>
                    </a:cubicBezTo>
                    <a:cubicBezTo>
                      <a:pt x="67937" y="27308"/>
                      <a:pt x="65938" y="31637"/>
                      <a:pt x="63940" y="36299"/>
                    </a:cubicBezTo>
                    <a:cubicBezTo>
                      <a:pt x="61942" y="40962"/>
                      <a:pt x="59611" y="45957"/>
                      <a:pt x="57613" y="51285"/>
                    </a:cubicBezTo>
                    <a:cubicBezTo>
                      <a:pt x="55282" y="56614"/>
                      <a:pt x="53284" y="61942"/>
                      <a:pt x="50952" y="67270"/>
                    </a:cubicBezTo>
                    <a:cubicBezTo>
                      <a:pt x="48621" y="72599"/>
                      <a:pt x="46623" y="77927"/>
                      <a:pt x="44625" y="83256"/>
                    </a:cubicBezTo>
                    <a:lnTo>
                      <a:pt x="93912" y="83256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8" name="Freeform: Shape 24">
                <a:extLst>
                  <a:ext uri="{FF2B5EF4-FFF2-40B4-BE49-F238E27FC236}">
                    <a16:creationId xmlns:a16="http://schemas.microsoft.com/office/drawing/2014/main" id="{07AB975F-1C34-77BE-4406-A06A97BB0ECB}"/>
                  </a:ext>
                </a:extLst>
              </p:cNvPr>
              <p:cNvSpPr/>
              <p:nvPr/>
            </p:nvSpPr>
            <p:spPr>
              <a:xfrm>
                <a:off x="9188424" y="1184091"/>
                <a:ext cx="105234" cy="149526"/>
              </a:xfrm>
              <a:custGeom>
                <a:avLst/>
                <a:gdLst>
                  <a:gd name="connsiteX0" fmla="*/ 83256 w 105234"/>
                  <a:gd name="connsiteY0" fmla="*/ 10657 h 149526"/>
                  <a:gd name="connsiteX1" fmla="*/ 86253 w 105234"/>
                  <a:gd name="connsiteY1" fmla="*/ 2664 h 149526"/>
                  <a:gd name="connsiteX2" fmla="*/ 94911 w 105234"/>
                  <a:gd name="connsiteY2" fmla="*/ 0 h 149526"/>
                  <a:gd name="connsiteX3" fmla="*/ 101239 w 105234"/>
                  <a:gd name="connsiteY3" fmla="*/ 999 h 149526"/>
                  <a:gd name="connsiteX4" fmla="*/ 105235 w 105234"/>
                  <a:gd name="connsiteY4" fmla="*/ 2331 h 149526"/>
                  <a:gd name="connsiteX5" fmla="*/ 105235 w 105234"/>
                  <a:gd name="connsiteY5" fmla="*/ 91914 h 149526"/>
                  <a:gd name="connsiteX6" fmla="*/ 101239 w 105234"/>
                  <a:gd name="connsiteY6" fmla="*/ 117224 h 149526"/>
                  <a:gd name="connsiteX7" fmla="*/ 90249 w 105234"/>
                  <a:gd name="connsiteY7" fmla="*/ 135207 h 149526"/>
                  <a:gd name="connsiteX8" fmla="*/ 73598 w 105234"/>
                  <a:gd name="connsiteY8" fmla="*/ 145864 h 149526"/>
                  <a:gd name="connsiteX9" fmla="*/ 52617 w 105234"/>
                  <a:gd name="connsiteY9" fmla="*/ 149527 h 149526"/>
                  <a:gd name="connsiteX10" fmla="*/ 31637 w 105234"/>
                  <a:gd name="connsiteY10" fmla="*/ 145531 h 149526"/>
                  <a:gd name="connsiteX11" fmla="*/ 14986 w 105234"/>
                  <a:gd name="connsiteY11" fmla="*/ 134541 h 149526"/>
                  <a:gd name="connsiteX12" fmla="*/ 3996 w 105234"/>
                  <a:gd name="connsiteY12" fmla="*/ 117890 h 149526"/>
                  <a:gd name="connsiteX13" fmla="*/ 0 w 105234"/>
                  <a:gd name="connsiteY13" fmla="*/ 96909 h 149526"/>
                  <a:gd name="connsiteX14" fmla="*/ 3663 w 105234"/>
                  <a:gd name="connsiteY14" fmla="*/ 75596 h 149526"/>
                  <a:gd name="connsiteX15" fmla="*/ 14320 w 105234"/>
                  <a:gd name="connsiteY15" fmla="*/ 58945 h 149526"/>
                  <a:gd name="connsiteX16" fmla="*/ 29972 w 105234"/>
                  <a:gd name="connsiteY16" fmla="*/ 47955 h 149526"/>
                  <a:gd name="connsiteX17" fmla="*/ 49620 w 105234"/>
                  <a:gd name="connsiteY17" fmla="*/ 43959 h 149526"/>
                  <a:gd name="connsiteX18" fmla="*/ 69602 w 105234"/>
                  <a:gd name="connsiteY18" fmla="*/ 48288 h 149526"/>
                  <a:gd name="connsiteX19" fmla="*/ 82923 w 105234"/>
                  <a:gd name="connsiteY19" fmla="*/ 59278 h 149526"/>
                  <a:gd name="connsiteX20" fmla="*/ 82923 w 105234"/>
                  <a:gd name="connsiteY20" fmla="*/ 10657 h 149526"/>
                  <a:gd name="connsiteX21" fmla="*/ 83256 w 105234"/>
                  <a:gd name="connsiteY21" fmla="*/ 96909 h 149526"/>
                  <a:gd name="connsiteX22" fmla="*/ 80924 w 105234"/>
                  <a:gd name="connsiteY22" fmla="*/ 84255 h 149526"/>
                  <a:gd name="connsiteX23" fmla="*/ 74930 w 105234"/>
                  <a:gd name="connsiteY23" fmla="*/ 73931 h 149526"/>
                  <a:gd name="connsiteX24" fmla="*/ 65605 w 105234"/>
                  <a:gd name="connsiteY24" fmla="*/ 66937 h 149526"/>
                  <a:gd name="connsiteX25" fmla="*/ 53283 w 105234"/>
                  <a:gd name="connsiteY25" fmla="*/ 64606 h 149526"/>
                  <a:gd name="connsiteX26" fmla="*/ 40962 w 105234"/>
                  <a:gd name="connsiteY26" fmla="*/ 66937 h 149526"/>
                  <a:gd name="connsiteX27" fmla="*/ 31637 w 105234"/>
                  <a:gd name="connsiteY27" fmla="*/ 73598 h 149526"/>
                  <a:gd name="connsiteX28" fmla="*/ 25643 w 105234"/>
                  <a:gd name="connsiteY28" fmla="*/ 83922 h 149526"/>
                  <a:gd name="connsiteX29" fmla="*/ 23645 w 105234"/>
                  <a:gd name="connsiteY29" fmla="*/ 96909 h 149526"/>
                  <a:gd name="connsiteX30" fmla="*/ 25643 w 105234"/>
                  <a:gd name="connsiteY30" fmla="*/ 109897 h 149526"/>
                  <a:gd name="connsiteX31" fmla="*/ 31637 w 105234"/>
                  <a:gd name="connsiteY31" fmla="*/ 119888 h 149526"/>
                  <a:gd name="connsiteX32" fmla="*/ 40962 w 105234"/>
                  <a:gd name="connsiteY32" fmla="*/ 126548 h 149526"/>
                  <a:gd name="connsiteX33" fmla="*/ 53283 w 105234"/>
                  <a:gd name="connsiteY33" fmla="*/ 128880 h 149526"/>
                  <a:gd name="connsiteX34" fmla="*/ 65605 w 105234"/>
                  <a:gd name="connsiteY34" fmla="*/ 126548 h 149526"/>
                  <a:gd name="connsiteX35" fmla="*/ 74930 w 105234"/>
                  <a:gd name="connsiteY35" fmla="*/ 119888 h 149526"/>
                  <a:gd name="connsiteX36" fmla="*/ 80924 w 105234"/>
                  <a:gd name="connsiteY36" fmla="*/ 109897 h 149526"/>
                  <a:gd name="connsiteX37" fmla="*/ 83256 w 105234"/>
                  <a:gd name="connsiteY37" fmla="*/ 96909 h 14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5234" h="149526">
                    <a:moveTo>
                      <a:pt x="83256" y="10657"/>
                    </a:moveTo>
                    <a:cubicBezTo>
                      <a:pt x="83256" y="6993"/>
                      <a:pt x="84255" y="4329"/>
                      <a:pt x="86253" y="2664"/>
                    </a:cubicBezTo>
                    <a:cubicBezTo>
                      <a:pt x="88251" y="999"/>
                      <a:pt x="91248" y="0"/>
                      <a:pt x="94911" y="0"/>
                    </a:cubicBezTo>
                    <a:cubicBezTo>
                      <a:pt x="97242" y="0"/>
                      <a:pt x="99241" y="333"/>
                      <a:pt x="101239" y="999"/>
                    </a:cubicBezTo>
                    <a:cubicBezTo>
                      <a:pt x="103237" y="1665"/>
                      <a:pt x="104569" y="1998"/>
                      <a:pt x="105235" y="2331"/>
                    </a:cubicBezTo>
                    <a:lnTo>
                      <a:pt x="105235" y="91914"/>
                    </a:lnTo>
                    <a:cubicBezTo>
                      <a:pt x="105235" y="101572"/>
                      <a:pt x="103903" y="109897"/>
                      <a:pt x="101239" y="117224"/>
                    </a:cubicBezTo>
                    <a:cubicBezTo>
                      <a:pt x="98574" y="124550"/>
                      <a:pt x="94911" y="130212"/>
                      <a:pt x="90249" y="135207"/>
                    </a:cubicBezTo>
                    <a:cubicBezTo>
                      <a:pt x="85587" y="139869"/>
                      <a:pt x="79925" y="143533"/>
                      <a:pt x="73598" y="145864"/>
                    </a:cubicBezTo>
                    <a:cubicBezTo>
                      <a:pt x="67270" y="148195"/>
                      <a:pt x="60277" y="149527"/>
                      <a:pt x="52617" y="149527"/>
                    </a:cubicBezTo>
                    <a:cubicBezTo>
                      <a:pt x="44958" y="149527"/>
                      <a:pt x="37964" y="148195"/>
                      <a:pt x="31637" y="145531"/>
                    </a:cubicBezTo>
                    <a:cubicBezTo>
                      <a:pt x="25310" y="142866"/>
                      <a:pt x="19648" y="139203"/>
                      <a:pt x="14986" y="134541"/>
                    </a:cubicBezTo>
                    <a:cubicBezTo>
                      <a:pt x="10324" y="129879"/>
                      <a:pt x="6660" y="124217"/>
                      <a:pt x="3996" y="117890"/>
                    </a:cubicBezTo>
                    <a:cubicBezTo>
                      <a:pt x="1332" y="111229"/>
                      <a:pt x="0" y="104236"/>
                      <a:pt x="0" y="96909"/>
                    </a:cubicBezTo>
                    <a:cubicBezTo>
                      <a:pt x="0" y="89250"/>
                      <a:pt x="1332" y="82256"/>
                      <a:pt x="3663" y="75596"/>
                    </a:cubicBezTo>
                    <a:cubicBezTo>
                      <a:pt x="6327" y="69269"/>
                      <a:pt x="9658" y="63607"/>
                      <a:pt x="14320" y="58945"/>
                    </a:cubicBezTo>
                    <a:cubicBezTo>
                      <a:pt x="18649" y="54283"/>
                      <a:pt x="23978" y="50619"/>
                      <a:pt x="29972" y="47955"/>
                    </a:cubicBezTo>
                    <a:cubicBezTo>
                      <a:pt x="35966" y="45291"/>
                      <a:pt x="42627" y="43959"/>
                      <a:pt x="49620" y="43959"/>
                    </a:cubicBezTo>
                    <a:cubicBezTo>
                      <a:pt x="57280" y="43959"/>
                      <a:pt x="63607" y="45291"/>
                      <a:pt x="69602" y="48288"/>
                    </a:cubicBezTo>
                    <a:cubicBezTo>
                      <a:pt x="75263" y="51285"/>
                      <a:pt x="79925" y="54949"/>
                      <a:pt x="82923" y="59278"/>
                    </a:cubicBezTo>
                    <a:lnTo>
                      <a:pt x="82923" y="10657"/>
                    </a:lnTo>
                    <a:close/>
                    <a:moveTo>
                      <a:pt x="83256" y="96909"/>
                    </a:moveTo>
                    <a:cubicBezTo>
                      <a:pt x="83256" y="92247"/>
                      <a:pt x="82589" y="88251"/>
                      <a:pt x="80924" y="84255"/>
                    </a:cubicBezTo>
                    <a:cubicBezTo>
                      <a:pt x="79592" y="80258"/>
                      <a:pt x="77261" y="76928"/>
                      <a:pt x="74930" y="73931"/>
                    </a:cubicBezTo>
                    <a:cubicBezTo>
                      <a:pt x="72266" y="70934"/>
                      <a:pt x="69269" y="68603"/>
                      <a:pt x="65605" y="66937"/>
                    </a:cubicBezTo>
                    <a:cubicBezTo>
                      <a:pt x="61942" y="65272"/>
                      <a:pt x="57946" y="64606"/>
                      <a:pt x="53283" y="64606"/>
                    </a:cubicBezTo>
                    <a:cubicBezTo>
                      <a:pt x="48621" y="64606"/>
                      <a:pt x="44625" y="65272"/>
                      <a:pt x="40962" y="66937"/>
                    </a:cubicBezTo>
                    <a:cubicBezTo>
                      <a:pt x="37298" y="68603"/>
                      <a:pt x="34301" y="70934"/>
                      <a:pt x="31637" y="73598"/>
                    </a:cubicBezTo>
                    <a:cubicBezTo>
                      <a:pt x="28973" y="76595"/>
                      <a:pt x="26975" y="79925"/>
                      <a:pt x="25643" y="83922"/>
                    </a:cubicBezTo>
                    <a:cubicBezTo>
                      <a:pt x="24311" y="87918"/>
                      <a:pt x="23645" y="92247"/>
                      <a:pt x="23645" y="96909"/>
                    </a:cubicBezTo>
                    <a:cubicBezTo>
                      <a:pt x="23645" y="101572"/>
                      <a:pt x="24311" y="105901"/>
                      <a:pt x="25643" y="109897"/>
                    </a:cubicBezTo>
                    <a:cubicBezTo>
                      <a:pt x="26975" y="113894"/>
                      <a:pt x="28973" y="117224"/>
                      <a:pt x="31637" y="119888"/>
                    </a:cubicBezTo>
                    <a:cubicBezTo>
                      <a:pt x="34301" y="122885"/>
                      <a:pt x="37298" y="124883"/>
                      <a:pt x="40962" y="126548"/>
                    </a:cubicBezTo>
                    <a:cubicBezTo>
                      <a:pt x="44625" y="128213"/>
                      <a:pt x="48621" y="128880"/>
                      <a:pt x="53283" y="128880"/>
                    </a:cubicBezTo>
                    <a:cubicBezTo>
                      <a:pt x="57613" y="128880"/>
                      <a:pt x="61609" y="128213"/>
                      <a:pt x="65605" y="126548"/>
                    </a:cubicBezTo>
                    <a:cubicBezTo>
                      <a:pt x="69269" y="124883"/>
                      <a:pt x="72599" y="122885"/>
                      <a:pt x="74930" y="119888"/>
                    </a:cubicBezTo>
                    <a:cubicBezTo>
                      <a:pt x="77594" y="117224"/>
                      <a:pt x="79592" y="113561"/>
                      <a:pt x="80924" y="109897"/>
                    </a:cubicBezTo>
                    <a:cubicBezTo>
                      <a:pt x="82589" y="105901"/>
                      <a:pt x="83256" y="101572"/>
                      <a:pt x="83256" y="96909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9" name="Freeform: Shape 25">
                <a:extLst>
                  <a:ext uri="{FF2B5EF4-FFF2-40B4-BE49-F238E27FC236}">
                    <a16:creationId xmlns:a16="http://schemas.microsoft.com/office/drawing/2014/main" id="{2B76CBE5-1943-D520-B3F3-82F5E06B398F}"/>
                  </a:ext>
                </a:extLst>
              </p:cNvPr>
              <p:cNvSpPr/>
              <p:nvPr/>
            </p:nvSpPr>
            <p:spPr>
              <a:xfrm>
                <a:off x="9304649" y="1230714"/>
                <a:ext cx="106900" cy="100239"/>
              </a:xfrm>
              <a:custGeom>
                <a:avLst/>
                <a:gdLst>
                  <a:gd name="connsiteX0" fmla="*/ 40962 w 106900"/>
                  <a:gd name="connsiteY0" fmla="*/ 100240 h 100239"/>
                  <a:gd name="connsiteX1" fmla="*/ 24311 w 106900"/>
                  <a:gd name="connsiteY1" fmla="*/ 67603 h 100239"/>
                  <a:gd name="connsiteX2" fmla="*/ 11323 w 106900"/>
                  <a:gd name="connsiteY2" fmla="*/ 40296 h 100239"/>
                  <a:gd name="connsiteX3" fmla="*/ 2997 w 106900"/>
                  <a:gd name="connsiteY3" fmla="*/ 20314 h 100239"/>
                  <a:gd name="connsiteX4" fmla="*/ 0 w 106900"/>
                  <a:gd name="connsiteY4" fmla="*/ 9991 h 100239"/>
                  <a:gd name="connsiteX5" fmla="*/ 2664 w 106900"/>
                  <a:gd name="connsiteY5" fmla="*/ 2997 h 100239"/>
                  <a:gd name="connsiteX6" fmla="*/ 10990 w 106900"/>
                  <a:gd name="connsiteY6" fmla="*/ 0 h 100239"/>
                  <a:gd name="connsiteX7" fmla="*/ 17650 w 106900"/>
                  <a:gd name="connsiteY7" fmla="*/ 666 h 100239"/>
                  <a:gd name="connsiteX8" fmla="*/ 20647 w 106900"/>
                  <a:gd name="connsiteY8" fmla="*/ 1998 h 100239"/>
                  <a:gd name="connsiteX9" fmla="*/ 28973 w 106900"/>
                  <a:gd name="connsiteY9" fmla="*/ 23645 h 100239"/>
                  <a:gd name="connsiteX10" fmla="*/ 37964 w 106900"/>
                  <a:gd name="connsiteY10" fmla="*/ 44625 h 100239"/>
                  <a:gd name="connsiteX11" fmla="*/ 46290 w 106900"/>
                  <a:gd name="connsiteY11" fmla="*/ 62608 h 100239"/>
                  <a:gd name="connsiteX12" fmla="*/ 52617 w 106900"/>
                  <a:gd name="connsiteY12" fmla="*/ 75929 h 100239"/>
                  <a:gd name="connsiteX13" fmla="*/ 60610 w 106900"/>
                  <a:gd name="connsiteY13" fmla="*/ 58945 h 100239"/>
                  <a:gd name="connsiteX14" fmla="*/ 68936 w 106900"/>
                  <a:gd name="connsiteY14" fmla="*/ 39630 h 100239"/>
                  <a:gd name="connsiteX15" fmla="*/ 76262 w 106900"/>
                  <a:gd name="connsiteY15" fmla="*/ 22312 h 100239"/>
                  <a:gd name="connsiteX16" fmla="*/ 80924 w 106900"/>
                  <a:gd name="connsiteY16" fmla="*/ 10990 h 100239"/>
                  <a:gd name="connsiteX17" fmla="*/ 85587 w 106900"/>
                  <a:gd name="connsiteY17" fmla="*/ 2997 h 100239"/>
                  <a:gd name="connsiteX18" fmla="*/ 94245 w 106900"/>
                  <a:gd name="connsiteY18" fmla="*/ 0 h 100239"/>
                  <a:gd name="connsiteX19" fmla="*/ 103237 w 106900"/>
                  <a:gd name="connsiteY19" fmla="*/ 1998 h 100239"/>
                  <a:gd name="connsiteX20" fmla="*/ 106900 w 106900"/>
                  <a:gd name="connsiteY20" fmla="*/ 4329 h 100239"/>
                  <a:gd name="connsiteX21" fmla="*/ 102904 w 106900"/>
                  <a:gd name="connsiteY21" fmla="*/ 15652 h 100239"/>
                  <a:gd name="connsiteX22" fmla="*/ 96243 w 106900"/>
                  <a:gd name="connsiteY22" fmla="*/ 31970 h 100239"/>
                  <a:gd name="connsiteX23" fmla="*/ 87585 w 106900"/>
                  <a:gd name="connsiteY23" fmla="*/ 50619 h 100239"/>
                  <a:gd name="connsiteX24" fmla="*/ 78593 w 106900"/>
                  <a:gd name="connsiteY24" fmla="*/ 69602 h 100239"/>
                  <a:gd name="connsiteX25" fmla="*/ 70268 w 106900"/>
                  <a:gd name="connsiteY25" fmla="*/ 86919 h 100239"/>
                  <a:gd name="connsiteX26" fmla="*/ 63607 w 106900"/>
                  <a:gd name="connsiteY26" fmla="*/ 99907 h 100239"/>
                  <a:gd name="connsiteX27" fmla="*/ 40962 w 106900"/>
                  <a:gd name="connsiteY27" fmla="*/ 99907 h 100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6900" h="100239">
                    <a:moveTo>
                      <a:pt x="40962" y="100240"/>
                    </a:moveTo>
                    <a:cubicBezTo>
                      <a:pt x="34967" y="88584"/>
                      <a:pt x="29306" y="77927"/>
                      <a:pt x="24311" y="67603"/>
                    </a:cubicBezTo>
                    <a:cubicBezTo>
                      <a:pt x="19315" y="57613"/>
                      <a:pt x="14986" y="48288"/>
                      <a:pt x="11323" y="40296"/>
                    </a:cubicBezTo>
                    <a:cubicBezTo>
                      <a:pt x="7659" y="32303"/>
                      <a:pt x="4995" y="25643"/>
                      <a:pt x="2997" y="20314"/>
                    </a:cubicBezTo>
                    <a:cubicBezTo>
                      <a:pt x="999" y="14986"/>
                      <a:pt x="0" y="11656"/>
                      <a:pt x="0" y="9991"/>
                    </a:cubicBezTo>
                    <a:cubicBezTo>
                      <a:pt x="0" y="7326"/>
                      <a:pt x="999" y="4995"/>
                      <a:pt x="2664" y="2997"/>
                    </a:cubicBezTo>
                    <a:cubicBezTo>
                      <a:pt x="4329" y="999"/>
                      <a:pt x="7326" y="0"/>
                      <a:pt x="10990" y="0"/>
                    </a:cubicBezTo>
                    <a:cubicBezTo>
                      <a:pt x="13654" y="0"/>
                      <a:pt x="15985" y="333"/>
                      <a:pt x="17650" y="666"/>
                    </a:cubicBezTo>
                    <a:cubicBezTo>
                      <a:pt x="19315" y="1332"/>
                      <a:pt x="20314" y="1665"/>
                      <a:pt x="20647" y="1998"/>
                    </a:cubicBezTo>
                    <a:cubicBezTo>
                      <a:pt x="23311" y="9325"/>
                      <a:pt x="25976" y="16318"/>
                      <a:pt x="28973" y="23645"/>
                    </a:cubicBezTo>
                    <a:cubicBezTo>
                      <a:pt x="31970" y="30971"/>
                      <a:pt x="34967" y="37964"/>
                      <a:pt x="37964" y="44625"/>
                    </a:cubicBezTo>
                    <a:cubicBezTo>
                      <a:pt x="40962" y="51285"/>
                      <a:pt x="43626" y="57280"/>
                      <a:pt x="46290" y="62608"/>
                    </a:cubicBezTo>
                    <a:cubicBezTo>
                      <a:pt x="48954" y="67936"/>
                      <a:pt x="50952" y="72266"/>
                      <a:pt x="52617" y="75929"/>
                    </a:cubicBezTo>
                    <a:cubicBezTo>
                      <a:pt x="54949" y="71267"/>
                      <a:pt x="57613" y="65605"/>
                      <a:pt x="60610" y="58945"/>
                    </a:cubicBezTo>
                    <a:cubicBezTo>
                      <a:pt x="63607" y="52284"/>
                      <a:pt x="66271" y="45957"/>
                      <a:pt x="68936" y="39630"/>
                    </a:cubicBezTo>
                    <a:cubicBezTo>
                      <a:pt x="71600" y="33302"/>
                      <a:pt x="73931" y="27308"/>
                      <a:pt x="76262" y="22312"/>
                    </a:cubicBezTo>
                    <a:cubicBezTo>
                      <a:pt x="78260" y="16984"/>
                      <a:pt x="79925" y="13321"/>
                      <a:pt x="80924" y="10990"/>
                    </a:cubicBezTo>
                    <a:cubicBezTo>
                      <a:pt x="82256" y="7659"/>
                      <a:pt x="83921" y="4995"/>
                      <a:pt x="85587" y="2997"/>
                    </a:cubicBezTo>
                    <a:cubicBezTo>
                      <a:pt x="87252" y="999"/>
                      <a:pt x="90249" y="0"/>
                      <a:pt x="94245" y="0"/>
                    </a:cubicBezTo>
                    <a:cubicBezTo>
                      <a:pt x="97908" y="0"/>
                      <a:pt x="100906" y="666"/>
                      <a:pt x="103237" y="1998"/>
                    </a:cubicBezTo>
                    <a:cubicBezTo>
                      <a:pt x="105568" y="3330"/>
                      <a:pt x="106900" y="3996"/>
                      <a:pt x="106900" y="4329"/>
                    </a:cubicBezTo>
                    <a:cubicBezTo>
                      <a:pt x="106234" y="6993"/>
                      <a:pt x="104902" y="10990"/>
                      <a:pt x="102904" y="15652"/>
                    </a:cubicBezTo>
                    <a:cubicBezTo>
                      <a:pt x="100906" y="20647"/>
                      <a:pt x="98907" y="25976"/>
                      <a:pt x="96243" y="31970"/>
                    </a:cubicBezTo>
                    <a:cubicBezTo>
                      <a:pt x="93579" y="37964"/>
                      <a:pt x="90582" y="44292"/>
                      <a:pt x="87585" y="50619"/>
                    </a:cubicBezTo>
                    <a:cubicBezTo>
                      <a:pt x="84587" y="57280"/>
                      <a:pt x="81590" y="63607"/>
                      <a:pt x="78593" y="69602"/>
                    </a:cubicBezTo>
                    <a:cubicBezTo>
                      <a:pt x="75596" y="75929"/>
                      <a:pt x="72932" y="81590"/>
                      <a:pt x="70268" y="86919"/>
                    </a:cubicBezTo>
                    <a:cubicBezTo>
                      <a:pt x="67603" y="92247"/>
                      <a:pt x="65272" y="96576"/>
                      <a:pt x="63607" y="99907"/>
                    </a:cubicBezTo>
                    <a:lnTo>
                      <a:pt x="40962" y="99907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0" name="Freeform: Shape 26">
                <a:extLst>
                  <a:ext uri="{FF2B5EF4-FFF2-40B4-BE49-F238E27FC236}">
                    <a16:creationId xmlns:a16="http://schemas.microsoft.com/office/drawing/2014/main" id="{B250C249-4E8F-9A13-ADAB-FF254C9AF1F1}"/>
                  </a:ext>
                </a:extLst>
              </p:cNvPr>
              <p:cNvSpPr/>
              <p:nvPr/>
            </p:nvSpPr>
            <p:spPr>
              <a:xfrm>
                <a:off x="9417543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69 w 93246"/>
                  <a:gd name="connsiteY15" fmla="*/ 29972 h 105567"/>
                  <a:gd name="connsiteX16" fmla="*/ 62275 w 93246"/>
                  <a:gd name="connsiteY16" fmla="*/ 22646 h 105567"/>
                  <a:gd name="connsiteX17" fmla="*/ 52951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2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10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7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7" y="103570"/>
                      <a:pt x="81257" y="103903"/>
                      <a:pt x="77261" y="104236"/>
                    </a:cubicBezTo>
                    <a:cubicBezTo>
                      <a:pt x="73598" y="104569"/>
                      <a:pt x="69269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994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7" y="40296"/>
                      <a:pt x="46623" y="40296"/>
                    </a:cubicBezTo>
                    <a:cubicBezTo>
                      <a:pt x="51618" y="40296"/>
                      <a:pt x="56281" y="40629"/>
                      <a:pt x="60610" y="40629"/>
                    </a:cubicBezTo>
                    <a:cubicBezTo>
                      <a:pt x="64939" y="40962"/>
                      <a:pt x="68269" y="41295"/>
                      <a:pt x="70601" y="41628"/>
                    </a:cubicBezTo>
                    <a:cubicBezTo>
                      <a:pt x="70601" y="36965"/>
                      <a:pt x="69935" y="33302"/>
                      <a:pt x="68269" y="29972"/>
                    </a:cubicBezTo>
                    <a:cubicBezTo>
                      <a:pt x="66937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1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2" y="17317"/>
                      <a:pt x="8992" y="14653"/>
                    </a:cubicBezTo>
                    <a:cubicBezTo>
                      <a:pt x="8992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10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69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8" y="77927"/>
                      <a:pt x="23977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6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1" name="Freeform: Shape 27">
                <a:extLst>
                  <a:ext uri="{FF2B5EF4-FFF2-40B4-BE49-F238E27FC236}">
                    <a16:creationId xmlns:a16="http://schemas.microsoft.com/office/drawing/2014/main" id="{DF8FDBBF-825F-6C34-0483-421DCB955594}"/>
                  </a:ext>
                </a:extLst>
              </p:cNvPr>
              <p:cNvSpPr/>
              <p:nvPr/>
            </p:nvSpPr>
            <p:spPr>
              <a:xfrm>
                <a:off x="9533435" y="1228383"/>
                <a:ext cx="95244" cy="102570"/>
              </a:xfrm>
              <a:custGeom>
                <a:avLst/>
                <a:gdLst>
                  <a:gd name="connsiteX0" fmla="*/ 0 w 95244"/>
                  <a:gd name="connsiteY0" fmla="*/ 42294 h 102570"/>
                  <a:gd name="connsiteX1" fmla="*/ 3663 w 95244"/>
                  <a:gd name="connsiteY1" fmla="*/ 24644 h 102570"/>
                  <a:gd name="connsiteX2" fmla="*/ 13654 w 95244"/>
                  <a:gd name="connsiteY2" fmla="*/ 11323 h 102570"/>
                  <a:gd name="connsiteX3" fmla="*/ 28640 w 95244"/>
                  <a:gd name="connsiteY3" fmla="*/ 2997 h 102570"/>
                  <a:gd name="connsiteX4" fmla="*/ 47622 w 95244"/>
                  <a:gd name="connsiteY4" fmla="*/ 0 h 102570"/>
                  <a:gd name="connsiteX5" fmla="*/ 66604 w 95244"/>
                  <a:gd name="connsiteY5" fmla="*/ 2997 h 102570"/>
                  <a:gd name="connsiteX6" fmla="*/ 81590 w 95244"/>
                  <a:gd name="connsiteY6" fmla="*/ 11323 h 102570"/>
                  <a:gd name="connsiteX7" fmla="*/ 91581 w 95244"/>
                  <a:gd name="connsiteY7" fmla="*/ 24644 h 102570"/>
                  <a:gd name="connsiteX8" fmla="*/ 95244 w 95244"/>
                  <a:gd name="connsiteY8" fmla="*/ 42294 h 102570"/>
                  <a:gd name="connsiteX9" fmla="*/ 95244 w 95244"/>
                  <a:gd name="connsiteY9" fmla="*/ 102571 h 102570"/>
                  <a:gd name="connsiteX10" fmla="*/ 72932 w 95244"/>
                  <a:gd name="connsiteY10" fmla="*/ 102571 h 102570"/>
                  <a:gd name="connsiteX11" fmla="*/ 72932 w 95244"/>
                  <a:gd name="connsiteY11" fmla="*/ 47955 h 102570"/>
                  <a:gd name="connsiteX12" fmla="*/ 66604 w 95244"/>
                  <a:gd name="connsiteY12" fmla="*/ 27308 h 102570"/>
                  <a:gd name="connsiteX13" fmla="*/ 47622 w 95244"/>
                  <a:gd name="connsiteY13" fmla="*/ 20314 h 102570"/>
                  <a:gd name="connsiteX14" fmla="*/ 28640 w 95244"/>
                  <a:gd name="connsiteY14" fmla="*/ 27308 h 102570"/>
                  <a:gd name="connsiteX15" fmla="*/ 22312 w 95244"/>
                  <a:gd name="connsiteY15" fmla="*/ 47955 h 102570"/>
                  <a:gd name="connsiteX16" fmla="*/ 22312 w 95244"/>
                  <a:gd name="connsiteY16" fmla="*/ 102571 h 102570"/>
                  <a:gd name="connsiteX17" fmla="*/ 0 w 95244"/>
                  <a:gd name="connsiteY17" fmla="*/ 102571 h 102570"/>
                  <a:gd name="connsiteX18" fmla="*/ 0 w 95244"/>
                  <a:gd name="connsiteY18" fmla="*/ 42294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244" h="102570">
                    <a:moveTo>
                      <a:pt x="0" y="42294"/>
                    </a:moveTo>
                    <a:cubicBezTo>
                      <a:pt x="0" y="35633"/>
                      <a:pt x="1332" y="29639"/>
                      <a:pt x="3663" y="24644"/>
                    </a:cubicBezTo>
                    <a:cubicBezTo>
                      <a:pt x="5994" y="19315"/>
                      <a:pt x="9325" y="14986"/>
                      <a:pt x="13654" y="11323"/>
                    </a:cubicBezTo>
                    <a:cubicBezTo>
                      <a:pt x="17983" y="7660"/>
                      <a:pt x="22978" y="4995"/>
                      <a:pt x="28640" y="2997"/>
                    </a:cubicBezTo>
                    <a:cubicBezTo>
                      <a:pt x="34301" y="999"/>
                      <a:pt x="40629" y="0"/>
                      <a:pt x="47622" y="0"/>
                    </a:cubicBezTo>
                    <a:cubicBezTo>
                      <a:pt x="54616" y="0"/>
                      <a:pt x="60943" y="999"/>
                      <a:pt x="66604" y="2997"/>
                    </a:cubicBezTo>
                    <a:cubicBezTo>
                      <a:pt x="72599" y="4995"/>
                      <a:pt x="77594" y="7660"/>
                      <a:pt x="81590" y="11323"/>
                    </a:cubicBezTo>
                    <a:cubicBezTo>
                      <a:pt x="85920" y="14986"/>
                      <a:pt x="88917" y="19315"/>
                      <a:pt x="91581" y="24644"/>
                    </a:cubicBezTo>
                    <a:cubicBezTo>
                      <a:pt x="93912" y="29972"/>
                      <a:pt x="95244" y="35966"/>
                      <a:pt x="95244" y="42294"/>
                    </a:cubicBezTo>
                    <a:lnTo>
                      <a:pt x="95244" y="102571"/>
                    </a:lnTo>
                    <a:lnTo>
                      <a:pt x="72932" y="102571"/>
                    </a:lnTo>
                    <a:lnTo>
                      <a:pt x="72932" y="47955"/>
                    </a:lnTo>
                    <a:cubicBezTo>
                      <a:pt x="72932" y="38964"/>
                      <a:pt x="70934" y="31970"/>
                      <a:pt x="66604" y="27308"/>
                    </a:cubicBezTo>
                    <a:cubicBezTo>
                      <a:pt x="62275" y="22645"/>
                      <a:pt x="55948" y="20314"/>
                      <a:pt x="47622" y="20314"/>
                    </a:cubicBezTo>
                    <a:cubicBezTo>
                      <a:pt x="39297" y="20314"/>
                      <a:pt x="32969" y="22645"/>
                      <a:pt x="28640" y="27308"/>
                    </a:cubicBezTo>
                    <a:cubicBezTo>
                      <a:pt x="24311" y="31970"/>
                      <a:pt x="22312" y="38964"/>
                      <a:pt x="22312" y="47955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4229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2" name="Freeform: Shape 28">
                <a:extLst>
                  <a:ext uri="{FF2B5EF4-FFF2-40B4-BE49-F238E27FC236}">
                    <a16:creationId xmlns:a16="http://schemas.microsoft.com/office/drawing/2014/main" id="{6E82F3FE-A1C0-3DFA-82E2-4603CFB54D49}"/>
                  </a:ext>
                </a:extLst>
              </p:cNvPr>
              <p:cNvSpPr/>
              <p:nvPr/>
            </p:nvSpPr>
            <p:spPr>
              <a:xfrm>
                <a:off x="9647328" y="1228383"/>
                <a:ext cx="88583" cy="105234"/>
              </a:xfrm>
              <a:custGeom>
                <a:avLst/>
                <a:gdLst>
                  <a:gd name="connsiteX0" fmla="*/ 88584 w 88583"/>
                  <a:gd name="connsiteY0" fmla="*/ 95244 h 105234"/>
                  <a:gd name="connsiteX1" fmla="*/ 82923 w 88583"/>
                  <a:gd name="connsiteY1" fmla="*/ 98575 h 105234"/>
                  <a:gd name="connsiteX2" fmla="*/ 75263 w 88583"/>
                  <a:gd name="connsiteY2" fmla="*/ 101905 h 105234"/>
                  <a:gd name="connsiteX3" fmla="*/ 65272 w 88583"/>
                  <a:gd name="connsiteY3" fmla="*/ 104236 h 105234"/>
                  <a:gd name="connsiteX4" fmla="*/ 52618 w 88583"/>
                  <a:gd name="connsiteY4" fmla="*/ 105235 h 105234"/>
                  <a:gd name="connsiteX5" fmla="*/ 32303 w 88583"/>
                  <a:gd name="connsiteY5" fmla="*/ 101905 h 105234"/>
                  <a:gd name="connsiteX6" fmla="*/ 15652 w 88583"/>
                  <a:gd name="connsiteY6" fmla="*/ 91914 h 105234"/>
                  <a:gd name="connsiteX7" fmla="*/ 4329 w 88583"/>
                  <a:gd name="connsiteY7" fmla="*/ 75596 h 105234"/>
                  <a:gd name="connsiteX8" fmla="*/ 0 w 88583"/>
                  <a:gd name="connsiteY8" fmla="*/ 52951 h 105234"/>
                  <a:gd name="connsiteX9" fmla="*/ 3996 w 88583"/>
                  <a:gd name="connsiteY9" fmla="*/ 30305 h 105234"/>
                  <a:gd name="connsiteX10" fmla="*/ 15319 w 88583"/>
                  <a:gd name="connsiteY10" fmla="*/ 13654 h 105234"/>
                  <a:gd name="connsiteX11" fmla="*/ 32303 w 88583"/>
                  <a:gd name="connsiteY11" fmla="*/ 3330 h 105234"/>
                  <a:gd name="connsiteX12" fmla="*/ 53284 w 88583"/>
                  <a:gd name="connsiteY12" fmla="*/ 0 h 105234"/>
                  <a:gd name="connsiteX13" fmla="*/ 69602 w 88583"/>
                  <a:gd name="connsiteY13" fmla="*/ 1665 h 105234"/>
                  <a:gd name="connsiteX14" fmla="*/ 80591 w 88583"/>
                  <a:gd name="connsiteY14" fmla="*/ 5661 h 105234"/>
                  <a:gd name="connsiteX15" fmla="*/ 86586 w 88583"/>
                  <a:gd name="connsiteY15" fmla="*/ 10990 h 105234"/>
                  <a:gd name="connsiteX16" fmla="*/ 88584 w 88583"/>
                  <a:gd name="connsiteY16" fmla="*/ 16984 h 105234"/>
                  <a:gd name="connsiteX17" fmla="*/ 85920 w 88583"/>
                  <a:gd name="connsiteY17" fmla="*/ 24311 h 105234"/>
                  <a:gd name="connsiteX18" fmla="*/ 80924 w 88583"/>
                  <a:gd name="connsiteY18" fmla="*/ 29639 h 105234"/>
                  <a:gd name="connsiteX19" fmla="*/ 70934 w 88583"/>
                  <a:gd name="connsiteY19" fmla="*/ 23312 h 105234"/>
                  <a:gd name="connsiteX20" fmla="*/ 54616 w 88583"/>
                  <a:gd name="connsiteY20" fmla="*/ 20314 h 105234"/>
                  <a:gd name="connsiteX21" fmla="*/ 42294 w 88583"/>
                  <a:gd name="connsiteY21" fmla="*/ 22313 h 105234"/>
                  <a:gd name="connsiteX22" fmla="*/ 32303 w 88583"/>
                  <a:gd name="connsiteY22" fmla="*/ 28307 h 105234"/>
                  <a:gd name="connsiteX23" fmla="*/ 25643 w 88583"/>
                  <a:gd name="connsiteY23" fmla="*/ 38298 h 105234"/>
                  <a:gd name="connsiteX24" fmla="*/ 23312 w 88583"/>
                  <a:gd name="connsiteY24" fmla="*/ 52618 h 105234"/>
                  <a:gd name="connsiteX25" fmla="*/ 25976 w 88583"/>
                  <a:gd name="connsiteY25" fmla="*/ 67603 h 105234"/>
                  <a:gd name="connsiteX26" fmla="*/ 32969 w 88583"/>
                  <a:gd name="connsiteY26" fmla="*/ 77594 h 105234"/>
                  <a:gd name="connsiteX27" fmla="*/ 43293 w 88583"/>
                  <a:gd name="connsiteY27" fmla="*/ 83589 h 105234"/>
                  <a:gd name="connsiteX28" fmla="*/ 55948 w 88583"/>
                  <a:gd name="connsiteY28" fmla="*/ 85587 h 105234"/>
                  <a:gd name="connsiteX29" fmla="*/ 71600 w 88583"/>
                  <a:gd name="connsiteY29" fmla="*/ 82923 h 105234"/>
                  <a:gd name="connsiteX30" fmla="*/ 79592 w 88583"/>
                  <a:gd name="connsiteY30" fmla="*/ 78926 h 105234"/>
                  <a:gd name="connsiteX31" fmla="*/ 88584 w 88583"/>
                  <a:gd name="connsiteY31" fmla="*/ 95244 h 10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8583" h="105234">
                    <a:moveTo>
                      <a:pt x="88584" y="95244"/>
                    </a:moveTo>
                    <a:cubicBezTo>
                      <a:pt x="86919" y="96243"/>
                      <a:pt x="85254" y="97242"/>
                      <a:pt x="82923" y="98575"/>
                    </a:cubicBezTo>
                    <a:cubicBezTo>
                      <a:pt x="80591" y="99574"/>
                      <a:pt x="77927" y="100906"/>
                      <a:pt x="75263" y="101905"/>
                    </a:cubicBezTo>
                    <a:cubicBezTo>
                      <a:pt x="72266" y="102904"/>
                      <a:pt x="68936" y="103570"/>
                      <a:pt x="65272" y="104236"/>
                    </a:cubicBezTo>
                    <a:cubicBezTo>
                      <a:pt x="61609" y="104902"/>
                      <a:pt x="57280" y="105235"/>
                      <a:pt x="52618" y="105235"/>
                    </a:cubicBezTo>
                    <a:cubicBezTo>
                      <a:pt x="45291" y="105235"/>
                      <a:pt x="38631" y="104236"/>
                      <a:pt x="32303" y="101905"/>
                    </a:cubicBezTo>
                    <a:cubicBezTo>
                      <a:pt x="25976" y="99574"/>
                      <a:pt x="20314" y="96243"/>
                      <a:pt x="15652" y="91914"/>
                    </a:cubicBezTo>
                    <a:cubicBezTo>
                      <a:pt x="10990" y="87585"/>
                      <a:pt x="6994" y="81923"/>
                      <a:pt x="4329" y="75596"/>
                    </a:cubicBezTo>
                    <a:cubicBezTo>
                      <a:pt x="1665" y="68936"/>
                      <a:pt x="0" y="61609"/>
                      <a:pt x="0" y="52951"/>
                    </a:cubicBezTo>
                    <a:cubicBezTo>
                      <a:pt x="0" y="44625"/>
                      <a:pt x="1332" y="36965"/>
                      <a:pt x="3996" y="30305"/>
                    </a:cubicBezTo>
                    <a:cubicBezTo>
                      <a:pt x="6660" y="23645"/>
                      <a:pt x="10324" y="17983"/>
                      <a:pt x="15319" y="13654"/>
                    </a:cubicBezTo>
                    <a:cubicBezTo>
                      <a:pt x="19981" y="8992"/>
                      <a:pt x="25643" y="5661"/>
                      <a:pt x="32303" y="3330"/>
                    </a:cubicBezTo>
                    <a:cubicBezTo>
                      <a:pt x="38964" y="999"/>
                      <a:pt x="45957" y="0"/>
                      <a:pt x="53284" y="0"/>
                    </a:cubicBezTo>
                    <a:cubicBezTo>
                      <a:pt x="59611" y="0"/>
                      <a:pt x="64939" y="666"/>
                      <a:pt x="69602" y="1665"/>
                    </a:cubicBezTo>
                    <a:cubicBezTo>
                      <a:pt x="73931" y="2664"/>
                      <a:pt x="77594" y="3996"/>
                      <a:pt x="80591" y="5661"/>
                    </a:cubicBezTo>
                    <a:cubicBezTo>
                      <a:pt x="83256" y="7326"/>
                      <a:pt x="85254" y="8992"/>
                      <a:pt x="86586" y="10990"/>
                    </a:cubicBezTo>
                    <a:cubicBezTo>
                      <a:pt x="87918" y="12988"/>
                      <a:pt x="88584" y="14986"/>
                      <a:pt x="88584" y="16984"/>
                    </a:cubicBezTo>
                    <a:cubicBezTo>
                      <a:pt x="88584" y="19648"/>
                      <a:pt x="87585" y="21979"/>
                      <a:pt x="85920" y="24311"/>
                    </a:cubicBezTo>
                    <a:cubicBezTo>
                      <a:pt x="84255" y="26642"/>
                      <a:pt x="82589" y="28307"/>
                      <a:pt x="80924" y="29639"/>
                    </a:cubicBezTo>
                    <a:cubicBezTo>
                      <a:pt x="78593" y="27308"/>
                      <a:pt x="75263" y="25310"/>
                      <a:pt x="70934" y="23312"/>
                    </a:cubicBezTo>
                    <a:cubicBezTo>
                      <a:pt x="66604" y="21313"/>
                      <a:pt x="60943" y="20314"/>
                      <a:pt x="54616" y="20314"/>
                    </a:cubicBezTo>
                    <a:cubicBezTo>
                      <a:pt x="50286" y="20314"/>
                      <a:pt x="45957" y="20980"/>
                      <a:pt x="42294" y="22313"/>
                    </a:cubicBezTo>
                    <a:cubicBezTo>
                      <a:pt x="38631" y="23645"/>
                      <a:pt x="35300" y="25643"/>
                      <a:pt x="32303" y="28307"/>
                    </a:cubicBezTo>
                    <a:cubicBezTo>
                      <a:pt x="29639" y="30971"/>
                      <a:pt x="27308" y="34301"/>
                      <a:pt x="25643" y="38298"/>
                    </a:cubicBezTo>
                    <a:cubicBezTo>
                      <a:pt x="23978" y="42294"/>
                      <a:pt x="23312" y="47289"/>
                      <a:pt x="23312" y="52618"/>
                    </a:cubicBezTo>
                    <a:cubicBezTo>
                      <a:pt x="23312" y="58612"/>
                      <a:pt x="24311" y="63274"/>
                      <a:pt x="25976" y="67603"/>
                    </a:cubicBezTo>
                    <a:cubicBezTo>
                      <a:pt x="27641" y="71600"/>
                      <a:pt x="29972" y="75263"/>
                      <a:pt x="32969" y="77594"/>
                    </a:cubicBezTo>
                    <a:cubicBezTo>
                      <a:pt x="35966" y="80258"/>
                      <a:pt x="39297" y="82256"/>
                      <a:pt x="43293" y="83589"/>
                    </a:cubicBezTo>
                    <a:cubicBezTo>
                      <a:pt x="47289" y="84921"/>
                      <a:pt x="51285" y="85587"/>
                      <a:pt x="55948" y="85587"/>
                    </a:cubicBezTo>
                    <a:cubicBezTo>
                      <a:pt x="62275" y="85587"/>
                      <a:pt x="67604" y="84588"/>
                      <a:pt x="71600" y="82923"/>
                    </a:cubicBezTo>
                    <a:cubicBezTo>
                      <a:pt x="75596" y="81257"/>
                      <a:pt x="78260" y="79925"/>
                      <a:pt x="79592" y="78926"/>
                    </a:cubicBezTo>
                    <a:lnTo>
                      <a:pt x="88584" y="9524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3" name="Freeform: Shape 29">
                <a:extLst>
                  <a:ext uri="{FF2B5EF4-FFF2-40B4-BE49-F238E27FC236}">
                    <a16:creationId xmlns:a16="http://schemas.microsoft.com/office/drawing/2014/main" id="{B04EAE96-BD7B-807F-7832-6E26E0DE98FF}"/>
                  </a:ext>
                </a:extLst>
              </p:cNvPr>
              <p:cNvSpPr/>
              <p:nvPr/>
            </p:nvSpPr>
            <p:spPr>
              <a:xfrm>
                <a:off x="9746902" y="1186089"/>
                <a:ext cx="27307" cy="144864"/>
              </a:xfrm>
              <a:custGeom>
                <a:avLst/>
                <a:gdLst>
                  <a:gd name="connsiteX0" fmla="*/ 13654 w 27307"/>
                  <a:gd name="connsiteY0" fmla="*/ 0 h 144864"/>
                  <a:gd name="connsiteX1" fmla="*/ 23312 w 27307"/>
                  <a:gd name="connsiteY1" fmla="*/ 3996 h 144864"/>
                  <a:gd name="connsiteX2" fmla="*/ 27308 w 27307"/>
                  <a:gd name="connsiteY2" fmla="*/ 13654 h 144864"/>
                  <a:gd name="connsiteX3" fmla="*/ 23312 w 27307"/>
                  <a:gd name="connsiteY3" fmla="*/ 23312 h 144864"/>
                  <a:gd name="connsiteX4" fmla="*/ 13654 w 27307"/>
                  <a:gd name="connsiteY4" fmla="*/ 27308 h 144864"/>
                  <a:gd name="connsiteX5" fmla="*/ 3996 w 27307"/>
                  <a:gd name="connsiteY5" fmla="*/ 23312 h 144864"/>
                  <a:gd name="connsiteX6" fmla="*/ 0 w 27307"/>
                  <a:gd name="connsiteY6" fmla="*/ 13654 h 144864"/>
                  <a:gd name="connsiteX7" fmla="*/ 3996 w 27307"/>
                  <a:gd name="connsiteY7" fmla="*/ 3996 h 144864"/>
                  <a:gd name="connsiteX8" fmla="*/ 13654 w 27307"/>
                  <a:gd name="connsiteY8" fmla="*/ 0 h 144864"/>
                  <a:gd name="connsiteX9" fmla="*/ 2664 w 27307"/>
                  <a:gd name="connsiteY9" fmla="*/ 55282 h 144864"/>
                  <a:gd name="connsiteX10" fmla="*/ 5661 w 27307"/>
                  <a:gd name="connsiteY10" fmla="*/ 47289 h 144864"/>
                  <a:gd name="connsiteX11" fmla="*/ 14320 w 27307"/>
                  <a:gd name="connsiteY11" fmla="*/ 44958 h 144864"/>
                  <a:gd name="connsiteX12" fmla="*/ 20647 w 27307"/>
                  <a:gd name="connsiteY12" fmla="*/ 45957 h 144864"/>
                  <a:gd name="connsiteX13" fmla="*/ 24644 w 27307"/>
                  <a:gd name="connsiteY13" fmla="*/ 47289 h 144864"/>
                  <a:gd name="connsiteX14" fmla="*/ 24644 w 27307"/>
                  <a:gd name="connsiteY14" fmla="*/ 144865 h 144864"/>
                  <a:gd name="connsiteX15" fmla="*/ 2331 w 27307"/>
                  <a:gd name="connsiteY15" fmla="*/ 144865 h 144864"/>
                  <a:gd name="connsiteX16" fmla="*/ 2331 w 27307"/>
                  <a:gd name="connsiteY16" fmla="*/ 55282 h 14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307" h="144864">
                    <a:moveTo>
                      <a:pt x="13654" y="0"/>
                    </a:moveTo>
                    <a:cubicBezTo>
                      <a:pt x="17317" y="0"/>
                      <a:pt x="20647" y="1332"/>
                      <a:pt x="23312" y="3996"/>
                    </a:cubicBezTo>
                    <a:cubicBezTo>
                      <a:pt x="25976" y="6660"/>
                      <a:pt x="27308" y="9991"/>
                      <a:pt x="27308" y="13654"/>
                    </a:cubicBezTo>
                    <a:cubicBezTo>
                      <a:pt x="27308" y="17650"/>
                      <a:pt x="25976" y="20647"/>
                      <a:pt x="23312" y="23312"/>
                    </a:cubicBezTo>
                    <a:cubicBezTo>
                      <a:pt x="20647" y="25976"/>
                      <a:pt x="17650" y="27308"/>
                      <a:pt x="13654" y="27308"/>
                    </a:cubicBezTo>
                    <a:cubicBezTo>
                      <a:pt x="9991" y="27308"/>
                      <a:pt x="6660" y="25976"/>
                      <a:pt x="3996" y="23312"/>
                    </a:cubicBezTo>
                    <a:cubicBezTo>
                      <a:pt x="1332" y="20647"/>
                      <a:pt x="0" y="17317"/>
                      <a:pt x="0" y="13654"/>
                    </a:cubicBezTo>
                    <a:cubicBezTo>
                      <a:pt x="0" y="9658"/>
                      <a:pt x="1332" y="6660"/>
                      <a:pt x="3996" y="3996"/>
                    </a:cubicBezTo>
                    <a:cubicBezTo>
                      <a:pt x="6660" y="1332"/>
                      <a:pt x="9991" y="0"/>
                      <a:pt x="13654" y="0"/>
                    </a:cubicBezTo>
                    <a:close/>
                    <a:moveTo>
                      <a:pt x="2664" y="55282"/>
                    </a:moveTo>
                    <a:cubicBezTo>
                      <a:pt x="2664" y="51618"/>
                      <a:pt x="3663" y="48954"/>
                      <a:pt x="5661" y="47289"/>
                    </a:cubicBezTo>
                    <a:cubicBezTo>
                      <a:pt x="7659" y="45624"/>
                      <a:pt x="10657" y="44958"/>
                      <a:pt x="14320" y="44958"/>
                    </a:cubicBezTo>
                    <a:cubicBezTo>
                      <a:pt x="16651" y="44958"/>
                      <a:pt x="18649" y="45291"/>
                      <a:pt x="20647" y="45957"/>
                    </a:cubicBezTo>
                    <a:cubicBezTo>
                      <a:pt x="22646" y="46623"/>
                      <a:pt x="23978" y="46956"/>
                      <a:pt x="24644" y="47289"/>
                    </a:cubicBezTo>
                    <a:lnTo>
                      <a:pt x="24644" y="144865"/>
                    </a:lnTo>
                    <a:lnTo>
                      <a:pt x="2331" y="144865"/>
                    </a:lnTo>
                    <a:lnTo>
                      <a:pt x="2331" y="55282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4" name="Freeform: Shape 30">
                <a:extLst>
                  <a:ext uri="{FF2B5EF4-FFF2-40B4-BE49-F238E27FC236}">
                    <a16:creationId xmlns:a16="http://schemas.microsoft.com/office/drawing/2014/main" id="{44BD840D-1D94-958F-9A70-AE96064DE3EC}"/>
                  </a:ext>
                </a:extLst>
              </p:cNvPr>
              <p:cNvSpPr/>
              <p:nvPr/>
            </p:nvSpPr>
            <p:spPr>
              <a:xfrm>
                <a:off x="9795523" y="1228383"/>
                <a:ext cx="95244" cy="102570"/>
              </a:xfrm>
              <a:custGeom>
                <a:avLst/>
                <a:gdLst>
                  <a:gd name="connsiteX0" fmla="*/ 0 w 95244"/>
                  <a:gd name="connsiteY0" fmla="*/ 42294 h 102570"/>
                  <a:gd name="connsiteX1" fmla="*/ 3663 w 95244"/>
                  <a:gd name="connsiteY1" fmla="*/ 24644 h 102570"/>
                  <a:gd name="connsiteX2" fmla="*/ 13654 w 95244"/>
                  <a:gd name="connsiteY2" fmla="*/ 11323 h 102570"/>
                  <a:gd name="connsiteX3" fmla="*/ 28640 w 95244"/>
                  <a:gd name="connsiteY3" fmla="*/ 2997 h 102570"/>
                  <a:gd name="connsiteX4" fmla="*/ 47622 w 95244"/>
                  <a:gd name="connsiteY4" fmla="*/ 0 h 102570"/>
                  <a:gd name="connsiteX5" fmla="*/ 66604 w 95244"/>
                  <a:gd name="connsiteY5" fmla="*/ 2997 h 102570"/>
                  <a:gd name="connsiteX6" fmla="*/ 81590 w 95244"/>
                  <a:gd name="connsiteY6" fmla="*/ 11323 h 102570"/>
                  <a:gd name="connsiteX7" fmla="*/ 91581 w 95244"/>
                  <a:gd name="connsiteY7" fmla="*/ 24644 h 102570"/>
                  <a:gd name="connsiteX8" fmla="*/ 95244 w 95244"/>
                  <a:gd name="connsiteY8" fmla="*/ 42294 h 102570"/>
                  <a:gd name="connsiteX9" fmla="*/ 95244 w 95244"/>
                  <a:gd name="connsiteY9" fmla="*/ 102571 h 102570"/>
                  <a:gd name="connsiteX10" fmla="*/ 72932 w 95244"/>
                  <a:gd name="connsiteY10" fmla="*/ 102571 h 102570"/>
                  <a:gd name="connsiteX11" fmla="*/ 72932 w 95244"/>
                  <a:gd name="connsiteY11" fmla="*/ 47955 h 102570"/>
                  <a:gd name="connsiteX12" fmla="*/ 66604 w 95244"/>
                  <a:gd name="connsiteY12" fmla="*/ 27308 h 102570"/>
                  <a:gd name="connsiteX13" fmla="*/ 47622 w 95244"/>
                  <a:gd name="connsiteY13" fmla="*/ 20314 h 102570"/>
                  <a:gd name="connsiteX14" fmla="*/ 28640 w 95244"/>
                  <a:gd name="connsiteY14" fmla="*/ 27308 h 102570"/>
                  <a:gd name="connsiteX15" fmla="*/ 22313 w 95244"/>
                  <a:gd name="connsiteY15" fmla="*/ 47955 h 102570"/>
                  <a:gd name="connsiteX16" fmla="*/ 22313 w 95244"/>
                  <a:gd name="connsiteY16" fmla="*/ 102571 h 102570"/>
                  <a:gd name="connsiteX17" fmla="*/ 0 w 95244"/>
                  <a:gd name="connsiteY17" fmla="*/ 102571 h 102570"/>
                  <a:gd name="connsiteX18" fmla="*/ 0 w 95244"/>
                  <a:gd name="connsiteY18" fmla="*/ 42294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244" h="102570">
                    <a:moveTo>
                      <a:pt x="0" y="42294"/>
                    </a:moveTo>
                    <a:cubicBezTo>
                      <a:pt x="0" y="35633"/>
                      <a:pt x="1332" y="29639"/>
                      <a:pt x="3663" y="24644"/>
                    </a:cubicBezTo>
                    <a:cubicBezTo>
                      <a:pt x="5994" y="19315"/>
                      <a:pt x="9325" y="14986"/>
                      <a:pt x="13654" y="11323"/>
                    </a:cubicBezTo>
                    <a:cubicBezTo>
                      <a:pt x="17983" y="7660"/>
                      <a:pt x="22978" y="4995"/>
                      <a:pt x="28640" y="2997"/>
                    </a:cubicBezTo>
                    <a:cubicBezTo>
                      <a:pt x="34301" y="999"/>
                      <a:pt x="40629" y="0"/>
                      <a:pt x="47622" y="0"/>
                    </a:cubicBezTo>
                    <a:cubicBezTo>
                      <a:pt x="54616" y="0"/>
                      <a:pt x="60943" y="999"/>
                      <a:pt x="66604" y="2997"/>
                    </a:cubicBezTo>
                    <a:cubicBezTo>
                      <a:pt x="72599" y="4995"/>
                      <a:pt x="77594" y="7660"/>
                      <a:pt x="81590" y="11323"/>
                    </a:cubicBezTo>
                    <a:cubicBezTo>
                      <a:pt x="85920" y="14986"/>
                      <a:pt x="88917" y="19315"/>
                      <a:pt x="91581" y="24644"/>
                    </a:cubicBezTo>
                    <a:cubicBezTo>
                      <a:pt x="93912" y="29972"/>
                      <a:pt x="95244" y="35966"/>
                      <a:pt x="95244" y="42294"/>
                    </a:cubicBezTo>
                    <a:lnTo>
                      <a:pt x="95244" y="102571"/>
                    </a:lnTo>
                    <a:lnTo>
                      <a:pt x="72932" y="102571"/>
                    </a:lnTo>
                    <a:lnTo>
                      <a:pt x="72932" y="47955"/>
                    </a:lnTo>
                    <a:cubicBezTo>
                      <a:pt x="72932" y="38964"/>
                      <a:pt x="70934" y="31970"/>
                      <a:pt x="66604" y="27308"/>
                    </a:cubicBezTo>
                    <a:cubicBezTo>
                      <a:pt x="62275" y="22645"/>
                      <a:pt x="55948" y="20314"/>
                      <a:pt x="47622" y="20314"/>
                    </a:cubicBezTo>
                    <a:cubicBezTo>
                      <a:pt x="39297" y="20314"/>
                      <a:pt x="32969" y="22645"/>
                      <a:pt x="28640" y="27308"/>
                    </a:cubicBezTo>
                    <a:cubicBezTo>
                      <a:pt x="24311" y="31970"/>
                      <a:pt x="22313" y="38964"/>
                      <a:pt x="22313" y="47955"/>
                    </a:cubicBezTo>
                    <a:lnTo>
                      <a:pt x="22313" y="102571"/>
                    </a:lnTo>
                    <a:lnTo>
                      <a:pt x="0" y="102571"/>
                    </a:lnTo>
                    <a:lnTo>
                      <a:pt x="0" y="4229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5" name="Freeform: Shape 31">
                <a:extLst>
                  <a:ext uri="{FF2B5EF4-FFF2-40B4-BE49-F238E27FC236}">
                    <a16:creationId xmlns:a16="http://schemas.microsoft.com/office/drawing/2014/main" id="{958FBF23-E488-B75D-4083-91632787864D}"/>
                  </a:ext>
                </a:extLst>
              </p:cNvPr>
              <p:cNvSpPr/>
              <p:nvPr/>
            </p:nvSpPr>
            <p:spPr>
              <a:xfrm>
                <a:off x="9909417" y="1227717"/>
                <a:ext cx="105568" cy="144198"/>
              </a:xfrm>
              <a:custGeom>
                <a:avLst/>
                <a:gdLst>
                  <a:gd name="connsiteX0" fmla="*/ 15985 w 105568"/>
                  <a:gd name="connsiteY0" fmla="*/ 120221 h 144198"/>
                  <a:gd name="connsiteX1" fmla="*/ 19315 w 105568"/>
                  <a:gd name="connsiteY1" fmla="*/ 121553 h 144198"/>
                  <a:gd name="connsiteX2" fmla="*/ 25976 w 105568"/>
                  <a:gd name="connsiteY2" fmla="*/ 123884 h 144198"/>
                  <a:gd name="connsiteX3" fmla="*/ 35301 w 105568"/>
                  <a:gd name="connsiteY3" fmla="*/ 125882 h 144198"/>
                  <a:gd name="connsiteX4" fmla="*/ 46956 w 105568"/>
                  <a:gd name="connsiteY4" fmla="*/ 126548 h 144198"/>
                  <a:gd name="connsiteX5" fmla="*/ 59944 w 105568"/>
                  <a:gd name="connsiteY5" fmla="*/ 125216 h 144198"/>
                  <a:gd name="connsiteX6" fmla="*/ 71267 w 105568"/>
                  <a:gd name="connsiteY6" fmla="*/ 119888 h 144198"/>
                  <a:gd name="connsiteX7" fmla="*/ 79592 w 105568"/>
                  <a:gd name="connsiteY7" fmla="*/ 108898 h 144198"/>
                  <a:gd name="connsiteX8" fmla="*/ 82923 w 105568"/>
                  <a:gd name="connsiteY8" fmla="*/ 90915 h 144198"/>
                  <a:gd name="connsiteX9" fmla="*/ 82923 w 105568"/>
                  <a:gd name="connsiteY9" fmla="*/ 88584 h 144198"/>
                  <a:gd name="connsiteX10" fmla="*/ 69935 w 105568"/>
                  <a:gd name="connsiteY10" fmla="*/ 98574 h 144198"/>
                  <a:gd name="connsiteX11" fmla="*/ 49620 w 105568"/>
                  <a:gd name="connsiteY11" fmla="*/ 103237 h 144198"/>
                  <a:gd name="connsiteX12" fmla="*/ 29639 w 105568"/>
                  <a:gd name="connsiteY12" fmla="*/ 99574 h 144198"/>
                  <a:gd name="connsiteX13" fmla="*/ 13987 w 105568"/>
                  <a:gd name="connsiteY13" fmla="*/ 89250 h 144198"/>
                  <a:gd name="connsiteX14" fmla="*/ 3663 w 105568"/>
                  <a:gd name="connsiteY14" fmla="*/ 73265 h 144198"/>
                  <a:gd name="connsiteX15" fmla="*/ 0 w 105568"/>
                  <a:gd name="connsiteY15" fmla="*/ 52617 h 144198"/>
                  <a:gd name="connsiteX16" fmla="*/ 3996 w 105568"/>
                  <a:gd name="connsiteY16" fmla="*/ 31637 h 144198"/>
                  <a:gd name="connsiteX17" fmla="*/ 14986 w 105568"/>
                  <a:gd name="connsiteY17" fmla="*/ 14986 h 144198"/>
                  <a:gd name="connsiteX18" fmla="*/ 31970 w 105568"/>
                  <a:gd name="connsiteY18" fmla="*/ 3996 h 144198"/>
                  <a:gd name="connsiteX19" fmla="*/ 53617 w 105568"/>
                  <a:gd name="connsiteY19" fmla="*/ 0 h 144198"/>
                  <a:gd name="connsiteX20" fmla="*/ 74264 w 105568"/>
                  <a:gd name="connsiteY20" fmla="*/ 3330 h 144198"/>
                  <a:gd name="connsiteX21" fmla="*/ 90582 w 105568"/>
                  <a:gd name="connsiteY21" fmla="*/ 13654 h 144198"/>
                  <a:gd name="connsiteX22" fmla="*/ 101572 w 105568"/>
                  <a:gd name="connsiteY22" fmla="*/ 31304 h 144198"/>
                  <a:gd name="connsiteX23" fmla="*/ 105568 w 105568"/>
                  <a:gd name="connsiteY23" fmla="*/ 56614 h 144198"/>
                  <a:gd name="connsiteX24" fmla="*/ 105568 w 105568"/>
                  <a:gd name="connsiteY24" fmla="*/ 85254 h 144198"/>
                  <a:gd name="connsiteX25" fmla="*/ 101239 w 105568"/>
                  <a:gd name="connsiteY25" fmla="*/ 112228 h 144198"/>
                  <a:gd name="connsiteX26" fmla="*/ 89583 w 105568"/>
                  <a:gd name="connsiteY26" fmla="*/ 130545 h 144198"/>
                  <a:gd name="connsiteX27" fmla="*/ 71933 w 105568"/>
                  <a:gd name="connsiteY27" fmla="*/ 140868 h 144198"/>
                  <a:gd name="connsiteX28" fmla="*/ 49620 w 105568"/>
                  <a:gd name="connsiteY28" fmla="*/ 144199 h 144198"/>
                  <a:gd name="connsiteX29" fmla="*/ 34967 w 105568"/>
                  <a:gd name="connsiteY29" fmla="*/ 143199 h 144198"/>
                  <a:gd name="connsiteX30" fmla="*/ 23312 w 105568"/>
                  <a:gd name="connsiteY30" fmla="*/ 140868 h 144198"/>
                  <a:gd name="connsiteX31" fmla="*/ 14986 w 105568"/>
                  <a:gd name="connsiteY31" fmla="*/ 138204 h 144198"/>
                  <a:gd name="connsiteX32" fmla="*/ 9991 w 105568"/>
                  <a:gd name="connsiteY32" fmla="*/ 136206 h 144198"/>
                  <a:gd name="connsiteX33" fmla="*/ 15985 w 105568"/>
                  <a:gd name="connsiteY33" fmla="*/ 120221 h 144198"/>
                  <a:gd name="connsiteX34" fmla="*/ 52951 w 105568"/>
                  <a:gd name="connsiteY34" fmla="*/ 84255 h 144198"/>
                  <a:gd name="connsiteX35" fmla="*/ 64939 w 105568"/>
                  <a:gd name="connsiteY35" fmla="*/ 81923 h 144198"/>
                  <a:gd name="connsiteX36" fmla="*/ 74264 w 105568"/>
                  <a:gd name="connsiteY36" fmla="*/ 75263 h 144198"/>
                  <a:gd name="connsiteX37" fmla="*/ 80258 w 105568"/>
                  <a:gd name="connsiteY37" fmla="*/ 65272 h 144198"/>
                  <a:gd name="connsiteX38" fmla="*/ 82590 w 105568"/>
                  <a:gd name="connsiteY38" fmla="*/ 52617 h 144198"/>
                  <a:gd name="connsiteX39" fmla="*/ 80258 w 105568"/>
                  <a:gd name="connsiteY39" fmla="*/ 39963 h 144198"/>
                  <a:gd name="connsiteX40" fmla="*/ 74264 w 105568"/>
                  <a:gd name="connsiteY40" fmla="*/ 29972 h 144198"/>
                  <a:gd name="connsiteX41" fmla="*/ 64939 w 105568"/>
                  <a:gd name="connsiteY41" fmla="*/ 23312 h 144198"/>
                  <a:gd name="connsiteX42" fmla="*/ 52951 w 105568"/>
                  <a:gd name="connsiteY42" fmla="*/ 20980 h 144198"/>
                  <a:gd name="connsiteX43" fmla="*/ 40629 w 105568"/>
                  <a:gd name="connsiteY43" fmla="*/ 23312 h 144198"/>
                  <a:gd name="connsiteX44" fmla="*/ 31304 w 105568"/>
                  <a:gd name="connsiteY44" fmla="*/ 30305 h 144198"/>
                  <a:gd name="connsiteX45" fmla="*/ 25310 w 105568"/>
                  <a:gd name="connsiteY45" fmla="*/ 40296 h 144198"/>
                  <a:gd name="connsiteX46" fmla="*/ 23312 w 105568"/>
                  <a:gd name="connsiteY46" fmla="*/ 52617 h 144198"/>
                  <a:gd name="connsiteX47" fmla="*/ 31637 w 105568"/>
                  <a:gd name="connsiteY47" fmla="*/ 75596 h 144198"/>
                  <a:gd name="connsiteX48" fmla="*/ 52951 w 105568"/>
                  <a:gd name="connsiteY48" fmla="*/ 84255 h 14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5568" h="144198">
                    <a:moveTo>
                      <a:pt x="15985" y="120221"/>
                    </a:moveTo>
                    <a:cubicBezTo>
                      <a:pt x="16651" y="120554"/>
                      <a:pt x="17650" y="120887"/>
                      <a:pt x="19315" y="121553"/>
                    </a:cubicBezTo>
                    <a:cubicBezTo>
                      <a:pt x="20981" y="122219"/>
                      <a:pt x="23312" y="122885"/>
                      <a:pt x="25976" y="123884"/>
                    </a:cubicBezTo>
                    <a:cubicBezTo>
                      <a:pt x="28640" y="124550"/>
                      <a:pt x="31637" y="125216"/>
                      <a:pt x="35301" y="125882"/>
                    </a:cubicBezTo>
                    <a:cubicBezTo>
                      <a:pt x="38964" y="126548"/>
                      <a:pt x="42627" y="126548"/>
                      <a:pt x="46956" y="126548"/>
                    </a:cubicBezTo>
                    <a:cubicBezTo>
                      <a:pt x="51285" y="126548"/>
                      <a:pt x="55615" y="126215"/>
                      <a:pt x="59944" y="125216"/>
                    </a:cubicBezTo>
                    <a:cubicBezTo>
                      <a:pt x="64273" y="124217"/>
                      <a:pt x="67937" y="122552"/>
                      <a:pt x="71267" y="119888"/>
                    </a:cubicBezTo>
                    <a:cubicBezTo>
                      <a:pt x="74597" y="117224"/>
                      <a:pt x="77261" y="113561"/>
                      <a:pt x="79592" y="108898"/>
                    </a:cubicBezTo>
                    <a:cubicBezTo>
                      <a:pt x="81591" y="104236"/>
                      <a:pt x="82923" y="98241"/>
                      <a:pt x="82923" y="90915"/>
                    </a:cubicBezTo>
                    <a:lnTo>
                      <a:pt x="82923" y="88584"/>
                    </a:lnTo>
                    <a:cubicBezTo>
                      <a:pt x="79925" y="92247"/>
                      <a:pt x="75596" y="95577"/>
                      <a:pt x="69935" y="98574"/>
                    </a:cubicBezTo>
                    <a:cubicBezTo>
                      <a:pt x="64273" y="101905"/>
                      <a:pt x="57613" y="103237"/>
                      <a:pt x="49620" y="103237"/>
                    </a:cubicBezTo>
                    <a:cubicBezTo>
                      <a:pt x="42294" y="103237"/>
                      <a:pt x="35633" y="101905"/>
                      <a:pt x="29639" y="99574"/>
                    </a:cubicBezTo>
                    <a:cubicBezTo>
                      <a:pt x="23645" y="97242"/>
                      <a:pt x="18316" y="93579"/>
                      <a:pt x="13987" y="89250"/>
                    </a:cubicBezTo>
                    <a:cubicBezTo>
                      <a:pt x="9658" y="84921"/>
                      <a:pt x="5994" y="79592"/>
                      <a:pt x="3663" y="73265"/>
                    </a:cubicBezTo>
                    <a:cubicBezTo>
                      <a:pt x="1332" y="66937"/>
                      <a:pt x="0" y="60277"/>
                      <a:pt x="0" y="52617"/>
                    </a:cubicBezTo>
                    <a:cubicBezTo>
                      <a:pt x="0" y="44958"/>
                      <a:pt x="1332" y="37964"/>
                      <a:pt x="3996" y="31637"/>
                    </a:cubicBezTo>
                    <a:cubicBezTo>
                      <a:pt x="6661" y="25310"/>
                      <a:pt x="10324" y="19648"/>
                      <a:pt x="14986" y="14986"/>
                    </a:cubicBezTo>
                    <a:cubicBezTo>
                      <a:pt x="19648" y="10324"/>
                      <a:pt x="25310" y="6660"/>
                      <a:pt x="31970" y="3996"/>
                    </a:cubicBezTo>
                    <a:cubicBezTo>
                      <a:pt x="38631" y="1332"/>
                      <a:pt x="45624" y="0"/>
                      <a:pt x="53617" y="0"/>
                    </a:cubicBezTo>
                    <a:cubicBezTo>
                      <a:pt x="60943" y="0"/>
                      <a:pt x="67937" y="999"/>
                      <a:pt x="74264" y="3330"/>
                    </a:cubicBezTo>
                    <a:cubicBezTo>
                      <a:pt x="80592" y="5661"/>
                      <a:pt x="85920" y="8992"/>
                      <a:pt x="90582" y="13654"/>
                    </a:cubicBezTo>
                    <a:cubicBezTo>
                      <a:pt x="95244" y="18316"/>
                      <a:pt x="98908" y="24311"/>
                      <a:pt x="101572" y="31304"/>
                    </a:cubicBezTo>
                    <a:cubicBezTo>
                      <a:pt x="104236" y="38631"/>
                      <a:pt x="105568" y="46956"/>
                      <a:pt x="105568" y="56614"/>
                    </a:cubicBezTo>
                    <a:lnTo>
                      <a:pt x="105568" y="85254"/>
                    </a:lnTo>
                    <a:cubicBezTo>
                      <a:pt x="105568" y="95577"/>
                      <a:pt x="104236" y="104569"/>
                      <a:pt x="101239" y="112228"/>
                    </a:cubicBezTo>
                    <a:cubicBezTo>
                      <a:pt x="98574" y="119555"/>
                      <a:pt x="94578" y="125882"/>
                      <a:pt x="89583" y="130545"/>
                    </a:cubicBezTo>
                    <a:cubicBezTo>
                      <a:pt x="84588" y="135207"/>
                      <a:pt x="78926" y="138870"/>
                      <a:pt x="71933" y="140868"/>
                    </a:cubicBezTo>
                    <a:cubicBezTo>
                      <a:pt x="65272" y="143199"/>
                      <a:pt x="57613" y="144199"/>
                      <a:pt x="49620" y="144199"/>
                    </a:cubicBezTo>
                    <a:cubicBezTo>
                      <a:pt x="44292" y="144199"/>
                      <a:pt x="39630" y="143866"/>
                      <a:pt x="34967" y="143199"/>
                    </a:cubicBezTo>
                    <a:cubicBezTo>
                      <a:pt x="30638" y="142533"/>
                      <a:pt x="26642" y="141867"/>
                      <a:pt x="23312" y="140868"/>
                    </a:cubicBezTo>
                    <a:cubicBezTo>
                      <a:pt x="19981" y="139869"/>
                      <a:pt x="16984" y="139203"/>
                      <a:pt x="14986" y="138204"/>
                    </a:cubicBezTo>
                    <a:cubicBezTo>
                      <a:pt x="12655" y="137205"/>
                      <a:pt x="11323" y="136539"/>
                      <a:pt x="9991" y="136206"/>
                    </a:cubicBezTo>
                    <a:lnTo>
                      <a:pt x="15985" y="120221"/>
                    </a:lnTo>
                    <a:close/>
                    <a:moveTo>
                      <a:pt x="52951" y="84255"/>
                    </a:moveTo>
                    <a:cubicBezTo>
                      <a:pt x="57280" y="84255"/>
                      <a:pt x="61276" y="83589"/>
                      <a:pt x="64939" y="81923"/>
                    </a:cubicBezTo>
                    <a:cubicBezTo>
                      <a:pt x="68603" y="80258"/>
                      <a:pt x="71600" y="78260"/>
                      <a:pt x="74264" y="75263"/>
                    </a:cubicBezTo>
                    <a:cubicBezTo>
                      <a:pt x="76928" y="72599"/>
                      <a:pt x="78926" y="69269"/>
                      <a:pt x="80258" y="65272"/>
                    </a:cubicBezTo>
                    <a:cubicBezTo>
                      <a:pt x="81591" y="61276"/>
                      <a:pt x="82590" y="57280"/>
                      <a:pt x="82590" y="52617"/>
                    </a:cubicBezTo>
                    <a:cubicBezTo>
                      <a:pt x="82590" y="47955"/>
                      <a:pt x="81923" y="43959"/>
                      <a:pt x="80258" y="39963"/>
                    </a:cubicBezTo>
                    <a:cubicBezTo>
                      <a:pt x="78926" y="35966"/>
                      <a:pt x="76595" y="32636"/>
                      <a:pt x="74264" y="29972"/>
                    </a:cubicBezTo>
                    <a:cubicBezTo>
                      <a:pt x="71600" y="26975"/>
                      <a:pt x="68603" y="24977"/>
                      <a:pt x="64939" y="23312"/>
                    </a:cubicBezTo>
                    <a:cubicBezTo>
                      <a:pt x="61276" y="21646"/>
                      <a:pt x="57280" y="20980"/>
                      <a:pt x="52951" y="20980"/>
                    </a:cubicBezTo>
                    <a:cubicBezTo>
                      <a:pt x="48288" y="20980"/>
                      <a:pt x="44292" y="21646"/>
                      <a:pt x="40629" y="23312"/>
                    </a:cubicBezTo>
                    <a:cubicBezTo>
                      <a:pt x="36965" y="24977"/>
                      <a:pt x="33635" y="27308"/>
                      <a:pt x="31304" y="30305"/>
                    </a:cubicBezTo>
                    <a:cubicBezTo>
                      <a:pt x="28640" y="33302"/>
                      <a:pt x="26642" y="36632"/>
                      <a:pt x="25310" y="40296"/>
                    </a:cubicBezTo>
                    <a:cubicBezTo>
                      <a:pt x="23978" y="44292"/>
                      <a:pt x="23312" y="48288"/>
                      <a:pt x="23312" y="52617"/>
                    </a:cubicBezTo>
                    <a:cubicBezTo>
                      <a:pt x="23312" y="62275"/>
                      <a:pt x="25976" y="69935"/>
                      <a:pt x="31637" y="75596"/>
                    </a:cubicBezTo>
                    <a:cubicBezTo>
                      <a:pt x="36300" y="81590"/>
                      <a:pt x="43626" y="84255"/>
                      <a:pt x="52951" y="84255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6" name="Freeform: Shape 32">
                <a:extLst>
                  <a:ext uri="{FF2B5EF4-FFF2-40B4-BE49-F238E27FC236}">
                    <a16:creationId xmlns:a16="http://schemas.microsoft.com/office/drawing/2014/main" id="{EBA7604D-D90F-790D-82A8-9057E2571652}"/>
                  </a:ext>
                </a:extLst>
              </p:cNvPr>
              <p:cNvSpPr/>
              <p:nvPr/>
            </p:nvSpPr>
            <p:spPr>
              <a:xfrm>
                <a:off x="10086251" y="1192749"/>
                <a:ext cx="106900" cy="138537"/>
              </a:xfrm>
              <a:custGeom>
                <a:avLst/>
                <a:gdLst>
                  <a:gd name="connsiteX0" fmla="*/ 0 w 106900"/>
                  <a:gd name="connsiteY0" fmla="*/ 14653 h 138537"/>
                  <a:gd name="connsiteX1" fmla="*/ 2997 w 106900"/>
                  <a:gd name="connsiteY1" fmla="*/ 5661 h 138537"/>
                  <a:gd name="connsiteX2" fmla="*/ 10657 w 106900"/>
                  <a:gd name="connsiteY2" fmla="*/ 1998 h 138537"/>
                  <a:gd name="connsiteX3" fmla="*/ 21979 w 106900"/>
                  <a:gd name="connsiteY3" fmla="*/ 666 h 138537"/>
                  <a:gd name="connsiteX4" fmla="*/ 45291 w 106900"/>
                  <a:gd name="connsiteY4" fmla="*/ 0 h 138537"/>
                  <a:gd name="connsiteX5" fmla="*/ 91581 w 106900"/>
                  <a:gd name="connsiteY5" fmla="*/ 12655 h 138537"/>
                  <a:gd name="connsiteX6" fmla="*/ 106900 w 106900"/>
                  <a:gd name="connsiteY6" fmla="*/ 45957 h 138537"/>
                  <a:gd name="connsiteX7" fmla="*/ 103570 w 106900"/>
                  <a:gd name="connsiteY7" fmla="*/ 64273 h 138537"/>
                  <a:gd name="connsiteX8" fmla="*/ 93246 w 106900"/>
                  <a:gd name="connsiteY8" fmla="*/ 78926 h 138537"/>
                  <a:gd name="connsiteX9" fmla="*/ 74930 w 106900"/>
                  <a:gd name="connsiteY9" fmla="*/ 88584 h 138537"/>
                  <a:gd name="connsiteX10" fmla="*/ 47622 w 106900"/>
                  <a:gd name="connsiteY10" fmla="*/ 91914 h 138537"/>
                  <a:gd name="connsiteX11" fmla="*/ 39297 w 106900"/>
                  <a:gd name="connsiteY11" fmla="*/ 91581 h 138537"/>
                  <a:gd name="connsiteX12" fmla="*/ 31637 w 106900"/>
                  <a:gd name="connsiteY12" fmla="*/ 90915 h 138537"/>
                  <a:gd name="connsiteX13" fmla="*/ 25643 w 106900"/>
                  <a:gd name="connsiteY13" fmla="*/ 90249 h 138537"/>
                  <a:gd name="connsiteX14" fmla="*/ 22646 w 106900"/>
                  <a:gd name="connsiteY14" fmla="*/ 89916 h 138537"/>
                  <a:gd name="connsiteX15" fmla="*/ 22646 w 106900"/>
                  <a:gd name="connsiteY15" fmla="*/ 138537 h 138537"/>
                  <a:gd name="connsiteX16" fmla="*/ 0 w 106900"/>
                  <a:gd name="connsiteY16" fmla="*/ 138537 h 138537"/>
                  <a:gd name="connsiteX17" fmla="*/ 0 w 106900"/>
                  <a:gd name="connsiteY17" fmla="*/ 14653 h 138537"/>
                  <a:gd name="connsiteX18" fmla="*/ 22646 w 106900"/>
                  <a:gd name="connsiteY18" fmla="*/ 69269 h 138537"/>
                  <a:gd name="connsiteX19" fmla="*/ 30305 w 106900"/>
                  <a:gd name="connsiteY19" fmla="*/ 70268 h 138537"/>
                  <a:gd name="connsiteX20" fmla="*/ 46290 w 106900"/>
                  <a:gd name="connsiteY20" fmla="*/ 71267 h 138537"/>
                  <a:gd name="connsiteX21" fmla="*/ 64273 w 106900"/>
                  <a:gd name="connsiteY21" fmla="*/ 69269 h 138537"/>
                  <a:gd name="connsiteX22" fmla="*/ 75596 w 106900"/>
                  <a:gd name="connsiteY22" fmla="*/ 63607 h 138537"/>
                  <a:gd name="connsiteX23" fmla="*/ 81590 w 106900"/>
                  <a:gd name="connsiteY23" fmla="*/ 55282 h 138537"/>
                  <a:gd name="connsiteX24" fmla="*/ 83256 w 106900"/>
                  <a:gd name="connsiteY24" fmla="*/ 45291 h 138537"/>
                  <a:gd name="connsiteX25" fmla="*/ 81590 w 106900"/>
                  <a:gd name="connsiteY25" fmla="*/ 35633 h 138537"/>
                  <a:gd name="connsiteX26" fmla="*/ 75596 w 106900"/>
                  <a:gd name="connsiteY26" fmla="*/ 27308 h 138537"/>
                  <a:gd name="connsiteX27" fmla="*/ 63940 w 106900"/>
                  <a:gd name="connsiteY27" fmla="*/ 21646 h 138537"/>
                  <a:gd name="connsiteX28" fmla="*/ 44625 w 106900"/>
                  <a:gd name="connsiteY28" fmla="*/ 19315 h 138537"/>
                  <a:gd name="connsiteX29" fmla="*/ 29639 w 106900"/>
                  <a:gd name="connsiteY29" fmla="*/ 19648 h 138537"/>
                  <a:gd name="connsiteX30" fmla="*/ 22312 w 106900"/>
                  <a:gd name="connsiteY30" fmla="*/ 20314 h 138537"/>
                  <a:gd name="connsiteX31" fmla="*/ 22312 w 106900"/>
                  <a:gd name="connsiteY31" fmla="*/ 69269 h 13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6900" h="138537">
                    <a:moveTo>
                      <a:pt x="0" y="14653"/>
                    </a:moveTo>
                    <a:cubicBezTo>
                      <a:pt x="0" y="10324"/>
                      <a:pt x="999" y="7326"/>
                      <a:pt x="2997" y="5661"/>
                    </a:cubicBezTo>
                    <a:cubicBezTo>
                      <a:pt x="4995" y="3663"/>
                      <a:pt x="7659" y="2664"/>
                      <a:pt x="10657" y="1998"/>
                    </a:cubicBezTo>
                    <a:cubicBezTo>
                      <a:pt x="12655" y="1665"/>
                      <a:pt x="16651" y="1332"/>
                      <a:pt x="21979" y="666"/>
                    </a:cubicBezTo>
                    <a:cubicBezTo>
                      <a:pt x="27308" y="333"/>
                      <a:pt x="35300" y="0"/>
                      <a:pt x="45291" y="0"/>
                    </a:cubicBezTo>
                    <a:cubicBezTo>
                      <a:pt x="65938" y="0"/>
                      <a:pt x="81590" y="4329"/>
                      <a:pt x="91581" y="12655"/>
                    </a:cubicBezTo>
                    <a:cubicBezTo>
                      <a:pt x="101572" y="20980"/>
                      <a:pt x="106900" y="32303"/>
                      <a:pt x="106900" y="45957"/>
                    </a:cubicBezTo>
                    <a:cubicBezTo>
                      <a:pt x="106900" y="52618"/>
                      <a:pt x="105901" y="58612"/>
                      <a:pt x="103570" y="64273"/>
                    </a:cubicBezTo>
                    <a:cubicBezTo>
                      <a:pt x="101572" y="69935"/>
                      <a:pt x="97908" y="74930"/>
                      <a:pt x="93246" y="78926"/>
                    </a:cubicBezTo>
                    <a:cubicBezTo>
                      <a:pt x="88584" y="82923"/>
                      <a:pt x="82589" y="86253"/>
                      <a:pt x="74930" y="88584"/>
                    </a:cubicBezTo>
                    <a:cubicBezTo>
                      <a:pt x="67270" y="90915"/>
                      <a:pt x="58279" y="91914"/>
                      <a:pt x="47622" y="91914"/>
                    </a:cubicBezTo>
                    <a:cubicBezTo>
                      <a:pt x="44958" y="91914"/>
                      <a:pt x="42294" y="91914"/>
                      <a:pt x="39297" y="91581"/>
                    </a:cubicBezTo>
                    <a:cubicBezTo>
                      <a:pt x="36632" y="91248"/>
                      <a:pt x="33968" y="91248"/>
                      <a:pt x="31637" y="90915"/>
                    </a:cubicBezTo>
                    <a:cubicBezTo>
                      <a:pt x="29306" y="90582"/>
                      <a:pt x="27308" y="90582"/>
                      <a:pt x="25643" y="90249"/>
                    </a:cubicBezTo>
                    <a:cubicBezTo>
                      <a:pt x="23977" y="89916"/>
                      <a:pt x="22978" y="89916"/>
                      <a:pt x="22646" y="89916"/>
                    </a:cubicBezTo>
                    <a:lnTo>
                      <a:pt x="22646" y="138537"/>
                    </a:lnTo>
                    <a:lnTo>
                      <a:pt x="0" y="138537"/>
                    </a:lnTo>
                    <a:lnTo>
                      <a:pt x="0" y="14653"/>
                    </a:lnTo>
                    <a:close/>
                    <a:moveTo>
                      <a:pt x="22646" y="69269"/>
                    </a:moveTo>
                    <a:cubicBezTo>
                      <a:pt x="23645" y="69269"/>
                      <a:pt x="25976" y="69602"/>
                      <a:pt x="30305" y="70268"/>
                    </a:cubicBezTo>
                    <a:cubicBezTo>
                      <a:pt x="34301" y="70934"/>
                      <a:pt x="39629" y="71267"/>
                      <a:pt x="46290" y="71267"/>
                    </a:cubicBezTo>
                    <a:cubicBezTo>
                      <a:pt x="53283" y="71267"/>
                      <a:pt x="59278" y="70601"/>
                      <a:pt x="64273" y="69269"/>
                    </a:cubicBezTo>
                    <a:cubicBezTo>
                      <a:pt x="68936" y="67936"/>
                      <a:pt x="72932" y="65938"/>
                      <a:pt x="75596" y="63607"/>
                    </a:cubicBezTo>
                    <a:cubicBezTo>
                      <a:pt x="78260" y="61276"/>
                      <a:pt x="80258" y="58612"/>
                      <a:pt x="81590" y="55282"/>
                    </a:cubicBezTo>
                    <a:cubicBezTo>
                      <a:pt x="82922" y="52284"/>
                      <a:pt x="83256" y="48954"/>
                      <a:pt x="83256" y="45291"/>
                    </a:cubicBezTo>
                    <a:cubicBezTo>
                      <a:pt x="83256" y="41961"/>
                      <a:pt x="82589" y="38631"/>
                      <a:pt x="81590" y="35633"/>
                    </a:cubicBezTo>
                    <a:cubicBezTo>
                      <a:pt x="80591" y="32636"/>
                      <a:pt x="78593" y="29639"/>
                      <a:pt x="75596" y="27308"/>
                    </a:cubicBezTo>
                    <a:cubicBezTo>
                      <a:pt x="72599" y="24977"/>
                      <a:pt x="68936" y="22979"/>
                      <a:pt x="63940" y="21646"/>
                    </a:cubicBezTo>
                    <a:cubicBezTo>
                      <a:pt x="58945" y="20314"/>
                      <a:pt x="52617" y="19315"/>
                      <a:pt x="44625" y="19315"/>
                    </a:cubicBezTo>
                    <a:cubicBezTo>
                      <a:pt x="38297" y="19315"/>
                      <a:pt x="33302" y="19315"/>
                      <a:pt x="29639" y="19648"/>
                    </a:cubicBezTo>
                    <a:cubicBezTo>
                      <a:pt x="25976" y="19981"/>
                      <a:pt x="23311" y="20314"/>
                      <a:pt x="22312" y="20314"/>
                    </a:cubicBezTo>
                    <a:lnTo>
                      <a:pt x="22312" y="6926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7" name="Freeform: Shape 33">
                <a:extLst>
                  <a:ext uri="{FF2B5EF4-FFF2-40B4-BE49-F238E27FC236}">
                    <a16:creationId xmlns:a16="http://schemas.microsoft.com/office/drawing/2014/main" id="{E1477274-C1BE-3958-E8F0-7DD63977C570}"/>
                  </a:ext>
                </a:extLst>
              </p:cNvPr>
              <p:cNvSpPr/>
              <p:nvPr/>
            </p:nvSpPr>
            <p:spPr>
              <a:xfrm>
                <a:off x="10211801" y="1228383"/>
                <a:ext cx="69268" cy="102570"/>
              </a:xfrm>
              <a:custGeom>
                <a:avLst/>
                <a:gdLst>
                  <a:gd name="connsiteX0" fmla="*/ 333 w 69268"/>
                  <a:gd name="connsiteY0" fmla="*/ 38298 h 102570"/>
                  <a:gd name="connsiteX1" fmla="*/ 11323 w 69268"/>
                  <a:gd name="connsiteY1" fmla="*/ 9991 h 102570"/>
                  <a:gd name="connsiteX2" fmla="*/ 41628 w 69268"/>
                  <a:gd name="connsiteY2" fmla="*/ 0 h 102570"/>
                  <a:gd name="connsiteX3" fmla="*/ 61609 w 69268"/>
                  <a:gd name="connsiteY3" fmla="*/ 3330 h 102570"/>
                  <a:gd name="connsiteX4" fmla="*/ 69269 w 69268"/>
                  <a:gd name="connsiteY4" fmla="*/ 13987 h 102570"/>
                  <a:gd name="connsiteX5" fmla="*/ 67270 w 69268"/>
                  <a:gd name="connsiteY5" fmla="*/ 20647 h 102570"/>
                  <a:gd name="connsiteX6" fmla="*/ 64273 w 69268"/>
                  <a:gd name="connsiteY6" fmla="*/ 24644 h 102570"/>
                  <a:gd name="connsiteX7" fmla="*/ 55948 w 69268"/>
                  <a:gd name="connsiteY7" fmla="*/ 21646 h 102570"/>
                  <a:gd name="connsiteX8" fmla="*/ 44958 w 69268"/>
                  <a:gd name="connsiteY8" fmla="*/ 20314 h 102570"/>
                  <a:gd name="connsiteX9" fmla="*/ 22312 w 69268"/>
                  <a:gd name="connsiteY9" fmla="*/ 44958 h 102570"/>
                  <a:gd name="connsiteX10" fmla="*/ 22312 w 69268"/>
                  <a:gd name="connsiteY10" fmla="*/ 102571 h 102570"/>
                  <a:gd name="connsiteX11" fmla="*/ 0 w 69268"/>
                  <a:gd name="connsiteY11" fmla="*/ 102571 h 102570"/>
                  <a:gd name="connsiteX12" fmla="*/ 0 w 69268"/>
                  <a:gd name="connsiteY12" fmla="*/ 38298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68" h="102570">
                    <a:moveTo>
                      <a:pt x="333" y="38298"/>
                    </a:moveTo>
                    <a:cubicBezTo>
                      <a:pt x="333" y="25976"/>
                      <a:pt x="3996" y="16651"/>
                      <a:pt x="11323" y="9991"/>
                    </a:cubicBezTo>
                    <a:cubicBezTo>
                      <a:pt x="18649" y="3330"/>
                      <a:pt x="28640" y="0"/>
                      <a:pt x="41628" y="0"/>
                    </a:cubicBezTo>
                    <a:cubicBezTo>
                      <a:pt x="49953" y="0"/>
                      <a:pt x="56614" y="999"/>
                      <a:pt x="61609" y="3330"/>
                    </a:cubicBezTo>
                    <a:cubicBezTo>
                      <a:pt x="66604" y="5661"/>
                      <a:pt x="69269" y="9325"/>
                      <a:pt x="69269" y="13987"/>
                    </a:cubicBezTo>
                    <a:cubicBezTo>
                      <a:pt x="69269" y="16318"/>
                      <a:pt x="68602" y="18316"/>
                      <a:pt x="67270" y="20647"/>
                    </a:cubicBezTo>
                    <a:cubicBezTo>
                      <a:pt x="65938" y="22645"/>
                      <a:pt x="64939" y="23978"/>
                      <a:pt x="64273" y="24644"/>
                    </a:cubicBezTo>
                    <a:cubicBezTo>
                      <a:pt x="61942" y="23645"/>
                      <a:pt x="59278" y="22645"/>
                      <a:pt x="55948" y="21646"/>
                    </a:cubicBezTo>
                    <a:cubicBezTo>
                      <a:pt x="52618" y="20647"/>
                      <a:pt x="48954" y="20314"/>
                      <a:pt x="44958" y="20314"/>
                    </a:cubicBezTo>
                    <a:cubicBezTo>
                      <a:pt x="29639" y="20314"/>
                      <a:pt x="22312" y="28640"/>
                      <a:pt x="22312" y="44958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3829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8" name="Freeform: Shape 34">
                <a:extLst>
                  <a:ext uri="{FF2B5EF4-FFF2-40B4-BE49-F238E27FC236}">
                    <a16:creationId xmlns:a16="http://schemas.microsoft.com/office/drawing/2014/main" id="{18BF6FC9-ACF7-412E-C858-F41812E3B973}"/>
                  </a:ext>
                </a:extLst>
              </p:cNvPr>
              <p:cNvSpPr/>
              <p:nvPr/>
            </p:nvSpPr>
            <p:spPr>
              <a:xfrm>
                <a:off x="10287730" y="1228050"/>
                <a:ext cx="106567" cy="104901"/>
              </a:xfrm>
              <a:custGeom>
                <a:avLst/>
                <a:gdLst>
                  <a:gd name="connsiteX0" fmla="*/ 53283 w 106567"/>
                  <a:gd name="connsiteY0" fmla="*/ 0 h 104901"/>
                  <a:gd name="connsiteX1" fmla="*/ 74264 w 106567"/>
                  <a:gd name="connsiteY1" fmla="*/ 3996 h 104901"/>
                  <a:gd name="connsiteX2" fmla="*/ 91248 w 106567"/>
                  <a:gd name="connsiteY2" fmla="*/ 14986 h 104901"/>
                  <a:gd name="connsiteX3" fmla="*/ 102571 w 106567"/>
                  <a:gd name="connsiteY3" fmla="*/ 31637 h 104901"/>
                  <a:gd name="connsiteX4" fmla="*/ 106567 w 106567"/>
                  <a:gd name="connsiteY4" fmla="*/ 52617 h 104901"/>
                  <a:gd name="connsiteX5" fmla="*/ 102571 w 106567"/>
                  <a:gd name="connsiteY5" fmla="*/ 73265 h 104901"/>
                  <a:gd name="connsiteX6" fmla="*/ 91248 w 106567"/>
                  <a:gd name="connsiteY6" fmla="*/ 89916 h 104901"/>
                  <a:gd name="connsiteX7" fmla="*/ 74264 w 106567"/>
                  <a:gd name="connsiteY7" fmla="*/ 100906 h 104901"/>
                  <a:gd name="connsiteX8" fmla="*/ 53283 w 106567"/>
                  <a:gd name="connsiteY8" fmla="*/ 104902 h 104901"/>
                  <a:gd name="connsiteX9" fmla="*/ 32303 w 106567"/>
                  <a:gd name="connsiteY9" fmla="*/ 100906 h 104901"/>
                  <a:gd name="connsiteX10" fmla="*/ 15319 w 106567"/>
                  <a:gd name="connsiteY10" fmla="*/ 89916 h 104901"/>
                  <a:gd name="connsiteX11" fmla="*/ 3996 w 106567"/>
                  <a:gd name="connsiteY11" fmla="*/ 73265 h 104901"/>
                  <a:gd name="connsiteX12" fmla="*/ 0 w 106567"/>
                  <a:gd name="connsiteY12" fmla="*/ 52617 h 104901"/>
                  <a:gd name="connsiteX13" fmla="*/ 3996 w 106567"/>
                  <a:gd name="connsiteY13" fmla="*/ 31637 h 104901"/>
                  <a:gd name="connsiteX14" fmla="*/ 15319 w 106567"/>
                  <a:gd name="connsiteY14" fmla="*/ 14986 h 104901"/>
                  <a:gd name="connsiteX15" fmla="*/ 32303 w 106567"/>
                  <a:gd name="connsiteY15" fmla="*/ 3996 h 104901"/>
                  <a:gd name="connsiteX16" fmla="*/ 53283 w 106567"/>
                  <a:gd name="connsiteY16" fmla="*/ 0 h 104901"/>
                  <a:gd name="connsiteX17" fmla="*/ 53283 w 106567"/>
                  <a:gd name="connsiteY17" fmla="*/ 85587 h 104901"/>
                  <a:gd name="connsiteX18" fmla="*/ 65605 w 106567"/>
                  <a:gd name="connsiteY18" fmla="*/ 83256 h 104901"/>
                  <a:gd name="connsiteX19" fmla="*/ 75263 w 106567"/>
                  <a:gd name="connsiteY19" fmla="*/ 76262 h 104901"/>
                  <a:gd name="connsiteX20" fmla="*/ 81591 w 106567"/>
                  <a:gd name="connsiteY20" fmla="*/ 65938 h 104901"/>
                  <a:gd name="connsiteX21" fmla="*/ 83922 w 106567"/>
                  <a:gd name="connsiteY21" fmla="*/ 52951 h 104901"/>
                  <a:gd name="connsiteX22" fmla="*/ 81591 w 106567"/>
                  <a:gd name="connsiteY22" fmla="*/ 39963 h 104901"/>
                  <a:gd name="connsiteX23" fmla="*/ 75263 w 106567"/>
                  <a:gd name="connsiteY23" fmla="*/ 29639 h 104901"/>
                  <a:gd name="connsiteX24" fmla="*/ 65605 w 106567"/>
                  <a:gd name="connsiteY24" fmla="*/ 22646 h 104901"/>
                  <a:gd name="connsiteX25" fmla="*/ 53283 w 106567"/>
                  <a:gd name="connsiteY25" fmla="*/ 20314 h 104901"/>
                  <a:gd name="connsiteX26" fmla="*/ 40962 w 106567"/>
                  <a:gd name="connsiteY26" fmla="*/ 22646 h 104901"/>
                  <a:gd name="connsiteX27" fmla="*/ 31304 w 106567"/>
                  <a:gd name="connsiteY27" fmla="*/ 29639 h 104901"/>
                  <a:gd name="connsiteX28" fmla="*/ 24977 w 106567"/>
                  <a:gd name="connsiteY28" fmla="*/ 39963 h 104901"/>
                  <a:gd name="connsiteX29" fmla="*/ 22646 w 106567"/>
                  <a:gd name="connsiteY29" fmla="*/ 52951 h 104901"/>
                  <a:gd name="connsiteX30" fmla="*/ 24977 w 106567"/>
                  <a:gd name="connsiteY30" fmla="*/ 65938 h 104901"/>
                  <a:gd name="connsiteX31" fmla="*/ 31304 w 106567"/>
                  <a:gd name="connsiteY31" fmla="*/ 76262 h 104901"/>
                  <a:gd name="connsiteX32" fmla="*/ 40962 w 106567"/>
                  <a:gd name="connsiteY32" fmla="*/ 83256 h 104901"/>
                  <a:gd name="connsiteX33" fmla="*/ 53283 w 106567"/>
                  <a:gd name="connsiteY33" fmla="*/ 85587 h 10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6567" h="104901">
                    <a:moveTo>
                      <a:pt x="53283" y="0"/>
                    </a:moveTo>
                    <a:cubicBezTo>
                      <a:pt x="60943" y="0"/>
                      <a:pt x="67937" y="1332"/>
                      <a:pt x="74264" y="3996"/>
                    </a:cubicBezTo>
                    <a:cubicBezTo>
                      <a:pt x="80924" y="6660"/>
                      <a:pt x="86586" y="10324"/>
                      <a:pt x="91248" y="14986"/>
                    </a:cubicBezTo>
                    <a:cubicBezTo>
                      <a:pt x="95911" y="19648"/>
                      <a:pt x="99907" y="25310"/>
                      <a:pt x="102571" y="31637"/>
                    </a:cubicBezTo>
                    <a:cubicBezTo>
                      <a:pt x="105235" y="37964"/>
                      <a:pt x="106567" y="44958"/>
                      <a:pt x="106567" y="52617"/>
                    </a:cubicBezTo>
                    <a:cubicBezTo>
                      <a:pt x="106567" y="59944"/>
                      <a:pt x="105235" y="66937"/>
                      <a:pt x="102571" y="73265"/>
                    </a:cubicBezTo>
                    <a:cubicBezTo>
                      <a:pt x="99907" y="79592"/>
                      <a:pt x="96243" y="85254"/>
                      <a:pt x="91248" y="89916"/>
                    </a:cubicBezTo>
                    <a:cubicBezTo>
                      <a:pt x="86586" y="94578"/>
                      <a:pt x="80924" y="98241"/>
                      <a:pt x="74264" y="100906"/>
                    </a:cubicBezTo>
                    <a:cubicBezTo>
                      <a:pt x="67603" y="103570"/>
                      <a:pt x="60610" y="104902"/>
                      <a:pt x="53283" y="104902"/>
                    </a:cubicBezTo>
                    <a:cubicBezTo>
                      <a:pt x="45624" y="104902"/>
                      <a:pt x="38631" y="103570"/>
                      <a:pt x="32303" y="100906"/>
                    </a:cubicBezTo>
                    <a:cubicBezTo>
                      <a:pt x="25643" y="98241"/>
                      <a:pt x="19981" y="94578"/>
                      <a:pt x="15319" y="89916"/>
                    </a:cubicBezTo>
                    <a:cubicBezTo>
                      <a:pt x="10657" y="85254"/>
                      <a:pt x="6661" y="79592"/>
                      <a:pt x="3996" y="73265"/>
                    </a:cubicBezTo>
                    <a:cubicBezTo>
                      <a:pt x="1332" y="66937"/>
                      <a:pt x="0" y="59944"/>
                      <a:pt x="0" y="52617"/>
                    </a:cubicBezTo>
                    <a:cubicBezTo>
                      <a:pt x="0" y="44958"/>
                      <a:pt x="1332" y="37964"/>
                      <a:pt x="3996" y="31637"/>
                    </a:cubicBezTo>
                    <a:cubicBezTo>
                      <a:pt x="6661" y="25310"/>
                      <a:pt x="10324" y="19648"/>
                      <a:pt x="15319" y="14986"/>
                    </a:cubicBezTo>
                    <a:cubicBezTo>
                      <a:pt x="19981" y="10324"/>
                      <a:pt x="25643" y="6660"/>
                      <a:pt x="32303" y="3996"/>
                    </a:cubicBezTo>
                    <a:cubicBezTo>
                      <a:pt x="38631" y="1332"/>
                      <a:pt x="45624" y="0"/>
                      <a:pt x="53283" y="0"/>
                    </a:cubicBezTo>
                    <a:close/>
                    <a:moveTo>
                      <a:pt x="53283" y="85587"/>
                    </a:moveTo>
                    <a:cubicBezTo>
                      <a:pt x="57613" y="85587"/>
                      <a:pt x="61942" y="84921"/>
                      <a:pt x="65605" y="83256"/>
                    </a:cubicBezTo>
                    <a:cubicBezTo>
                      <a:pt x="69269" y="81590"/>
                      <a:pt x="72599" y="79259"/>
                      <a:pt x="75263" y="76262"/>
                    </a:cubicBezTo>
                    <a:cubicBezTo>
                      <a:pt x="77927" y="73265"/>
                      <a:pt x="79925" y="69935"/>
                      <a:pt x="81591" y="65938"/>
                    </a:cubicBezTo>
                    <a:cubicBezTo>
                      <a:pt x="82922" y="61942"/>
                      <a:pt x="83922" y="57613"/>
                      <a:pt x="83922" y="52951"/>
                    </a:cubicBezTo>
                    <a:cubicBezTo>
                      <a:pt x="83922" y="48288"/>
                      <a:pt x="83256" y="43959"/>
                      <a:pt x="81591" y="39963"/>
                    </a:cubicBezTo>
                    <a:cubicBezTo>
                      <a:pt x="80258" y="35966"/>
                      <a:pt x="77927" y="32303"/>
                      <a:pt x="75263" y="29639"/>
                    </a:cubicBezTo>
                    <a:cubicBezTo>
                      <a:pt x="72599" y="26642"/>
                      <a:pt x="69269" y="24311"/>
                      <a:pt x="65605" y="22646"/>
                    </a:cubicBezTo>
                    <a:cubicBezTo>
                      <a:pt x="61942" y="20980"/>
                      <a:pt x="57613" y="20314"/>
                      <a:pt x="53283" y="20314"/>
                    </a:cubicBezTo>
                    <a:cubicBezTo>
                      <a:pt x="48621" y="20314"/>
                      <a:pt x="44625" y="20980"/>
                      <a:pt x="40962" y="22646"/>
                    </a:cubicBezTo>
                    <a:cubicBezTo>
                      <a:pt x="37299" y="24311"/>
                      <a:pt x="33968" y="26642"/>
                      <a:pt x="31304" y="29639"/>
                    </a:cubicBezTo>
                    <a:cubicBezTo>
                      <a:pt x="28640" y="32636"/>
                      <a:pt x="26642" y="35966"/>
                      <a:pt x="24977" y="39963"/>
                    </a:cubicBezTo>
                    <a:cubicBezTo>
                      <a:pt x="23645" y="43959"/>
                      <a:pt x="22646" y="48288"/>
                      <a:pt x="22646" y="52951"/>
                    </a:cubicBezTo>
                    <a:cubicBezTo>
                      <a:pt x="22646" y="57613"/>
                      <a:pt x="23312" y="61942"/>
                      <a:pt x="24977" y="65938"/>
                    </a:cubicBezTo>
                    <a:cubicBezTo>
                      <a:pt x="26309" y="69935"/>
                      <a:pt x="28640" y="73265"/>
                      <a:pt x="31304" y="76262"/>
                    </a:cubicBezTo>
                    <a:cubicBezTo>
                      <a:pt x="33968" y="79259"/>
                      <a:pt x="37299" y="81590"/>
                      <a:pt x="40962" y="83256"/>
                    </a:cubicBezTo>
                    <a:cubicBezTo>
                      <a:pt x="44625" y="84588"/>
                      <a:pt x="48621" y="85587"/>
                      <a:pt x="53283" y="85587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9" name="Freeform: Shape 35">
                <a:extLst>
                  <a:ext uri="{FF2B5EF4-FFF2-40B4-BE49-F238E27FC236}">
                    <a16:creationId xmlns:a16="http://schemas.microsoft.com/office/drawing/2014/main" id="{9A1451E1-31E9-F17C-0E79-F4C2E82374D1}"/>
                  </a:ext>
                </a:extLst>
              </p:cNvPr>
              <p:cNvSpPr/>
              <p:nvPr/>
            </p:nvSpPr>
            <p:spPr>
              <a:xfrm>
                <a:off x="10406952" y="1228716"/>
                <a:ext cx="94245" cy="106234"/>
              </a:xfrm>
              <a:custGeom>
                <a:avLst/>
                <a:gdLst>
                  <a:gd name="connsiteX0" fmla="*/ 8659 w 94245"/>
                  <a:gd name="connsiteY0" fmla="*/ 77261 h 106234"/>
                  <a:gd name="connsiteX1" fmla="*/ 13654 w 94245"/>
                  <a:gd name="connsiteY1" fmla="*/ 79925 h 106234"/>
                  <a:gd name="connsiteX2" fmla="*/ 22312 w 94245"/>
                  <a:gd name="connsiteY2" fmla="*/ 83256 h 106234"/>
                  <a:gd name="connsiteX3" fmla="*/ 33968 w 94245"/>
                  <a:gd name="connsiteY3" fmla="*/ 86253 h 106234"/>
                  <a:gd name="connsiteX4" fmla="*/ 48288 w 94245"/>
                  <a:gd name="connsiteY4" fmla="*/ 87585 h 106234"/>
                  <a:gd name="connsiteX5" fmla="*/ 64939 w 94245"/>
                  <a:gd name="connsiteY5" fmla="*/ 84921 h 106234"/>
                  <a:gd name="connsiteX6" fmla="*/ 71267 w 94245"/>
                  <a:gd name="connsiteY6" fmla="*/ 75596 h 106234"/>
                  <a:gd name="connsiteX7" fmla="*/ 67270 w 94245"/>
                  <a:gd name="connsiteY7" fmla="*/ 67270 h 106234"/>
                  <a:gd name="connsiteX8" fmla="*/ 52618 w 94245"/>
                  <a:gd name="connsiteY8" fmla="*/ 63274 h 106234"/>
                  <a:gd name="connsiteX9" fmla="*/ 37299 w 94245"/>
                  <a:gd name="connsiteY9" fmla="*/ 61609 h 106234"/>
                  <a:gd name="connsiteX10" fmla="*/ 22979 w 94245"/>
                  <a:gd name="connsiteY10" fmla="*/ 58612 h 106234"/>
                  <a:gd name="connsiteX11" fmla="*/ 11656 w 94245"/>
                  <a:gd name="connsiteY11" fmla="*/ 52950 h 106234"/>
                  <a:gd name="connsiteX12" fmla="*/ 4329 w 94245"/>
                  <a:gd name="connsiteY12" fmla="*/ 43959 h 106234"/>
                  <a:gd name="connsiteX13" fmla="*/ 1665 w 94245"/>
                  <a:gd name="connsiteY13" fmla="*/ 31304 h 106234"/>
                  <a:gd name="connsiteX14" fmla="*/ 3996 w 94245"/>
                  <a:gd name="connsiteY14" fmla="*/ 19315 h 106234"/>
                  <a:gd name="connsiteX15" fmla="*/ 11656 w 94245"/>
                  <a:gd name="connsiteY15" fmla="*/ 9325 h 106234"/>
                  <a:gd name="connsiteX16" fmla="*/ 25310 w 94245"/>
                  <a:gd name="connsiteY16" fmla="*/ 2331 h 106234"/>
                  <a:gd name="connsiteX17" fmla="*/ 45957 w 94245"/>
                  <a:gd name="connsiteY17" fmla="*/ 0 h 106234"/>
                  <a:gd name="connsiteX18" fmla="*/ 77261 w 94245"/>
                  <a:gd name="connsiteY18" fmla="*/ 4662 h 106234"/>
                  <a:gd name="connsiteX19" fmla="*/ 88584 w 94245"/>
                  <a:gd name="connsiteY19" fmla="*/ 16651 h 106234"/>
                  <a:gd name="connsiteX20" fmla="*/ 87585 w 94245"/>
                  <a:gd name="connsiteY20" fmla="*/ 20980 h 106234"/>
                  <a:gd name="connsiteX21" fmla="*/ 85587 w 94245"/>
                  <a:gd name="connsiteY21" fmla="*/ 24311 h 106234"/>
                  <a:gd name="connsiteX22" fmla="*/ 83256 w 94245"/>
                  <a:gd name="connsiteY22" fmla="*/ 26642 h 106234"/>
                  <a:gd name="connsiteX23" fmla="*/ 81590 w 94245"/>
                  <a:gd name="connsiteY23" fmla="*/ 27641 h 106234"/>
                  <a:gd name="connsiteX24" fmla="*/ 78260 w 94245"/>
                  <a:gd name="connsiteY24" fmla="*/ 25310 h 106234"/>
                  <a:gd name="connsiteX25" fmla="*/ 71267 w 94245"/>
                  <a:gd name="connsiteY25" fmla="*/ 21979 h 106234"/>
                  <a:gd name="connsiteX26" fmla="*/ 60610 w 94245"/>
                  <a:gd name="connsiteY26" fmla="*/ 18982 h 106234"/>
                  <a:gd name="connsiteX27" fmla="*/ 46290 w 94245"/>
                  <a:gd name="connsiteY27" fmla="*/ 17650 h 106234"/>
                  <a:gd name="connsiteX28" fmla="*/ 23645 w 94245"/>
                  <a:gd name="connsiteY28" fmla="*/ 29639 h 106234"/>
                  <a:gd name="connsiteX29" fmla="*/ 27974 w 94245"/>
                  <a:gd name="connsiteY29" fmla="*/ 37631 h 106234"/>
                  <a:gd name="connsiteX30" fmla="*/ 40296 w 94245"/>
                  <a:gd name="connsiteY30" fmla="*/ 41295 h 106234"/>
                  <a:gd name="connsiteX31" fmla="*/ 60277 w 94245"/>
                  <a:gd name="connsiteY31" fmla="*/ 43959 h 106234"/>
                  <a:gd name="connsiteX32" fmla="*/ 85254 w 94245"/>
                  <a:gd name="connsiteY32" fmla="*/ 52950 h 106234"/>
                  <a:gd name="connsiteX33" fmla="*/ 94245 w 94245"/>
                  <a:gd name="connsiteY33" fmla="*/ 73265 h 106234"/>
                  <a:gd name="connsiteX34" fmla="*/ 82590 w 94245"/>
                  <a:gd name="connsiteY34" fmla="*/ 97242 h 106234"/>
                  <a:gd name="connsiteX35" fmla="*/ 49287 w 94245"/>
                  <a:gd name="connsiteY35" fmla="*/ 106234 h 106234"/>
                  <a:gd name="connsiteX36" fmla="*/ 30305 w 94245"/>
                  <a:gd name="connsiteY36" fmla="*/ 104569 h 106234"/>
                  <a:gd name="connsiteX37" fmla="*/ 15319 w 94245"/>
                  <a:gd name="connsiteY37" fmla="*/ 100906 h 106234"/>
                  <a:gd name="connsiteX38" fmla="*/ 4995 w 94245"/>
                  <a:gd name="connsiteY38" fmla="*/ 96909 h 106234"/>
                  <a:gd name="connsiteX39" fmla="*/ 0 w 94245"/>
                  <a:gd name="connsiteY39" fmla="*/ 93912 h 106234"/>
                  <a:gd name="connsiteX40" fmla="*/ 8659 w 94245"/>
                  <a:gd name="connsiteY40" fmla="*/ 77261 h 106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94245" h="106234">
                    <a:moveTo>
                      <a:pt x="8659" y="77261"/>
                    </a:moveTo>
                    <a:cubicBezTo>
                      <a:pt x="9658" y="77927"/>
                      <a:pt x="11323" y="78926"/>
                      <a:pt x="13654" y="79925"/>
                    </a:cubicBezTo>
                    <a:cubicBezTo>
                      <a:pt x="15985" y="80924"/>
                      <a:pt x="18982" y="81923"/>
                      <a:pt x="22312" y="83256"/>
                    </a:cubicBezTo>
                    <a:cubicBezTo>
                      <a:pt x="25643" y="84255"/>
                      <a:pt x="29639" y="85254"/>
                      <a:pt x="33968" y="86253"/>
                    </a:cubicBezTo>
                    <a:cubicBezTo>
                      <a:pt x="38298" y="86919"/>
                      <a:pt x="43293" y="87585"/>
                      <a:pt x="48288" y="87585"/>
                    </a:cubicBezTo>
                    <a:cubicBezTo>
                      <a:pt x="54949" y="87585"/>
                      <a:pt x="60610" y="86586"/>
                      <a:pt x="64939" y="84921"/>
                    </a:cubicBezTo>
                    <a:cubicBezTo>
                      <a:pt x="69269" y="83256"/>
                      <a:pt x="71267" y="79925"/>
                      <a:pt x="71267" y="75596"/>
                    </a:cubicBezTo>
                    <a:cubicBezTo>
                      <a:pt x="71267" y="71933"/>
                      <a:pt x="69935" y="68936"/>
                      <a:pt x="67270" y="67270"/>
                    </a:cubicBezTo>
                    <a:cubicBezTo>
                      <a:pt x="64606" y="65272"/>
                      <a:pt x="59611" y="63940"/>
                      <a:pt x="52618" y="63274"/>
                    </a:cubicBezTo>
                    <a:lnTo>
                      <a:pt x="37299" y="61609"/>
                    </a:lnTo>
                    <a:cubicBezTo>
                      <a:pt x="31970" y="60943"/>
                      <a:pt x="27308" y="60277"/>
                      <a:pt x="22979" y="58612"/>
                    </a:cubicBezTo>
                    <a:cubicBezTo>
                      <a:pt x="18649" y="57280"/>
                      <a:pt x="14986" y="55282"/>
                      <a:pt x="11656" y="52950"/>
                    </a:cubicBezTo>
                    <a:cubicBezTo>
                      <a:pt x="8659" y="50619"/>
                      <a:pt x="5994" y="47622"/>
                      <a:pt x="4329" y="43959"/>
                    </a:cubicBezTo>
                    <a:cubicBezTo>
                      <a:pt x="2664" y="40296"/>
                      <a:pt x="1665" y="36299"/>
                      <a:pt x="1665" y="31304"/>
                    </a:cubicBezTo>
                    <a:cubicBezTo>
                      <a:pt x="1665" y="26975"/>
                      <a:pt x="2331" y="22979"/>
                      <a:pt x="3996" y="19315"/>
                    </a:cubicBezTo>
                    <a:cubicBezTo>
                      <a:pt x="5661" y="15652"/>
                      <a:pt x="8326" y="12322"/>
                      <a:pt x="11656" y="9325"/>
                    </a:cubicBezTo>
                    <a:cubicBezTo>
                      <a:pt x="15319" y="6327"/>
                      <a:pt x="19648" y="3996"/>
                      <a:pt x="25310" y="2331"/>
                    </a:cubicBezTo>
                    <a:cubicBezTo>
                      <a:pt x="30971" y="666"/>
                      <a:pt x="37631" y="0"/>
                      <a:pt x="45957" y="0"/>
                    </a:cubicBezTo>
                    <a:cubicBezTo>
                      <a:pt x="59611" y="0"/>
                      <a:pt x="69935" y="1665"/>
                      <a:pt x="77261" y="4662"/>
                    </a:cubicBezTo>
                    <a:cubicBezTo>
                      <a:pt x="84588" y="7660"/>
                      <a:pt x="88584" y="11656"/>
                      <a:pt x="88584" y="16651"/>
                    </a:cubicBezTo>
                    <a:cubicBezTo>
                      <a:pt x="88584" y="18316"/>
                      <a:pt x="88251" y="19648"/>
                      <a:pt x="87585" y="20980"/>
                    </a:cubicBezTo>
                    <a:cubicBezTo>
                      <a:pt x="86919" y="22312"/>
                      <a:pt x="86253" y="23312"/>
                      <a:pt x="85587" y="24311"/>
                    </a:cubicBezTo>
                    <a:cubicBezTo>
                      <a:pt x="84921" y="25310"/>
                      <a:pt x="84255" y="25976"/>
                      <a:pt x="83256" y="26642"/>
                    </a:cubicBezTo>
                    <a:cubicBezTo>
                      <a:pt x="82590" y="27308"/>
                      <a:pt x="81923" y="27641"/>
                      <a:pt x="81590" y="27641"/>
                    </a:cubicBezTo>
                    <a:cubicBezTo>
                      <a:pt x="80924" y="26975"/>
                      <a:pt x="79925" y="26309"/>
                      <a:pt x="78260" y="25310"/>
                    </a:cubicBezTo>
                    <a:cubicBezTo>
                      <a:pt x="76595" y="24311"/>
                      <a:pt x="74264" y="22979"/>
                      <a:pt x="71267" y="21979"/>
                    </a:cubicBezTo>
                    <a:cubicBezTo>
                      <a:pt x="68270" y="20980"/>
                      <a:pt x="64606" y="19981"/>
                      <a:pt x="60610" y="18982"/>
                    </a:cubicBezTo>
                    <a:cubicBezTo>
                      <a:pt x="56614" y="17983"/>
                      <a:pt x="51619" y="17650"/>
                      <a:pt x="46290" y="17650"/>
                    </a:cubicBezTo>
                    <a:cubicBezTo>
                      <a:pt x="31304" y="17650"/>
                      <a:pt x="23645" y="21646"/>
                      <a:pt x="23645" y="29639"/>
                    </a:cubicBezTo>
                    <a:cubicBezTo>
                      <a:pt x="23645" y="32969"/>
                      <a:pt x="24977" y="35633"/>
                      <a:pt x="27974" y="37631"/>
                    </a:cubicBezTo>
                    <a:cubicBezTo>
                      <a:pt x="30971" y="39297"/>
                      <a:pt x="34967" y="40629"/>
                      <a:pt x="40296" y="41295"/>
                    </a:cubicBezTo>
                    <a:lnTo>
                      <a:pt x="60277" y="43959"/>
                    </a:lnTo>
                    <a:cubicBezTo>
                      <a:pt x="70934" y="45291"/>
                      <a:pt x="79259" y="48288"/>
                      <a:pt x="85254" y="52950"/>
                    </a:cubicBezTo>
                    <a:cubicBezTo>
                      <a:pt x="91248" y="57613"/>
                      <a:pt x="94245" y="64273"/>
                      <a:pt x="94245" y="73265"/>
                    </a:cubicBezTo>
                    <a:cubicBezTo>
                      <a:pt x="94245" y="83256"/>
                      <a:pt x="90249" y="91248"/>
                      <a:pt x="82590" y="97242"/>
                    </a:cubicBezTo>
                    <a:cubicBezTo>
                      <a:pt x="74930" y="103237"/>
                      <a:pt x="63607" y="106234"/>
                      <a:pt x="49287" y="106234"/>
                    </a:cubicBezTo>
                    <a:cubicBezTo>
                      <a:pt x="42294" y="106234"/>
                      <a:pt x="35966" y="105568"/>
                      <a:pt x="30305" y="104569"/>
                    </a:cubicBezTo>
                    <a:cubicBezTo>
                      <a:pt x="24644" y="103570"/>
                      <a:pt x="19648" y="102238"/>
                      <a:pt x="15319" y="100906"/>
                    </a:cubicBezTo>
                    <a:cubicBezTo>
                      <a:pt x="10990" y="99574"/>
                      <a:pt x="7660" y="98241"/>
                      <a:pt x="4995" y="96909"/>
                    </a:cubicBezTo>
                    <a:cubicBezTo>
                      <a:pt x="2331" y="95577"/>
                      <a:pt x="666" y="94578"/>
                      <a:pt x="0" y="93912"/>
                    </a:cubicBezTo>
                    <a:lnTo>
                      <a:pt x="8659" y="7726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0" name="Freeform: Shape 36">
                <a:extLst>
                  <a:ext uri="{FF2B5EF4-FFF2-40B4-BE49-F238E27FC236}">
                    <a16:creationId xmlns:a16="http://schemas.microsoft.com/office/drawing/2014/main" id="{ECE28C03-33D8-BC4C-D05A-3B88B7DB4968}"/>
                  </a:ext>
                </a:extLst>
              </p:cNvPr>
              <p:cNvSpPr/>
              <p:nvPr/>
            </p:nvSpPr>
            <p:spPr>
              <a:xfrm>
                <a:off x="10520512" y="1202740"/>
                <a:ext cx="66271" cy="130544"/>
              </a:xfrm>
              <a:custGeom>
                <a:avLst/>
                <a:gdLst>
                  <a:gd name="connsiteX0" fmla="*/ 0 w 66271"/>
                  <a:gd name="connsiteY0" fmla="*/ 10324 h 130544"/>
                  <a:gd name="connsiteX1" fmla="*/ 2997 w 66271"/>
                  <a:gd name="connsiteY1" fmla="*/ 2331 h 130544"/>
                  <a:gd name="connsiteX2" fmla="*/ 11656 w 66271"/>
                  <a:gd name="connsiteY2" fmla="*/ 0 h 130544"/>
                  <a:gd name="connsiteX3" fmla="*/ 18316 w 66271"/>
                  <a:gd name="connsiteY3" fmla="*/ 999 h 130544"/>
                  <a:gd name="connsiteX4" fmla="*/ 22313 w 66271"/>
                  <a:gd name="connsiteY4" fmla="*/ 2331 h 130544"/>
                  <a:gd name="connsiteX5" fmla="*/ 22313 w 66271"/>
                  <a:gd name="connsiteY5" fmla="*/ 28307 h 130544"/>
                  <a:gd name="connsiteX6" fmla="*/ 50619 w 66271"/>
                  <a:gd name="connsiteY6" fmla="*/ 28307 h 130544"/>
                  <a:gd name="connsiteX7" fmla="*/ 59611 w 66271"/>
                  <a:gd name="connsiteY7" fmla="*/ 30971 h 130544"/>
                  <a:gd name="connsiteX8" fmla="*/ 62275 w 66271"/>
                  <a:gd name="connsiteY8" fmla="*/ 38964 h 130544"/>
                  <a:gd name="connsiteX9" fmla="*/ 61276 w 66271"/>
                  <a:gd name="connsiteY9" fmla="*/ 45291 h 130544"/>
                  <a:gd name="connsiteX10" fmla="*/ 59611 w 66271"/>
                  <a:gd name="connsiteY10" fmla="*/ 49287 h 130544"/>
                  <a:gd name="connsiteX11" fmla="*/ 22313 w 66271"/>
                  <a:gd name="connsiteY11" fmla="*/ 49287 h 130544"/>
                  <a:gd name="connsiteX12" fmla="*/ 22313 w 66271"/>
                  <a:gd name="connsiteY12" fmla="*/ 93579 h 130544"/>
                  <a:gd name="connsiteX13" fmla="*/ 23645 w 66271"/>
                  <a:gd name="connsiteY13" fmla="*/ 101905 h 130544"/>
                  <a:gd name="connsiteX14" fmla="*/ 27308 w 66271"/>
                  <a:gd name="connsiteY14" fmla="*/ 107233 h 130544"/>
                  <a:gd name="connsiteX15" fmla="*/ 32969 w 66271"/>
                  <a:gd name="connsiteY15" fmla="*/ 109897 h 130544"/>
                  <a:gd name="connsiteX16" fmla="*/ 39630 w 66271"/>
                  <a:gd name="connsiteY16" fmla="*/ 110563 h 130544"/>
                  <a:gd name="connsiteX17" fmla="*/ 50286 w 66271"/>
                  <a:gd name="connsiteY17" fmla="*/ 108898 h 130544"/>
                  <a:gd name="connsiteX18" fmla="*/ 57280 w 66271"/>
                  <a:gd name="connsiteY18" fmla="*/ 105568 h 130544"/>
                  <a:gd name="connsiteX19" fmla="*/ 66272 w 66271"/>
                  <a:gd name="connsiteY19" fmla="*/ 120554 h 130544"/>
                  <a:gd name="connsiteX20" fmla="*/ 61942 w 66271"/>
                  <a:gd name="connsiteY20" fmla="*/ 123551 h 130544"/>
                  <a:gd name="connsiteX21" fmla="*/ 54949 w 66271"/>
                  <a:gd name="connsiteY21" fmla="*/ 126881 h 130544"/>
                  <a:gd name="connsiteX22" fmla="*/ 45957 w 66271"/>
                  <a:gd name="connsiteY22" fmla="*/ 129546 h 130544"/>
                  <a:gd name="connsiteX23" fmla="*/ 34967 w 66271"/>
                  <a:gd name="connsiteY23" fmla="*/ 130545 h 130544"/>
                  <a:gd name="connsiteX24" fmla="*/ 8992 w 66271"/>
                  <a:gd name="connsiteY24" fmla="*/ 121553 h 130544"/>
                  <a:gd name="connsiteX25" fmla="*/ 333 w 66271"/>
                  <a:gd name="connsiteY25" fmla="*/ 97908 h 130544"/>
                  <a:gd name="connsiteX26" fmla="*/ 333 w 66271"/>
                  <a:gd name="connsiteY26" fmla="*/ 10324 h 130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271" h="130544">
                    <a:moveTo>
                      <a:pt x="0" y="10324"/>
                    </a:moveTo>
                    <a:cubicBezTo>
                      <a:pt x="0" y="6660"/>
                      <a:pt x="999" y="3996"/>
                      <a:pt x="2997" y="2331"/>
                    </a:cubicBezTo>
                    <a:cubicBezTo>
                      <a:pt x="4995" y="666"/>
                      <a:pt x="7993" y="0"/>
                      <a:pt x="11656" y="0"/>
                    </a:cubicBezTo>
                    <a:cubicBezTo>
                      <a:pt x="13987" y="0"/>
                      <a:pt x="16318" y="333"/>
                      <a:pt x="18316" y="999"/>
                    </a:cubicBezTo>
                    <a:cubicBezTo>
                      <a:pt x="20314" y="1665"/>
                      <a:pt x="21646" y="1998"/>
                      <a:pt x="22313" y="2331"/>
                    </a:cubicBezTo>
                    <a:lnTo>
                      <a:pt x="22313" y="28307"/>
                    </a:lnTo>
                    <a:lnTo>
                      <a:pt x="50619" y="28307"/>
                    </a:lnTo>
                    <a:cubicBezTo>
                      <a:pt x="54949" y="28307"/>
                      <a:pt x="57946" y="29306"/>
                      <a:pt x="59611" y="30971"/>
                    </a:cubicBezTo>
                    <a:cubicBezTo>
                      <a:pt x="61276" y="32636"/>
                      <a:pt x="62275" y="35300"/>
                      <a:pt x="62275" y="38964"/>
                    </a:cubicBezTo>
                    <a:cubicBezTo>
                      <a:pt x="62275" y="41295"/>
                      <a:pt x="61942" y="43293"/>
                      <a:pt x="61276" y="45291"/>
                    </a:cubicBezTo>
                    <a:cubicBezTo>
                      <a:pt x="60610" y="47289"/>
                      <a:pt x="59944" y="48621"/>
                      <a:pt x="59611" y="49287"/>
                    </a:cubicBezTo>
                    <a:lnTo>
                      <a:pt x="22313" y="49287"/>
                    </a:lnTo>
                    <a:lnTo>
                      <a:pt x="22313" y="93579"/>
                    </a:lnTo>
                    <a:cubicBezTo>
                      <a:pt x="22313" y="96909"/>
                      <a:pt x="22646" y="99907"/>
                      <a:pt x="23645" y="101905"/>
                    </a:cubicBezTo>
                    <a:cubicBezTo>
                      <a:pt x="24644" y="104236"/>
                      <a:pt x="25976" y="105901"/>
                      <a:pt x="27308" y="107233"/>
                    </a:cubicBezTo>
                    <a:cubicBezTo>
                      <a:pt x="28973" y="108565"/>
                      <a:pt x="30971" y="109564"/>
                      <a:pt x="32969" y="109897"/>
                    </a:cubicBezTo>
                    <a:cubicBezTo>
                      <a:pt x="34967" y="110563"/>
                      <a:pt x="37299" y="110563"/>
                      <a:pt x="39630" y="110563"/>
                    </a:cubicBezTo>
                    <a:cubicBezTo>
                      <a:pt x="43293" y="110563"/>
                      <a:pt x="46956" y="109897"/>
                      <a:pt x="50286" y="108898"/>
                    </a:cubicBezTo>
                    <a:cubicBezTo>
                      <a:pt x="53617" y="107566"/>
                      <a:pt x="55948" y="106567"/>
                      <a:pt x="57280" y="105568"/>
                    </a:cubicBezTo>
                    <a:lnTo>
                      <a:pt x="66272" y="120554"/>
                    </a:lnTo>
                    <a:cubicBezTo>
                      <a:pt x="65273" y="121220"/>
                      <a:pt x="63607" y="122219"/>
                      <a:pt x="61942" y="123551"/>
                    </a:cubicBezTo>
                    <a:cubicBezTo>
                      <a:pt x="59944" y="124883"/>
                      <a:pt x="57613" y="125882"/>
                      <a:pt x="54949" y="126881"/>
                    </a:cubicBezTo>
                    <a:cubicBezTo>
                      <a:pt x="52285" y="127880"/>
                      <a:pt x="49287" y="128879"/>
                      <a:pt x="45957" y="129546"/>
                    </a:cubicBezTo>
                    <a:cubicBezTo>
                      <a:pt x="42627" y="130212"/>
                      <a:pt x="38964" y="130545"/>
                      <a:pt x="34967" y="130545"/>
                    </a:cubicBezTo>
                    <a:cubicBezTo>
                      <a:pt x="23645" y="130545"/>
                      <a:pt x="14986" y="127547"/>
                      <a:pt x="8992" y="121553"/>
                    </a:cubicBezTo>
                    <a:cubicBezTo>
                      <a:pt x="2997" y="115559"/>
                      <a:pt x="333" y="107566"/>
                      <a:pt x="333" y="97908"/>
                    </a:cubicBezTo>
                    <a:lnTo>
                      <a:pt x="333" y="1032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1" name="Freeform: Shape 37">
                <a:extLst>
                  <a:ext uri="{FF2B5EF4-FFF2-40B4-BE49-F238E27FC236}">
                    <a16:creationId xmlns:a16="http://schemas.microsoft.com/office/drawing/2014/main" id="{F3FDC1D7-0587-AC8A-485C-0AFCA64967F6}"/>
                  </a:ext>
                </a:extLst>
              </p:cNvPr>
              <p:cNvSpPr/>
              <p:nvPr/>
            </p:nvSpPr>
            <p:spPr>
              <a:xfrm>
                <a:off x="10592778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69 w 93246"/>
                  <a:gd name="connsiteY15" fmla="*/ 29972 h 105567"/>
                  <a:gd name="connsiteX16" fmla="*/ 62275 w 93246"/>
                  <a:gd name="connsiteY16" fmla="*/ 22646 h 105567"/>
                  <a:gd name="connsiteX17" fmla="*/ 52950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1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09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8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8" y="103570"/>
                      <a:pt x="81257" y="103903"/>
                      <a:pt x="77261" y="104236"/>
                    </a:cubicBezTo>
                    <a:cubicBezTo>
                      <a:pt x="73598" y="104569"/>
                      <a:pt x="69268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661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8" y="40296"/>
                      <a:pt x="46623" y="40296"/>
                    </a:cubicBezTo>
                    <a:cubicBezTo>
                      <a:pt x="51618" y="40296"/>
                      <a:pt x="56281" y="40629"/>
                      <a:pt x="60610" y="40629"/>
                    </a:cubicBezTo>
                    <a:cubicBezTo>
                      <a:pt x="64939" y="40962"/>
                      <a:pt x="68269" y="41295"/>
                      <a:pt x="70601" y="41628"/>
                    </a:cubicBezTo>
                    <a:cubicBezTo>
                      <a:pt x="70601" y="36965"/>
                      <a:pt x="69935" y="33302"/>
                      <a:pt x="68269" y="29972"/>
                    </a:cubicBezTo>
                    <a:cubicBezTo>
                      <a:pt x="66937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0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1" y="17317"/>
                      <a:pt x="8991" y="14653"/>
                    </a:cubicBezTo>
                    <a:cubicBezTo>
                      <a:pt x="8991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09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69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8" y="77927"/>
                      <a:pt x="23978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7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2" name="Freeform: Shape 38">
                <a:extLst>
                  <a:ext uri="{FF2B5EF4-FFF2-40B4-BE49-F238E27FC236}">
                    <a16:creationId xmlns:a16="http://schemas.microsoft.com/office/drawing/2014/main" id="{662D5C59-90BB-F77A-C5DE-263E29CF9B27}"/>
                  </a:ext>
                </a:extLst>
              </p:cNvPr>
              <p:cNvSpPr/>
              <p:nvPr/>
            </p:nvSpPr>
            <p:spPr>
              <a:xfrm>
                <a:off x="10709668" y="1202740"/>
                <a:ext cx="66271" cy="130544"/>
              </a:xfrm>
              <a:custGeom>
                <a:avLst/>
                <a:gdLst>
                  <a:gd name="connsiteX0" fmla="*/ 0 w 66271"/>
                  <a:gd name="connsiteY0" fmla="*/ 10324 h 130544"/>
                  <a:gd name="connsiteX1" fmla="*/ 2997 w 66271"/>
                  <a:gd name="connsiteY1" fmla="*/ 2331 h 130544"/>
                  <a:gd name="connsiteX2" fmla="*/ 11656 w 66271"/>
                  <a:gd name="connsiteY2" fmla="*/ 0 h 130544"/>
                  <a:gd name="connsiteX3" fmla="*/ 18316 w 66271"/>
                  <a:gd name="connsiteY3" fmla="*/ 999 h 130544"/>
                  <a:gd name="connsiteX4" fmla="*/ 22313 w 66271"/>
                  <a:gd name="connsiteY4" fmla="*/ 2331 h 130544"/>
                  <a:gd name="connsiteX5" fmla="*/ 22313 w 66271"/>
                  <a:gd name="connsiteY5" fmla="*/ 28307 h 130544"/>
                  <a:gd name="connsiteX6" fmla="*/ 50619 w 66271"/>
                  <a:gd name="connsiteY6" fmla="*/ 28307 h 130544"/>
                  <a:gd name="connsiteX7" fmla="*/ 59611 w 66271"/>
                  <a:gd name="connsiteY7" fmla="*/ 30971 h 130544"/>
                  <a:gd name="connsiteX8" fmla="*/ 62275 w 66271"/>
                  <a:gd name="connsiteY8" fmla="*/ 38964 h 130544"/>
                  <a:gd name="connsiteX9" fmla="*/ 61276 w 66271"/>
                  <a:gd name="connsiteY9" fmla="*/ 45291 h 130544"/>
                  <a:gd name="connsiteX10" fmla="*/ 59611 w 66271"/>
                  <a:gd name="connsiteY10" fmla="*/ 49287 h 130544"/>
                  <a:gd name="connsiteX11" fmla="*/ 22313 w 66271"/>
                  <a:gd name="connsiteY11" fmla="*/ 49287 h 130544"/>
                  <a:gd name="connsiteX12" fmla="*/ 22313 w 66271"/>
                  <a:gd name="connsiteY12" fmla="*/ 93579 h 130544"/>
                  <a:gd name="connsiteX13" fmla="*/ 23645 w 66271"/>
                  <a:gd name="connsiteY13" fmla="*/ 101905 h 130544"/>
                  <a:gd name="connsiteX14" fmla="*/ 27308 w 66271"/>
                  <a:gd name="connsiteY14" fmla="*/ 107233 h 130544"/>
                  <a:gd name="connsiteX15" fmla="*/ 32969 w 66271"/>
                  <a:gd name="connsiteY15" fmla="*/ 109897 h 130544"/>
                  <a:gd name="connsiteX16" fmla="*/ 39630 w 66271"/>
                  <a:gd name="connsiteY16" fmla="*/ 110563 h 130544"/>
                  <a:gd name="connsiteX17" fmla="*/ 50286 w 66271"/>
                  <a:gd name="connsiteY17" fmla="*/ 108898 h 130544"/>
                  <a:gd name="connsiteX18" fmla="*/ 57280 w 66271"/>
                  <a:gd name="connsiteY18" fmla="*/ 105568 h 130544"/>
                  <a:gd name="connsiteX19" fmla="*/ 66272 w 66271"/>
                  <a:gd name="connsiteY19" fmla="*/ 120554 h 130544"/>
                  <a:gd name="connsiteX20" fmla="*/ 61942 w 66271"/>
                  <a:gd name="connsiteY20" fmla="*/ 123551 h 130544"/>
                  <a:gd name="connsiteX21" fmla="*/ 54949 w 66271"/>
                  <a:gd name="connsiteY21" fmla="*/ 126881 h 130544"/>
                  <a:gd name="connsiteX22" fmla="*/ 45957 w 66271"/>
                  <a:gd name="connsiteY22" fmla="*/ 129546 h 130544"/>
                  <a:gd name="connsiteX23" fmla="*/ 34967 w 66271"/>
                  <a:gd name="connsiteY23" fmla="*/ 130545 h 130544"/>
                  <a:gd name="connsiteX24" fmla="*/ 8992 w 66271"/>
                  <a:gd name="connsiteY24" fmla="*/ 121553 h 130544"/>
                  <a:gd name="connsiteX25" fmla="*/ 333 w 66271"/>
                  <a:gd name="connsiteY25" fmla="*/ 97908 h 130544"/>
                  <a:gd name="connsiteX26" fmla="*/ 333 w 66271"/>
                  <a:gd name="connsiteY26" fmla="*/ 10324 h 130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271" h="130544">
                    <a:moveTo>
                      <a:pt x="0" y="10324"/>
                    </a:moveTo>
                    <a:cubicBezTo>
                      <a:pt x="0" y="6660"/>
                      <a:pt x="999" y="3996"/>
                      <a:pt x="2997" y="2331"/>
                    </a:cubicBezTo>
                    <a:cubicBezTo>
                      <a:pt x="4995" y="666"/>
                      <a:pt x="7993" y="0"/>
                      <a:pt x="11656" y="0"/>
                    </a:cubicBezTo>
                    <a:cubicBezTo>
                      <a:pt x="13987" y="0"/>
                      <a:pt x="16318" y="333"/>
                      <a:pt x="18316" y="999"/>
                    </a:cubicBezTo>
                    <a:cubicBezTo>
                      <a:pt x="20314" y="1665"/>
                      <a:pt x="21646" y="1998"/>
                      <a:pt x="22313" y="2331"/>
                    </a:cubicBezTo>
                    <a:lnTo>
                      <a:pt x="22313" y="28307"/>
                    </a:lnTo>
                    <a:lnTo>
                      <a:pt x="50619" y="28307"/>
                    </a:lnTo>
                    <a:cubicBezTo>
                      <a:pt x="54949" y="28307"/>
                      <a:pt x="57946" y="29306"/>
                      <a:pt x="59611" y="30971"/>
                    </a:cubicBezTo>
                    <a:cubicBezTo>
                      <a:pt x="61276" y="32636"/>
                      <a:pt x="62275" y="35300"/>
                      <a:pt x="62275" y="38964"/>
                    </a:cubicBezTo>
                    <a:cubicBezTo>
                      <a:pt x="62275" y="41295"/>
                      <a:pt x="61942" y="43293"/>
                      <a:pt x="61276" y="45291"/>
                    </a:cubicBezTo>
                    <a:cubicBezTo>
                      <a:pt x="60610" y="47289"/>
                      <a:pt x="59944" y="48621"/>
                      <a:pt x="59611" y="49287"/>
                    </a:cubicBezTo>
                    <a:lnTo>
                      <a:pt x="22313" y="49287"/>
                    </a:lnTo>
                    <a:lnTo>
                      <a:pt x="22313" y="93579"/>
                    </a:lnTo>
                    <a:cubicBezTo>
                      <a:pt x="22313" y="96909"/>
                      <a:pt x="22646" y="99907"/>
                      <a:pt x="23645" y="101905"/>
                    </a:cubicBezTo>
                    <a:cubicBezTo>
                      <a:pt x="24644" y="104236"/>
                      <a:pt x="25976" y="105901"/>
                      <a:pt x="27308" y="107233"/>
                    </a:cubicBezTo>
                    <a:cubicBezTo>
                      <a:pt x="28973" y="108565"/>
                      <a:pt x="30971" y="109564"/>
                      <a:pt x="32969" y="109897"/>
                    </a:cubicBezTo>
                    <a:cubicBezTo>
                      <a:pt x="34967" y="110563"/>
                      <a:pt x="37299" y="110563"/>
                      <a:pt x="39630" y="110563"/>
                    </a:cubicBezTo>
                    <a:cubicBezTo>
                      <a:pt x="43293" y="110563"/>
                      <a:pt x="46956" y="109897"/>
                      <a:pt x="50286" y="108898"/>
                    </a:cubicBezTo>
                    <a:cubicBezTo>
                      <a:pt x="53617" y="107566"/>
                      <a:pt x="55948" y="106567"/>
                      <a:pt x="57280" y="105568"/>
                    </a:cubicBezTo>
                    <a:lnTo>
                      <a:pt x="66272" y="120554"/>
                    </a:lnTo>
                    <a:cubicBezTo>
                      <a:pt x="65273" y="121220"/>
                      <a:pt x="63607" y="122219"/>
                      <a:pt x="61942" y="123551"/>
                    </a:cubicBezTo>
                    <a:cubicBezTo>
                      <a:pt x="59944" y="124883"/>
                      <a:pt x="57613" y="125882"/>
                      <a:pt x="54949" y="126881"/>
                    </a:cubicBezTo>
                    <a:cubicBezTo>
                      <a:pt x="52284" y="127880"/>
                      <a:pt x="49287" y="128879"/>
                      <a:pt x="45957" y="129546"/>
                    </a:cubicBezTo>
                    <a:cubicBezTo>
                      <a:pt x="42627" y="130212"/>
                      <a:pt x="38964" y="130545"/>
                      <a:pt x="34967" y="130545"/>
                    </a:cubicBezTo>
                    <a:cubicBezTo>
                      <a:pt x="23645" y="130545"/>
                      <a:pt x="14986" y="127547"/>
                      <a:pt x="8992" y="121553"/>
                    </a:cubicBezTo>
                    <a:cubicBezTo>
                      <a:pt x="2997" y="115559"/>
                      <a:pt x="333" y="107566"/>
                      <a:pt x="333" y="97908"/>
                    </a:cubicBezTo>
                    <a:lnTo>
                      <a:pt x="333" y="1032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:a16="http://schemas.microsoft.com/office/drawing/2014/main" id="{6CAA650E-EA02-0381-E8E0-2A3BE5768D8A}"/>
                  </a:ext>
                </a:extLst>
              </p:cNvPr>
              <p:cNvSpPr/>
              <p:nvPr/>
            </p:nvSpPr>
            <p:spPr>
              <a:xfrm>
                <a:off x="10778937" y="1227717"/>
                <a:ext cx="94245" cy="105567"/>
              </a:xfrm>
              <a:custGeom>
                <a:avLst/>
                <a:gdLst>
                  <a:gd name="connsiteX0" fmla="*/ 91248 w 94245"/>
                  <a:gd name="connsiteY0" fmla="*/ 95577 h 105567"/>
                  <a:gd name="connsiteX1" fmla="*/ 86253 w 94245"/>
                  <a:gd name="connsiteY1" fmla="*/ 98241 h 105567"/>
                  <a:gd name="connsiteX2" fmla="*/ 77927 w 94245"/>
                  <a:gd name="connsiteY2" fmla="*/ 101572 h 105567"/>
                  <a:gd name="connsiteX3" fmla="*/ 66604 w 94245"/>
                  <a:gd name="connsiteY3" fmla="*/ 104236 h 105567"/>
                  <a:gd name="connsiteX4" fmla="*/ 52284 w 94245"/>
                  <a:gd name="connsiteY4" fmla="*/ 105568 h 105567"/>
                  <a:gd name="connsiteX5" fmla="*/ 31970 w 94245"/>
                  <a:gd name="connsiteY5" fmla="*/ 102238 h 105567"/>
                  <a:gd name="connsiteX6" fmla="*/ 15319 w 94245"/>
                  <a:gd name="connsiteY6" fmla="*/ 92247 h 105567"/>
                  <a:gd name="connsiteX7" fmla="*/ 3996 w 94245"/>
                  <a:gd name="connsiteY7" fmla="*/ 75929 h 105567"/>
                  <a:gd name="connsiteX8" fmla="*/ 0 w 94245"/>
                  <a:gd name="connsiteY8" fmla="*/ 53617 h 105567"/>
                  <a:gd name="connsiteX9" fmla="*/ 3996 w 94245"/>
                  <a:gd name="connsiteY9" fmla="*/ 31970 h 105567"/>
                  <a:gd name="connsiteX10" fmla="*/ 14986 w 94245"/>
                  <a:gd name="connsiteY10" fmla="*/ 14986 h 105567"/>
                  <a:gd name="connsiteX11" fmla="*/ 31637 w 94245"/>
                  <a:gd name="connsiteY11" fmla="*/ 3996 h 105567"/>
                  <a:gd name="connsiteX12" fmla="*/ 52618 w 94245"/>
                  <a:gd name="connsiteY12" fmla="*/ 0 h 105567"/>
                  <a:gd name="connsiteX13" fmla="*/ 70601 w 94245"/>
                  <a:gd name="connsiteY13" fmla="*/ 2664 h 105567"/>
                  <a:gd name="connsiteX14" fmla="*/ 83589 w 94245"/>
                  <a:gd name="connsiteY14" fmla="*/ 9991 h 105567"/>
                  <a:gd name="connsiteX15" fmla="*/ 91581 w 94245"/>
                  <a:gd name="connsiteY15" fmla="*/ 20314 h 105567"/>
                  <a:gd name="connsiteX16" fmla="*/ 94245 w 94245"/>
                  <a:gd name="connsiteY16" fmla="*/ 32969 h 105567"/>
                  <a:gd name="connsiteX17" fmla="*/ 91581 w 94245"/>
                  <a:gd name="connsiteY17" fmla="*/ 45624 h 105567"/>
                  <a:gd name="connsiteX18" fmla="*/ 82590 w 94245"/>
                  <a:gd name="connsiteY18" fmla="*/ 55282 h 105567"/>
                  <a:gd name="connsiteX19" fmla="*/ 65272 w 94245"/>
                  <a:gd name="connsiteY19" fmla="*/ 61609 h 105567"/>
                  <a:gd name="connsiteX20" fmla="*/ 37632 w 94245"/>
                  <a:gd name="connsiteY20" fmla="*/ 63940 h 105567"/>
                  <a:gd name="connsiteX21" fmla="*/ 30305 w 94245"/>
                  <a:gd name="connsiteY21" fmla="*/ 63940 h 105567"/>
                  <a:gd name="connsiteX22" fmla="*/ 22979 w 94245"/>
                  <a:gd name="connsiteY22" fmla="*/ 63607 h 105567"/>
                  <a:gd name="connsiteX23" fmla="*/ 32636 w 94245"/>
                  <a:gd name="connsiteY23" fmla="*/ 79925 h 105567"/>
                  <a:gd name="connsiteX24" fmla="*/ 55615 w 94245"/>
                  <a:gd name="connsiteY24" fmla="*/ 86253 h 105567"/>
                  <a:gd name="connsiteX25" fmla="*/ 64939 w 94245"/>
                  <a:gd name="connsiteY25" fmla="*/ 85587 h 105567"/>
                  <a:gd name="connsiteX26" fmla="*/ 72599 w 94245"/>
                  <a:gd name="connsiteY26" fmla="*/ 83589 h 105567"/>
                  <a:gd name="connsiteX27" fmla="*/ 78593 w 94245"/>
                  <a:gd name="connsiteY27" fmla="*/ 81257 h 105567"/>
                  <a:gd name="connsiteX28" fmla="*/ 82256 w 94245"/>
                  <a:gd name="connsiteY28" fmla="*/ 79592 h 105567"/>
                  <a:gd name="connsiteX29" fmla="*/ 91248 w 94245"/>
                  <a:gd name="connsiteY29" fmla="*/ 95577 h 105567"/>
                  <a:gd name="connsiteX30" fmla="*/ 22979 w 94245"/>
                  <a:gd name="connsiteY30" fmla="*/ 48621 h 105567"/>
                  <a:gd name="connsiteX31" fmla="*/ 31637 w 94245"/>
                  <a:gd name="connsiteY31" fmla="*/ 48954 h 105567"/>
                  <a:gd name="connsiteX32" fmla="*/ 39963 w 94245"/>
                  <a:gd name="connsiteY32" fmla="*/ 48954 h 105567"/>
                  <a:gd name="connsiteX33" fmla="*/ 57280 w 94245"/>
                  <a:gd name="connsiteY33" fmla="*/ 47622 h 105567"/>
                  <a:gd name="connsiteX34" fmla="*/ 67603 w 94245"/>
                  <a:gd name="connsiteY34" fmla="*/ 43959 h 105567"/>
                  <a:gd name="connsiteX35" fmla="*/ 72599 w 94245"/>
                  <a:gd name="connsiteY35" fmla="*/ 38964 h 105567"/>
                  <a:gd name="connsiteX36" fmla="*/ 73931 w 94245"/>
                  <a:gd name="connsiteY36" fmla="*/ 33302 h 105567"/>
                  <a:gd name="connsiteX37" fmla="*/ 67937 w 94245"/>
                  <a:gd name="connsiteY37" fmla="*/ 21979 h 105567"/>
                  <a:gd name="connsiteX38" fmla="*/ 53283 w 94245"/>
                  <a:gd name="connsiteY38" fmla="*/ 18316 h 105567"/>
                  <a:gd name="connsiteX39" fmla="*/ 40629 w 94245"/>
                  <a:gd name="connsiteY39" fmla="*/ 20980 h 105567"/>
                  <a:gd name="connsiteX40" fmla="*/ 31637 w 94245"/>
                  <a:gd name="connsiteY40" fmla="*/ 27974 h 105567"/>
                  <a:gd name="connsiteX41" fmla="*/ 25976 w 94245"/>
                  <a:gd name="connsiteY41" fmla="*/ 37964 h 105567"/>
                  <a:gd name="connsiteX42" fmla="*/ 22979 w 94245"/>
                  <a:gd name="connsiteY42" fmla="*/ 48621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4245" h="105567">
                    <a:moveTo>
                      <a:pt x="91248" y="95577"/>
                    </a:moveTo>
                    <a:cubicBezTo>
                      <a:pt x="90249" y="96243"/>
                      <a:pt x="88584" y="97242"/>
                      <a:pt x="86253" y="98241"/>
                    </a:cubicBezTo>
                    <a:cubicBezTo>
                      <a:pt x="83922" y="99574"/>
                      <a:pt x="81257" y="100573"/>
                      <a:pt x="77927" y="101572"/>
                    </a:cubicBezTo>
                    <a:cubicBezTo>
                      <a:pt x="74597" y="102571"/>
                      <a:pt x="70934" y="103570"/>
                      <a:pt x="66604" y="104236"/>
                    </a:cubicBezTo>
                    <a:cubicBezTo>
                      <a:pt x="62275" y="104902"/>
                      <a:pt x="57613" y="105568"/>
                      <a:pt x="52284" y="105568"/>
                    </a:cubicBezTo>
                    <a:cubicBezTo>
                      <a:pt x="44958" y="105568"/>
                      <a:pt x="38298" y="104569"/>
                      <a:pt x="31970" y="102238"/>
                    </a:cubicBezTo>
                    <a:cubicBezTo>
                      <a:pt x="25643" y="99907"/>
                      <a:pt x="20314" y="96576"/>
                      <a:pt x="15319" y="92247"/>
                    </a:cubicBezTo>
                    <a:cubicBezTo>
                      <a:pt x="10657" y="87918"/>
                      <a:pt x="6993" y="82256"/>
                      <a:pt x="3996" y="75929"/>
                    </a:cubicBezTo>
                    <a:cubicBezTo>
                      <a:pt x="1332" y="69602"/>
                      <a:pt x="0" y="61942"/>
                      <a:pt x="0" y="53617"/>
                    </a:cubicBezTo>
                    <a:cubicBezTo>
                      <a:pt x="0" y="45624"/>
                      <a:pt x="1332" y="38298"/>
                      <a:pt x="3996" y="31970"/>
                    </a:cubicBezTo>
                    <a:cubicBezTo>
                      <a:pt x="6661" y="25310"/>
                      <a:pt x="10324" y="19648"/>
                      <a:pt x="14986" y="14986"/>
                    </a:cubicBezTo>
                    <a:cubicBezTo>
                      <a:pt x="19648" y="10324"/>
                      <a:pt x="25310" y="6660"/>
                      <a:pt x="31637" y="3996"/>
                    </a:cubicBezTo>
                    <a:cubicBezTo>
                      <a:pt x="37964" y="1332"/>
                      <a:pt x="44958" y="0"/>
                      <a:pt x="52618" y="0"/>
                    </a:cubicBezTo>
                    <a:cubicBezTo>
                      <a:pt x="59278" y="0"/>
                      <a:pt x="65272" y="999"/>
                      <a:pt x="70601" y="2664"/>
                    </a:cubicBezTo>
                    <a:cubicBezTo>
                      <a:pt x="75929" y="4329"/>
                      <a:pt x="80258" y="6993"/>
                      <a:pt x="83589" y="9991"/>
                    </a:cubicBezTo>
                    <a:cubicBezTo>
                      <a:pt x="87252" y="12988"/>
                      <a:pt x="89916" y="16318"/>
                      <a:pt x="91581" y="20314"/>
                    </a:cubicBezTo>
                    <a:cubicBezTo>
                      <a:pt x="93246" y="24311"/>
                      <a:pt x="94245" y="28640"/>
                      <a:pt x="94245" y="32969"/>
                    </a:cubicBezTo>
                    <a:cubicBezTo>
                      <a:pt x="94245" y="37631"/>
                      <a:pt x="93246" y="41961"/>
                      <a:pt x="91581" y="45624"/>
                    </a:cubicBezTo>
                    <a:cubicBezTo>
                      <a:pt x="89916" y="49287"/>
                      <a:pt x="86919" y="52617"/>
                      <a:pt x="82590" y="55282"/>
                    </a:cubicBezTo>
                    <a:cubicBezTo>
                      <a:pt x="78260" y="57946"/>
                      <a:pt x="72599" y="60277"/>
                      <a:pt x="65272" y="61609"/>
                    </a:cubicBezTo>
                    <a:cubicBezTo>
                      <a:pt x="57946" y="63274"/>
                      <a:pt x="48954" y="63940"/>
                      <a:pt x="37632" y="63940"/>
                    </a:cubicBezTo>
                    <a:cubicBezTo>
                      <a:pt x="34967" y="63940"/>
                      <a:pt x="32636" y="63940"/>
                      <a:pt x="30305" y="63940"/>
                    </a:cubicBezTo>
                    <a:cubicBezTo>
                      <a:pt x="27974" y="63940"/>
                      <a:pt x="25643" y="63940"/>
                      <a:pt x="22979" y="63607"/>
                    </a:cubicBezTo>
                    <a:cubicBezTo>
                      <a:pt x="23978" y="70268"/>
                      <a:pt x="27308" y="75929"/>
                      <a:pt x="32636" y="79925"/>
                    </a:cubicBezTo>
                    <a:cubicBezTo>
                      <a:pt x="37964" y="84255"/>
                      <a:pt x="45624" y="86253"/>
                      <a:pt x="55615" y="86253"/>
                    </a:cubicBezTo>
                    <a:cubicBezTo>
                      <a:pt x="58945" y="86253"/>
                      <a:pt x="61942" y="85920"/>
                      <a:pt x="64939" y="85587"/>
                    </a:cubicBezTo>
                    <a:cubicBezTo>
                      <a:pt x="67937" y="84921"/>
                      <a:pt x="70268" y="84255"/>
                      <a:pt x="72599" y="83589"/>
                    </a:cubicBezTo>
                    <a:cubicBezTo>
                      <a:pt x="74930" y="82922"/>
                      <a:pt x="76928" y="81923"/>
                      <a:pt x="78593" y="81257"/>
                    </a:cubicBezTo>
                    <a:cubicBezTo>
                      <a:pt x="80258" y="80591"/>
                      <a:pt x="81257" y="79925"/>
                      <a:pt x="82256" y="79592"/>
                    </a:cubicBezTo>
                    <a:lnTo>
                      <a:pt x="91248" y="95577"/>
                    </a:lnTo>
                    <a:close/>
                    <a:moveTo>
                      <a:pt x="22979" y="48621"/>
                    </a:moveTo>
                    <a:cubicBezTo>
                      <a:pt x="25976" y="48621"/>
                      <a:pt x="28973" y="48954"/>
                      <a:pt x="31637" y="48954"/>
                    </a:cubicBezTo>
                    <a:cubicBezTo>
                      <a:pt x="34301" y="48954"/>
                      <a:pt x="36965" y="48954"/>
                      <a:pt x="39963" y="48954"/>
                    </a:cubicBezTo>
                    <a:cubicBezTo>
                      <a:pt x="46956" y="48954"/>
                      <a:pt x="52951" y="48621"/>
                      <a:pt x="57280" y="47622"/>
                    </a:cubicBezTo>
                    <a:cubicBezTo>
                      <a:pt x="61609" y="46623"/>
                      <a:pt x="65272" y="45624"/>
                      <a:pt x="67603" y="43959"/>
                    </a:cubicBezTo>
                    <a:cubicBezTo>
                      <a:pt x="69935" y="42627"/>
                      <a:pt x="71600" y="40962"/>
                      <a:pt x="72599" y="38964"/>
                    </a:cubicBezTo>
                    <a:cubicBezTo>
                      <a:pt x="73265" y="36965"/>
                      <a:pt x="73931" y="35300"/>
                      <a:pt x="73931" y="33302"/>
                    </a:cubicBezTo>
                    <a:cubicBezTo>
                      <a:pt x="73931" y="28307"/>
                      <a:pt x="71933" y="24644"/>
                      <a:pt x="67937" y="21979"/>
                    </a:cubicBezTo>
                    <a:cubicBezTo>
                      <a:pt x="63940" y="19315"/>
                      <a:pt x="58945" y="18316"/>
                      <a:pt x="53283" y="18316"/>
                    </a:cubicBezTo>
                    <a:cubicBezTo>
                      <a:pt x="48621" y="18316"/>
                      <a:pt x="44292" y="19315"/>
                      <a:pt x="40629" y="20980"/>
                    </a:cubicBezTo>
                    <a:cubicBezTo>
                      <a:pt x="36965" y="22646"/>
                      <a:pt x="33968" y="24977"/>
                      <a:pt x="31637" y="27974"/>
                    </a:cubicBezTo>
                    <a:cubicBezTo>
                      <a:pt x="29306" y="30971"/>
                      <a:pt x="27308" y="33968"/>
                      <a:pt x="25976" y="37964"/>
                    </a:cubicBezTo>
                    <a:cubicBezTo>
                      <a:pt x="23978" y="40962"/>
                      <a:pt x="22979" y="44625"/>
                      <a:pt x="22979" y="48621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4" name="Freeform: Shape 40">
                <a:extLst>
                  <a:ext uri="{FF2B5EF4-FFF2-40B4-BE49-F238E27FC236}">
                    <a16:creationId xmlns:a16="http://schemas.microsoft.com/office/drawing/2014/main" id="{CCBBEFC8-7761-ED1E-640D-16F481F66CB3}"/>
                  </a:ext>
                </a:extLst>
              </p:cNvPr>
              <p:cNvSpPr/>
              <p:nvPr/>
            </p:nvSpPr>
            <p:spPr>
              <a:xfrm>
                <a:off x="10936124" y="1190751"/>
                <a:ext cx="118222" cy="143532"/>
              </a:xfrm>
              <a:custGeom>
                <a:avLst/>
                <a:gdLst>
                  <a:gd name="connsiteX0" fmla="*/ 118223 w 118222"/>
                  <a:gd name="connsiteY0" fmla="*/ 130878 h 143532"/>
                  <a:gd name="connsiteX1" fmla="*/ 112229 w 118222"/>
                  <a:gd name="connsiteY1" fmla="*/ 134541 h 143532"/>
                  <a:gd name="connsiteX2" fmla="*/ 102571 w 118222"/>
                  <a:gd name="connsiteY2" fmla="*/ 138870 h 143532"/>
                  <a:gd name="connsiteX3" fmla="*/ 88917 w 118222"/>
                  <a:gd name="connsiteY3" fmla="*/ 142200 h 143532"/>
                  <a:gd name="connsiteX4" fmla="*/ 71267 w 118222"/>
                  <a:gd name="connsiteY4" fmla="*/ 143532 h 143532"/>
                  <a:gd name="connsiteX5" fmla="*/ 43959 w 118222"/>
                  <a:gd name="connsiteY5" fmla="*/ 138870 h 143532"/>
                  <a:gd name="connsiteX6" fmla="*/ 21313 w 118222"/>
                  <a:gd name="connsiteY6" fmla="*/ 125216 h 143532"/>
                  <a:gd name="connsiteX7" fmla="*/ 5661 w 118222"/>
                  <a:gd name="connsiteY7" fmla="*/ 102904 h 143532"/>
                  <a:gd name="connsiteX8" fmla="*/ 0 w 118222"/>
                  <a:gd name="connsiteY8" fmla="*/ 72266 h 143532"/>
                  <a:gd name="connsiteX9" fmla="*/ 5661 w 118222"/>
                  <a:gd name="connsiteY9" fmla="*/ 41628 h 143532"/>
                  <a:gd name="connsiteX10" fmla="*/ 20980 w 118222"/>
                  <a:gd name="connsiteY10" fmla="*/ 18982 h 143532"/>
                  <a:gd name="connsiteX11" fmla="*/ 43293 w 118222"/>
                  <a:gd name="connsiteY11" fmla="*/ 4995 h 143532"/>
                  <a:gd name="connsiteX12" fmla="*/ 70601 w 118222"/>
                  <a:gd name="connsiteY12" fmla="*/ 0 h 143532"/>
                  <a:gd name="connsiteX13" fmla="*/ 93579 w 118222"/>
                  <a:gd name="connsiteY13" fmla="*/ 2331 h 143532"/>
                  <a:gd name="connsiteX14" fmla="*/ 107566 w 118222"/>
                  <a:gd name="connsiteY14" fmla="*/ 8326 h 143532"/>
                  <a:gd name="connsiteX15" fmla="*/ 114892 w 118222"/>
                  <a:gd name="connsiteY15" fmla="*/ 15652 h 143532"/>
                  <a:gd name="connsiteX16" fmla="*/ 116891 w 118222"/>
                  <a:gd name="connsiteY16" fmla="*/ 21646 h 143532"/>
                  <a:gd name="connsiteX17" fmla="*/ 115892 w 118222"/>
                  <a:gd name="connsiteY17" fmla="*/ 26642 h 143532"/>
                  <a:gd name="connsiteX18" fmla="*/ 113228 w 118222"/>
                  <a:gd name="connsiteY18" fmla="*/ 30971 h 143532"/>
                  <a:gd name="connsiteX19" fmla="*/ 110230 w 118222"/>
                  <a:gd name="connsiteY19" fmla="*/ 34301 h 143532"/>
                  <a:gd name="connsiteX20" fmla="*/ 107566 w 118222"/>
                  <a:gd name="connsiteY20" fmla="*/ 36299 h 143532"/>
                  <a:gd name="connsiteX21" fmla="*/ 102238 w 118222"/>
                  <a:gd name="connsiteY21" fmla="*/ 31637 h 143532"/>
                  <a:gd name="connsiteX22" fmla="*/ 94245 w 118222"/>
                  <a:gd name="connsiteY22" fmla="*/ 26975 h 143532"/>
                  <a:gd name="connsiteX23" fmla="*/ 83589 w 118222"/>
                  <a:gd name="connsiteY23" fmla="*/ 23312 h 143532"/>
                  <a:gd name="connsiteX24" fmla="*/ 70934 w 118222"/>
                  <a:gd name="connsiteY24" fmla="*/ 21979 h 143532"/>
                  <a:gd name="connsiteX25" fmla="*/ 52284 w 118222"/>
                  <a:gd name="connsiteY25" fmla="*/ 25310 h 143532"/>
                  <a:gd name="connsiteX26" fmla="*/ 37631 w 118222"/>
                  <a:gd name="connsiteY26" fmla="*/ 35300 h 143532"/>
                  <a:gd name="connsiteX27" fmla="*/ 27641 w 118222"/>
                  <a:gd name="connsiteY27" fmla="*/ 51285 h 143532"/>
                  <a:gd name="connsiteX28" fmla="*/ 23978 w 118222"/>
                  <a:gd name="connsiteY28" fmla="*/ 72599 h 143532"/>
                  <a:gd name="connsiteX29" fmla="*/ 27641 w 118222"/>
                  <a:gd name="connsiteY29" fmla="*/ 93912 h 143532"/>
                  <a:gd name="connsiteX30" fmla="*/ 37964 w 118222"/>
                  <a:gd name="connsiteY30" fmla="*/ 109564 h 143532"/>
                  <a:gd name="connsiteX31" fmla="*/ 53617 w 118222"/>
                  <a:gd name="connsiteY31" fmla="*/ 118889 h 143532"/>
                  <a:gd name="connsiteX32" fmla="*/ 72932 w 118222"/>
                  <a:gd name="connsiteY32" fmla="*/ 122219 h 143532"/>
                  <a:gd name="connsiteX33" fmla="*/ 93912 w 118222"/>
                  <a:gd name="connsiteY33" fmla="*/ 118889 h 143532"/>
                  <a:gd name="connsiteX34" fmla="*/ 106900 w 118222"/>
                  <a:gd name="connsiteY34" fmla="*/ 112895 h 143532"/>
                  <a:gd name="connsiteX35" fmla="*/ 118223 w 118222"/>
                  <a:gd name="connsiteY35" fmla="*/ 130878 h 143532"/>
                  <a:gd name="connsiteX36" fmla="*/ 118223 w 118222"/>
                  <a:gd name="connsiteY36" fmla="*/ 130878 h 14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222" h="143532">
                    <a:moveTo>
                      <a:pt x="118223" y="130878"/>
                    </a:moveTo>
                    <a:cubicBezTo>
                      <a:pt x="116891" y="131877"/>
                      <a:pt x="114892" y="133209"/>
                      <a:pt x="112229" y="134541"/>
                    </a:cubicBezTo>
                    <a:cubicBezTo>
                      <a:pt x="109564" y="135873"/>
                      <a:pt x="106567" y="137538"/>
                      <a:pt x="102571" y="138870"/>
                    </a:cubicBezTo>
                    <a:cubicBezTo>
                      <a:pt x="98908" y="140202"/>
                      <a:pt x="94245" y="141201"/>
                      <a:pt x="88917" y="142200"/>
                    </a:cubicBezTo>
                    <a:cubicBezTo>
                      <a:pt x="83589" y="143200"/>
                      <a:pt x="77927" y="143532"/>
                      <a:pt x="71267" y="143532"/>
                    </a:cubicBezTo>
                    <a:cubicBezTo>
                      <a:pt x="61609" y="143532"/>
                      <a:pt x="52618" y="141867"/>
                      <a:pt x="43959" y="138870"/>
                    </a:cubicBezTo>
                    <a:cubicBezTo>
                      <a:pt x="35300" y="135873"/>
                      <a:pt x="27974" y="131211"/>
                      <a:pt x="21313" y="125216"/>
                    </a:cubicBezTo>
                    <a:cubicBezTo>
                      <a:pt x="14653" y="119222"/>
                      <a:pt x="9658" y="111895"/>
                      <a:pt x="5661" y="102904"/>
                    </a:cubicBezTo>
                    <a:cubicBezTo>
                      <a:pt x="1998" y="93912"/>
                      <a:pt x="0" y="83922"/>
                      <a:pt x="0" y="72266"/>
                    </a:cubicBezTo>
                    <a:cubicBezTo>
                      <a:pt x="0" y="60943"/>
                      <a:pt x="1998" y="50619"/>
                      <a:pt x="5661" y="41628"/>
                    </a:cubicBezTo>
                    <a:cubicBezTo>
                      <a:pt x="9325" y="32636"/>
                      <a:pt x="14320" y="24977"/>
                      <a:pt x="20980" y="18982"/>
                    </a:cubicBezTo>
                    <a:cubicBezTo>
                      <a:pt x="27308" y="12655"/>
                      <a:pt x="34967" y="7993"/>
                      <a:pt x="43293" y="4995"/>
                    </a:cubicBezTo>
                    <a:cubicBezTo>
                      <a:pt x="51951" y="1665"/>
                      <a:pt x="60943" y="0"/>
                      <a:pt x="70601" y="0"/>
                    </a:cubicBezTo>
                    <a:cubicBezTo>
                      <a:pt x="79925" y="0"/>
                      <a:pt x="87585" y="666"/>
                      <a:pt x="93579" y="2331"/>
                    </a:cubicBezTo>
                    <a:cubicBezTo>
                      <a:pt x="99574" y="3996"/>
                      <a:pt x="104236" y="5994"/>
                      <a:pt x="107566" y="8326"/>
                    </a:cubicBezTo>
                    <a:cubicBezTo>
                      <a:pt x="110896" y="10657"/>
                      <a:pt x="113561" y="12988"/>
                      <a:pt x="114892" y="15652"/>
                    </a:cubicBezTo>
                    <a:cubicBezTo>
                      <a:pt x="116225" y="17983"/>
                      <a:pt x="116891" y="19981"/>
                      <a:pt x="116891" y="21646"/>
                    </a:cubicBezTo>
                    <a:cubicBezTo>
                      <a:pt x="116891" y="23312"/>
                      <a:pt x="116558" y="24977"/>
                      <a:pt x="115892" y="26642"/>
                    </a:cubicBezTo>
                    <a:cubicBezTo>
                      <a:pt x="115226" y="28307"/>
                      <a:pt x="114227" y="29639"/>
                      <a:pt x="113228" y="30971"/>
                    </a:cubicBezTo>
                    <a:cubicBezTo>
                      <a:pt x="112229" y="32303"/>
                      <a:pt x="111229" y="33302"/>
                      <a:pt x="110230" y="34301"/>
                    </a:cubicBezTo>
                    <a:cubicBezTo>
                      <a:pt x="109231" y="35300"/>
                      <a:pt x="108232" y="35966"/>
                      <a:pt x="107566" y="36299"/>
                    </a:cubicBezTo>
                    <a:cubicBezTo>
                      <a:pt x="106234" y="34967"/>
                      <a:pt x="104569" y="33302"/>
                      <a:pt x="102238" y="31637"/>
                    </a:cubicBezTo>
                    <a:cubicBezTo>
                      <a:pt x="99907" y="29972"/>
                      <a:pt x="97242" y="28307"/>
                      <a:pt x="94245" y="26975"/>
                    </a:cubicBezTo>
                    <a:cubicBezTo>
                      <a:pt x="91248" y="25643"/>
                      <a:pt x="87585" y="24311"/>
                      <a:pt x="83589" y="23312"/>
                    </a:cubicBezTo>
                    <a:cubicBezTo>
                      <a:pt x="79592" y="22312"/>
                      <a:pt x="75596" y="21979"/>
                      <a:pt x="70934" y="21979"/>
                    </a:cubicBezTo>
                    <a:cubicBezTo>
                      <a:pt x="64273" y="21979"/>
                      <a:pt x="58279" y="22979"/>
                      <a:pt x="52284" y="25310"/>
                    </a:cubicBezTo>
                    <a:cubicBezTo>
                      <a:pt x="46623" y="27641"/>
                      <a:pt x="41628" y="30971"/>
                      <a:pt x="37631" y="35300"/>
                    </a:cubicBezTo>
                    <a:cubicBezTo>
                      <a:pt x="33635" y="39630"/>
                      <a:pt x="30305" y="44958"/>
                      <a:pt x="27641" y="51285"/>
                    </a:cubicBezTo>
                    <a:cubicBezTo>
                      <a:pt x="25310" y="57613"/>
                      <a:pt x="23978" y="64606"/>
                      <a:pt x="23978" y="72599"/>
                    </a:cubicBezTo>
                    <a:cubicBezTo>
                      <a:pt x="23978" y="80591"/>
                      <a:pt x="25310" y="87918"/>
                      <a:pt x="27641" y="93912"/>
                    </a:cubicBezTo>
                    <a:cubicBezTo>
                      <a:pt x="30305" y="100240"/>
                      <a:pt x="33635" y="105235"/>
                      <a:pt x="37964" y="109564"/>
                    </a:cubicBezTo>
                    <a:cubicBezTo>
                      <a:pt x="42294" y="113894"/>
                      <a:pt x="47622" y="116891"/>
                      <a:pt x="53617" y="118889"/>
                    </a:cubicBezTo>
                    <a:cubicBezTo>
                      <a:pt x="59611" y="120887"/>
                      <a:pt x="65938" y="122219"/>
                      <a:pt x="72932" y="122219"/>
                    </a:cubicBezTo>
                    <a:cubicBezTo>
                      <a:pt x="81257" y="122219"/>
                      <a:pt x="88251" y="121220"/>
                      <a:pt x="93912" y="118889"/>
                    </a:cubicBezTo>
                    <a:cubicBezTo>
                      <a:pt x="99907" y="116891"/>
                      <a:pt x="104236" y="114893"/>
                      <a:pt x="106900" y="112895"/>
                    </a:cubicBezTo>
                    <a:lnTo>
                      <a:pt x="118223" y="130878"/>
                    </a:lnTo>
                    <a:lnTo>
                      <a:pt x="118223" y="13087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5" name="Freeform: Shape 41">
                <a:extLst>
                  <a:ext uri="{FF2B5EF4-FFF2-40B4-BE49-F238E27FC236}">
                    <a16:creationId xmlns:a16="http://schemas.microsoft.com/office/drawing/2014/main" id="{F267997A-2C71-8D90-E2C7-47E64BDFE52D}"/>
                  </a:ext>
                </a:extLst>
              </p:cNvPr>
              <p:cNvSpPr/>
              <p:nvPr/>
            </p:nvSpPr>
            <p:spPr>
              <a:xfrm>
                <a:off x="11063338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70 w 93246"/>
                  <a:gd name="connsiteY15" fmla="*/ 29972 h 105567"/>
                  <a:gd name="connsiteX16" fmla="*/ 62275 w 93246"/>
                  <a:gd name="connsiteY16" fmla="*/ 22646 h 105567"/>
                  <a:gd name="connsiteX17" fmla="*/ 52951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2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10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8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8" y="103570"/>
                      <a:pt x="81257" y="103903"/>
                      <a:pt x="77261" y="104236"/>
                    </a:cubicBezTo>
                    <a:cubicBezTo>
                      <a:pt x="73598" y="104569"/>
                      <a:pt x="69269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661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8" y="40296"/>
                      <a:pt x="46623" y="40296"/>
                    </a:cubicBezTo>
                    <a:cubicBezTo>
                      <a:pt x="51619" y="40296"/>
                      <a:pt x="56281" y="40629"/>
                      <a:pt x="60610" y="40629"/>
                    </a:cubicBezTo>
                    <a:cubicBezTo>
                      <a:pt x="64939" y="40962"/>
                      <a:pt x="68270" y="41295"/>
                      <a:pt x="70601" y="41628"/>
                    </a:cubicBezTo>
                    <a:cubicBezTo>
                      <a:pt x="70601" y="36965"/>
                      <a:pt x="69935" y="33302"/>
                      <a:pt x="68270" y="29972"/>
                    </a:cubicBezTo>
                    <a:cubicBezTo>
                      <a:pt x="66938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1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2" y="17317"/>
                      <a:pt x="8992" y="14653"/>
                    </a:cubicBezTo>
                    <a:cubicBezTo>
                      <a:pt x="8992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10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70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9" y="77927"/>
                      <a:pt x="23978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7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6" name="Freeform: Shape 42">
                <a:extLst>
                  <a:ext uri="{FF2B5EF4-FFF2-40B4-BE49-F238E27FC236}">
                    <a16:creationId xmlns:a16="http://schemas.microsoft.com/office/drawing/2014/main" id="{EA27EB55-DAF1-130D-2073-221B51AF1FA2}"/>
                  </a:ext>
                </a:extLst>
              </p:cNvPr>
              <p:cNvSpPr/>
              <p:nvPr/>
            </p:nvSpPr>
            <p:spPr>
              <a:xfrm>
                <a:off x="11178897" y="1228383"/>
                <a:ext cx="69268" cy="102570"/>
              </a:xfrm>
              <a:custGeom>
                <a:avLst/>
                <a:gdLst>
                  <a:gd name="connsiteX0" fmla="*/ 333 w 69268"/>
                  <a:gd name="connsiteY0" fmla="*/ 38298 h 102570"/>
                  <a:gd name="connsiteX1" fmla="*/ 11323 w 69268"/>
                  <a:gd name="connsiteY1" fmla="*/ 9991 h 102570"/>
                  <a:gd name="connsiteX2" fmla="*/ 41628 w 69268"/>
                  <a:gd name="connsiteY2" fmla="*/ 0 h 102570"/>
                  <a:gd name="connsiteX3" fmla="*/ 61609 w 69268"/>
                  <a:gd name="connsiteY3" fmla="*/ 3330 h 102570"/>
                  <a:gd name="connsiteX4" fmla="*/ 69269 w 69268"/>
                  <a:gd name="connsiteY4" fmla="*/ 13987 h 102570"/>
                  <a:gd name="connsiteX5" fmla="*/ 67270 w 69268"/>
                  <a:gd name="connsiteY5" fmla="*/ 20647 h 102570"/>
                  <a:gd name="connsiteX6" fmla="*/ 64273 w 69268"/>
                  <a:gd name="connsiteY6" fmla="*/ 24644 h 102570"/>
                  <a:gd name="connsiteX7" fmla="*/ 55948 w 69268"/>
                  <a:gd name="connsiteY7" fmla="*/ 21646 h 102570"/>
                  <a:gd name="connsiteX8" fmla="*/ 44958 w 69268"/>
                  <a:gd name="connsiteY8" fmla="*/ 20314 h 102570"/>
                  <a:gd name="connsiteX9" fmla="*/ 22312 w 69268"/>
                  <a:gd name="connsiteY9" fmla="*/ 44958 h 102570"/>
                  <a:gd name="connsiteX10" fmla="*/ 22312 w 69268"/>
                  <a:gd name="connsiteY10" fmla="*/ 102571 h 102570"/>
                  <a:gd name="connsiteX11" fmla="*/ 0 w 69268"/>
                  <a:gd name="connsiteY11" fmla="*/ 102571 h 102570"/>
                  <a:gd name="connsiteX12" fmla="*/ 0 w 69268"/>
                  <a:gd name="connsiteY12" fmla="*/ 38298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68" h="102570">
                    <a:moveTo>
                      <a:pt x="333" y="38298"/>
                    </a:moveTo>
                    <a:cubicBezTo>
                      <a:pt x="333" y="25976"/>
                      <a:pt x="3996" y="16651"/>
                      <a:pt x="11323" y="9991"/>
                    </a:cubicBezTo>
                    <a:cubicBezTo>
                      <a:pt x="18649" y="3330"/>
                      <a:pt x="28640" y="0"/>
                      <a:pt x="41628" y="0"/>
                    </a:cubicBezTo>
                    <a:cubicBezTo>
                      <a:pt x="49953" y="0"/>
                      <a:pt x="56614" y="999"/>
                      <a:pt x="61609" y="3330"/>
                    </a:cubicBezTo>
                    <a:cubicBezTo>
                      <a:pt x="66604" y="5661"/>
                      <a:pt x="69269" y="9325"/>
                      <a:pt x="69269" y="13987"/>
                    </a:cubicBezTo>
                    <a:cubicBezTo>
                      <a:pt x="69269" y="16318"/>
                      <a:pt x="68602" y="18316"/>
                      <a:pt x="67270" y="20647"/>
                    </a:cubicBezTo>
                    <a:cubicBezTo>
                      <a:pt x="65938" y="22645"/>
                      <a:pt x="64939" y="23978"/>
                      <a:pt x="64273" y="24644"/>
                    </a:cubicBezTo>
                    <a:cubicBezTo>
                      <a:pt x="61942" y="23645"/>
                      <a:pt x="59278" y="22645"/>
                      <a:pt x="55948" y="21646"/>
                    </a:cubicBezTo>
                    <a:cubicBezTo>
                      <a:pt x="52618" y="20647"/>
                      <a:pt x="48954" y="20314"/>
                      <a:pt x="44958" y="20314"/>
                    </a:cubicBezTo>
                    <a:cubicBezTo>
                      <a:pt x="29639" y="20314"/>
                      <a:pt x="22312" y="28640"/>
                      <a:pt x="22312" y="44958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3829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7" name="Freeform: Shape 43">
                <a:extLst>
                  <a:ext uri="{FF2B5EF4-FFF2-40B4-BE49-F238E27FC236}">
                    <a16:creationId xmlns:a16="http://schemas.microsoft.com/office/drawing/2014/main" id="{081D5258-804F-7980-E40D-40A6B0328839}"/>
                  </a:ext>
                </a:extLst>
              </p:cNvPr>
              <p:cNvSpPr/>
              <p:nvPr/>
            </p:nvSpPr>
            <p:spPr>
              <a:xfrm>
                <a:off x="11254160" y="1227717"/>
                <a:ext cx="94245" cy="105567"/>
              </a:xfrm>
              <a:custGeom>
                <a:avLst/>
                <a:gdLst>
                  <a:gd name="connsiteX0" fmla="*/ 91248 w 94245"/>
                  <a:gd name="connsiteY0" fmla="*/ 95577 h 105567"/>
                  <a:gd name="connsiteX1" fmla="*/ 86253 w 94245"/>
                  <a:gd name="connsiteY1" fmla="*/ 98241 h 105567"/>
                  <a:gd name="connsiteX2" fmla="*/ 77927 w 94245"/>
                  <a:gd name="connsiteY2" fmla="*/ 101572 h 105567"/>
                  <a:gd name="connsiteX3" fmla="*/ 66604 w 94245"/>
                  <a:gd name="connsiteY3" fmla="*/ 104236 h 105567"/>
                  <a:gd name="connsiteX4" fmla="*/ 52284 w 94245"/>
                  <a:gd name="connsiteY4" fmla="*/ 105568 h 105567"/>
                  <a:gd name="connsiteX5" fmla="*/ 31970 w 94245"/>
                  <a:gd name="connsiteY5" fmla="*/ 102238 h 105567"/>
                  <a:gd name="connsiteX6" fmla="*/ 15319 w 94245"/>
                  <a:gd name="connsiteY6" fmla="*/ 92247 h 105567"/>
                  <a:gd name="connsiteX7" fmla="*/ 3996 w 94245"/>
                  <a:gd name="connsiteY7" fmla="*/ 75929 h 105567"/>
                  <a:gd name="connsiteX8" fmla="*/ 0 w 94245"/>
                  <a:gd name="connsiteY8" fmla="*/ 53617 h 105567"/>
                  <a:gd name="connsiteX9" fmla="*/ 3996 w 94245"/>
                  <a:gd name="connsiteY9" fmla="*/ 31970 h 105567"/>
                  <a:gd name="connsiteX10" fmla="*/ 14986 w 94245"/>
                  <a:gd name="connsiteY10" fmla="*/ 14986 h 105567"/>
                  <a:gd name="connsiteX11" fmla="*/ 31637 w 94245"/>
                  <a:gd name="connsiteY11" fmla="*/ 3996 h 105567"/>
                  <a:gd name="connsiteX12" fmla="*/ 52617 w 94245"/>
                  <a:gd name="connsiteY12" fmla="*/ 0 h 105567"/>
                  <a:gd name="connsiteX13" fmla="*/ 70601 w 94245"/>
                  <a:gd name="connsiteY13" fmla="*/ 2664 h 105567"/>
                  <a:gd name="connsiteX14" fmla="*/ 83588 w 94245"/>
                  <a:gd name="connsiteY14" fmla="*/ 9991 h 105567"/>
                  <a:gd name="connsiteX15" fmla="*/ 91581 w 94245"/>
                  <a:gd name="connsiteY15" fmla="*/ 20314 h 105567"/>
                  <a:gd name="connsiteX16" fmla="*/ 94245 w 94245"/>
                  <a:gd name="connsiteY16" fmla="*/ 32969 h 105567"/>
                  <a:gd name="connsiteX17" fmla="*/ 91581 w 94245"/>
                  <a:gd name="connsiteY17" fmla="*/ 45624 h 105567"/>
                  <a:gd name="connsiteX18" fmla="*/ 82589 w 94245"/>
                  <a:gd name="connsiteY18" fmla="*/ 55282 h 105567"/>
                  <a:gd name="connsiteX19" fmla="*/ 65272 w 94245"/>
                  <a:gd name="connsiteY19" fmla="*/ 61609 h 105567"/>
                  <a:gd name="connsiteX20" fmla="*/ 37631 w 94245"/>
                  <a:gd name="connsiteY20" fmla="*/ 63940 h 105567"/>
                  <a:gd name="connsiteX21" fmla="*/ 30305 w 94245"/>
                  <a:gd name="connsiteY21" fmla="*/ 63940 h 105567"/>
                  <a:gd name="connsiteX22" fmla="*/ 22978 w 94245"/>
                  <a:gd name="connsiteY22" fmla="*/ 63607 h 105567"/>
                  <a:gd name="connsiteX23" fmla="*/ 32636 w 94245"/>
                  <a:gd name="connsiteY23" fmla="*/ 79925 h 105567"/>
                  <a:gd name="connsiteX24" fmla="*/ 55615 w 94245"/>
                  <a:gd name="connsiteY24" fmla="*/ 86253 h 105567"/>
                  <a:gd name="connsiteX25" fmla="*/ 64939 w 94245"/>
                  <a:gd name="connsiteY25" fmla="*/ 85587 h 105567"/>
                  <a:gd name="connsiteX26" fmla="*/ 72599 w 94245"/>
                  <a:gd name="connsiteY26" fmla="*/ 83589 h 105567"/>
                  <a:gd name="connsiteX27" fmla="*/ 78593 w 94245"/>
                  <a:gd name="connsiteY27" fmla="*/ 81257 h 105567"/>
                  <a:gd name="connsiteX28" fmla="*/ 82256 w 94245"/>
                  <a:gd name="connsiteY28" fmla="*/ 79592 h 105567"/>
                  <a:gd name="connsiteX29" fmla="*/ 91248 w 94245"/>
                  <a:gd name="connsiteY29" fmla="*/ 95577 h 105567"/>
                  <a:gd name="connsiteX30" fmla="*/ 22978 w 94245"/>
                  <a:gd name="connsiteY30" fmla="*/ 48621 h 105567"/>
                  <a:gd name="connsiteX31" fmla="*/ 31637 w 94245"/>
                  <a:gd name="connsiteY31" fmla="*/ 48954 h 105567"/>
                  <a:gd name="connsiteX32" fmla="*/ 39963 w 94245"/>
                  <a:gd name="connsiteY32" fmla="*/ 48954 h 105567"/>
                  <a:gd name="connsiteX33" fmla="*/ 57280 w 94245"/>
                  <a:gd name="connsiteY33" fmla="*/ 47622 h 105567"/>
                  <a:gd name="connsiteX34" fmla="*/ 67603 w 94245"/>
                  <a:gd name="connsiteY34" fmla="*/ 43959 h 105567"/>
                  <a:gd name="connsiteX35" fmla="*/ 72599 w 94245"/>
                  <a:gd name="connsiteY35" fmla="*/ 38964 h 105567"/>
                  <a:gd name="connsiteX36" fmla="*/ 73931 w 94245"/>
                  <a:gd name="connsiteY36" fmla="*/ 33302 h 105567"/>
                  <a:gd name="connsiteX37" fmla="*/ 67937 w 94245"/>
                  <a:gd name="connsiteY37" fmla="*/ 21979 h 105567"/>
                  <a:gd name="connsiteX38" fmla="*/ 53283 w 94245"/>
                  <a:gd name="connsiteY38" fmla="*/ 18316 h 105567"/>
                  <a:gd name="connsiteX39" fmla="*/ 40628 w 94245"/>
                  <a:gd name="connsiteY39" fmla="*/ 20980 h 105567"/>
                  <a:gd name="connsiteX40" fmla="*/ 31637 w 94245"/>
                  <a:gd name="connsiteY40" fmla="*/ 27974 h 105567"/>
                  <a:gd name="connsiteX41" fmla="*/ 25976 w 94245"/>
                  <a:gd name="connsiteY41" fmla="*/ 37964 h 105567"/>
                  <a:gd name="connsiteX42" fmla="*/ 22978 w 94245"/>
                  <a:gd name="connsiteY42" fmla="*/ 48621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4245" h="105567">
                    <a:moveTo>
                      <a:pt x="91248" y="95577"/>
                    </a:moveTo>
                    <a:cubicBezTo>
                      <a:pt x="90249" y="96243"/>
                      <a:pt x="88584" y="97242"/>
                      <a:pt x="86253" y="98241"/>
                    </a:cubicBezTo>
                    <a:cubicBezTo>
                      <a:pt x="83921" y="99574"/>
                      <a:pt x="81257" y="100573"/>
                      <a:pt x="77927" y="101572"/>
                    </a:cubicBezTo>
                    <a:cubicBezTo>
                      <a:pt x="74597" y="102571"/>
                      <a:pt x="70934" y="103570"/>
                      <a:pt x="66604" y="104236"/>
                    </a:cubicBezTo>
                    <a:cubicBezTo>
                      <a:pt x="62275" y="104902"/>
                      <a:pt x="57613" y="105568"/>
                      <a:pt x="52284" y="105568"/>
                    </a:cubicBezTo>
                    <a:cubicBezTo>
                      <a:pt x="44958" y="105568"/>
                      <a:pt x="38297" y="104569"/>
                      <a:pt x="31970" y="102238"/>
                    </a:cubicBezTo>
                    <a:cubicBezTo>
                      <a:pt x="25643" y="99907"/>
                      <a:pt x="20314" y="96576"/>
                      <a:pt x="15319" y="92247"/>
                    </a:cubicBezTo>
                    <a:cubicBezTo>
                      <a:pt x="10657" y="87918"/>
                      <a:pt x="6993" y="82256"/>
                      <a:pt x="3996" y="75929"/>
                    </a:cubicBezTo>
                    <a:cubicBezTo>
                      <a:pt x="1332" y="69602"/>
                      <a:pt x="0" y="61942"/>
                      <a:pt x="0" y="53617"/>
                    </a:cubicBezTo>
                    <a:cubicBezTo>
                      <a:pt x="0" y="45624"/>
                      <a:pt x="1332" y="38298"/>
                      <a:pt x="3996" y="31970"/>
                    </a:cubicBezTo>
                    <a:cubicBezTo>
                      <a:pt x="6660" y="25310"/>
                      <a:pt x="10324" y="19648"/>
                      <a:pt x="14986" y="14986"/>
                    </a:cubicBezTo>
                    <a:cubicBezTo>
                      <a:pt x="19648" y="10324"/>
                      <a:pt x="25309" y="6660"/>
                      <a:pt x="31637" y="3996"/>
                    </a:cubicBezTo>
                    <a:cubicBezTo>
                      <a:pt x="37964" y="1332"/>
                      <a:pt x="44958" y="0"/>
                      <a:pt x="52617" y="0"/>
                    </a:cubicBezTo>
                    <a:cubicBezTo>
                      <a:pt x="59278" y="0"/>
                      <a:pt x="65272" y="999"/>
                      <a:pt x="70601" y="2664"/>
                    </a:cubicBezTo>
                    <a:cubicBezTo>
                      <a:pt x="75929" y="4329"/>
                      <a:pt x="80258" y="6993"/>
                      <a:pt x="83588" y="9991"/>
                    </a:cubicBezTo>
                    <a:cubicBezTo>
                      <a:pt x="87252" y="12988"/>
                      <a:pt x="89916" y="16318"/>
                      <a:pt x="91581" y="20314"/>
                    </a:cubicBezTo>
                    <a:cubicBezTo>
                      <a:pt x="93246" y="24311"/>
                      <a:pt x="94245" y="28640"/>
                      <a:pt x="94245" y="32969"/>
                    </a:cubicBezTo>
                    <a:cubicBezTo>
                      <a:pt x="94245" y="37631"/>
                      <a:pt x="93246" y="41961"/>
                      <a:pt x="91581" y="45624"/>
                    </a:cubicBezTo>
                    <a:cubicBezTo>
                      <a:pt x="89916" y="49287"/>
                      <a:pt x="86919" y="52617"/>
                      <a:pt x="82589" y="55282"/>
                    </a:cubicBezTo>
                    <a:cubicBezTo>
                      <a:pt x="78260" y="57946"/>
                      <a:pt x="72599" y="60277"/>
                      <a:pt x="65272" y="61609"/>
                    </a:cubicBezTo>
                    <a:cubicBezTo>
                      <a:pt x="57946" y="63274"/>
                      <a:pt x="48954" y="63940"/>
                      <a:pt x="37631" y="63940"/>
                    </a:cubicBezTo>
                    <a:cubicBezTo>
                      <a:pt x="34967" y="63940"/>
                      <a:pt x="32636" y="63940"/>
                      <a:pt x="30305" y="63940"/>
                    </a:cubicBezTo>
                    <a:cubicBezTo>
                      <a:pt x="27974" y="63940"/>
                      <a:pt x="25643" y="63940"/>
                      <a:pt x="22978" y="63607"/>
                    </a:cubicBezTo>
                    <a:cubicBezTo>
                      <a:pt x="23977" y="70268"/>
                      <a:pt x="27308" y="75929"/>
                      <a:pt x="32636" y="79925"/>
                    </a:cubicBezTo>
                    <a:cubicBezTo>
                      <a:pt x="37964" y="84255"/>
                      <a:pt x="45624" y="86253"/>
                      <a:pt x="55615" y="86253"/>
                    </a:cubicBezTo>
                    <a:cubicBezTo>
                      <a:pt x="58945" y="86253"/>
                      <a:pt x="61942" y="85920"/>
                      <a:pt x="64939" y="85587"/>
                    </a:cubicBezTo>
                    <a:cubicBezTo>
                      <a:pt x="67937" y="84921"/>
                      <a:pt x="70268" y="84255"/>
                      <a:pt x="72599" y="83589"/>
                    </a:cubicBezTo>
                    <a:cubicBezTo>
                      <a:pt x="74930" y="82922"/>
                      <a:pt x="76928" y="81923"/>
                      <a:pt x="78593" y="81257"/>
                    </a:cubicBezTo>
                    <a:cubicBezTo>
                      <a:pt x="80258" y="80591"/>
                      <a:pt x="81257" y="79925"/>
                      <a:pt x="82256" y="79592"/>
                    </a:cubicBezTo>
                    <a:lnTo>
                      <a:pt x="91248" y="95577"/>
                    </a:lnTo>
                    <a:close/>
                    <a:moveTo>
                      <a:pt x="22978" y="48621"/>
                    </a:moveTo>
                    <a:cubicBezTo>
                      <a:pt x="25976" y="48621"/>
                      <a:pt x="28973" y="48954"/>
                      <a:pt x="31637" y="48954"/>
                    </a:cubicBezTo>
                    <a:cubicBezTo>
                      <a:pt x="34301" y="48954"/>
                      <a:pt x="36965" y="48954"/>
                      <a:pt x="39963" y="48954"/>
                    </a:cubicBezTo>
                    <a:cubicBezTo>
                      <a:pt x="46956" y="48954"/>
                      <a:pt x="52950" y="48621"/>
                      <a:pt x="57280" y="47622"/>
                    </a:cubicBezTo>
                    <a:cubicBezTo>
                      <a:pt x="61609" y="46623"/>
                      <a:pt x="65272" y="45624"/>
                      <a:pt x="67603" y="43959"/>
                    </a:cubicBezTo>
                    <a:cubicBezTo>
                      <a:pt x="69935" y="42627"/>
                      <a:pt x="71600" y="40962"/>
                      <a:pt x="72599" y="38964"/>
                    </a:cubicBezTo>
                    <a:cubicBezTo>
                      <a:pt x="73265" y="36965"/>
                      <a:pt x="73931" y="35300"/>
                      <a:pt x="73931" y="33302"/>
                    </a:cubicBezTo>
                    <a:cubicBezTo>
                      <a:pt x="73931" y="28307"/>
                      <a:pt x="71933" y="24644"/>
                      <a:pt x="67937" y="21979"/>
                    </a:cubicBezTo>
                    <a:cubicBezTo>
                      <a:pt x="63940" y="19315"/>
                      <a:pt x="58945" y="18316"/>
                      <a:pt x="53283" y="18316"/>
                    </a:cubicBezTo>
                    <a:cubicBezTo>
                      <a:pt x="48621" y="18316"/>
                      <a:pt x="44292" y="19315"/>
                      <a:pt x="40628" y="20980"/>
                    </a:cubicBezTo>
                    <a:cubicBezTo>
                      <a:pt x="36965" y="22646"/>
                      <a:pt x="33968" y="24977"/>
                      <a:pt x="31637" y="27974"/>
                    </a:cubicBezTo>
                    <a:cubicBezTo>
                      <a:pt x="29306" y="30971"/>
                      <a:pt x="27308" y="33968"/>
                      <a:pt x="25976" y="37964"/>
                    </a:cubicBezTo>
                    <a:cubicBezTo>
                      <a:pt x="23645" y="40962"/>
                      <a:pt x="22978" y="44625"/>
                      <a:pt x="22978" y="48621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45" name="Freeform: Shape 11">
              <a:extLst>
                <a:ext uri="{FF2B5EF4-FFF2-40B4-BE49-F238E27FC236}">
                  <a16:creationId xmlns:a16="http://schemas.microsoft.com/office/drawing/2014/main" id="{6098030F-37DE-8590-D87C-7D7EF39950E7}"/>
                </a:ext>
              </a:extLst>
            </p:cNvPr>
            <p:cNvSpPr/>
            <p:nvPr/>
          </p:nvSpPr>
          <p:spPr>
            <a:xfrm>
              <a:off x="8576330" y="787462"/>
              <a:ext cx="396962" cy="343012"/>
            </a:xfrm>
            <a:custGeom>
              <a:avLst/>
              <a:gdLst>
                <a:gd name="connsiteX0" fmla="*/ 271080 w 396962"/>
                <a:gd name="connsiteY0" fmla="*/ 343013 h 343012"/>
                <a:gd name="connsiteX1" fmla="*/ 396962 w 396962"/>
                <a:gd name="connsiteY1" fmla="*/ 343013 h 343012"/>
                <a:gd name="connsiteX2" fmla="*/ 198148 w 396962"/>
                <a:gd name="connsiteY2" fmla="*/ 162515 h 343012"/>
                <a:gd name="connsiteX3" fmla="*/ 382309 w 396962"/>
                <a:gd name="connsiteY3" fmla="*/ 333 h 343012"/>
                <a:gd name="connsiteX4" fmla="*/ 263420 w 396962"/>
                <a:gd name="connsiteY4" fmla="*/ 333 h 343012"/>
                <a:gd name="connsiteX5" fmla="*/ 98242 w 396962"/>
                <a:gd name="connsiteY5" fmla="*/ 152191 h 343012"/>
                <a:gd name="connsiteX6" fmla="*/ 98242 w 396962"/>
                <a:gd name="connsiteY6" fmla="*/ 0 h 343012"/>
                <a:gd name="connsiteX7" fmla="*/ 0 w 396962"/>
                <a:gd name="connsiteY7" fmla="*/ 0 h 343012"/>
                <a:gd name="connsiteX8" fmla="*/ 0 w 396962"/>
                <a:gd name="connsiteY8" fmla="*/ 343013 h 343012"/>
                <a:gd name="connsiteX9" fmla="*/ 98242 w 396962"/>
                <a:gd name="connsiteY9" fmla="*/ 343013 h 343012"/>
                <a:gd name="connsiteX10" fmla="*/ 98242 w 396962"/>
                <a:gd name="connsiteY10" fmla="*/ 181497 h 343012"/>
                <a:gd name="connsiteX11" fmla="*/ 271080 w 396962"/>
                <a:gd name="connsiteY11" fmla="*/ 343013 h 34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6962" h="343012">
                  <a:moveTo>
                    <a:pt x="271080" y="343013"/>
                  </a:moveTo>
                  <a:lnTo>
                    <a:pt x="396962" y="343013"/>
                  </a:lnTo>
                  <a:lnTo>
                    <a:pt x="198148" y="162515"/>
                  </a:lnTo>
                  <a:lnTo>
                    <a:pt x="382309" y="333"/>
                  </a:lnTo>
                  <a:lnTo>
                    <a:pt x="263420" y="333"/>
                  </a:lnTo>
                  <a:lnTo>
                    <a:pt x="98242" y="152191"/>
                  </a:lnTo>
                  <a:lnTo>
                    <a:pt x="98242" y="0"/>
                  </a:lnTo>
                  <a:lnTo>
                    <a:pt x="0" y="0"/>
                  </a:lnTo>
                  <a:lnTo>
                    <a:pt x="0" y="343013"/>
                  </a:lnTo>
                  <a:lnTo>
                    <a:pt x="98242" y="343013"/>
                  </a:lnTo>
                  <a:lnTo>
                    <a:pt x="98242" y="181497"/>
                  </a:lnTo>
                  <a:lnTo>
                    <a:pt x="271080" y="343013"/>
                  </a:lnTo>
                  <a:close/>
                </a:path>
              </a:pathLst>
            </a:custGeom>
            <a:solidFill>
              <a:srgbClr val="F2F2F3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6" name="Freeform: Shape 12">
              <a:extLst>
                <a:ext uri="{FF2B5EF4-FFF2-40B4-BE49-F238E27FC236}">
                  <a16:creationId xmlns:a16="http://schemas.microsoft.com/office/drawing/2014/main" id="{27D4B1E7-A8FC-C64E-3201-703B38BB449C}"/>
                </a:ext>
              </a:extLst>
            </p:cNvPr>
            <p:cNvSpPr/>
            <p:nvPr/>
          </p:nvSpPr>
          <p:spPr>
            <a:xfrm>
              <a:off x="9106168" y="788461"/>
              <a:ext cx="452243" cy="343678"/>
            </a:xfrm>
            <a:custGeom>
              <a:avLst/>
              <a:gdLst>
                <a:gd name="connsiteX0" fmla="*/ 0 w 452243"/>
                <a:gd name="connsiteY0" fmla="*/ 171839 h 343678"/>
                <a:gd name="connsiteX1" fmla="*/ 226122 w 452243"/>
                <a:gd name="connsiteY1" fmla="*/ 0 h 343678"/>
                <a:gd name="connsiteX2" fmla="*/ 452244 w 452243"/>
                <a:gd name="connsiteY2" fmla="*/ 171839 h 343678"/>
                <a:gd name="connsiteX3" fmla="*/ 226122 w 452243"/>
                <a:gd name="connsiteY3" fmla="*/ 343679 h 343678"/>
                <a:gd name="connsiteX4" fmla="*/ 0 w 452243"/>
                <a:gd name="connsiteY4" fmla="*/ 171839 h 343678"/>
                <a:gd name="connsiteX5" fmla="*/ 351338 w 452243"/>
                <a:gd name="connsiteY5" fmla="*/ 171173 h 343678"/>
                <a:gd name="connsiteX6" fmla="*/ 226122 w 452243"/>
                <a:gd name="connsiteY6" fmla="*/ 41295 h 343678"/>
                <a:gd name="connsiteX7" fmla="*/ 100240 w 452243"/>
                <a:gd name="connsiteY7" fmla="*/ 171173 h 343678"/>
                <a:gd name="connsiteX8" fmla="*/ 226122 w 452243"/>
                <a:gd name="connsiteY8" fmla="*/ 302384 h 343678"/>
                <a:gd name="connsiteX9" fmla="*/ 351338 w 452243"/>
                <a:gd name="connsiteY9" fmla="*/ 171173 h 34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243" h="343678">
                  <a:moveTo>
                    <a:pt x="0" y="171839"/>
                  </a:moveTo>
                  <a:cubicBezTo>
                    <a:pt x="0" y="70268"/>
                    <a:pt x="34634" y="0"/>
                    <a:pt x="226122" y="0"/>
                  </a:cubicBezTo>
                  <a:cubicBezTo>
                    <a:pt x="417943" y="0"/>
                    <a:pt x="452244" y="70268"/>
                    <a:pt x="452244" y="171839"/>
                  </a:cubicBezTo>
                  <a:cubicBezTo>
                    <a:pt x="452244" y="272745"/>
                    <a:pt x="417943" y="343679"/>
                    <a:pt x="226122" y="343679"/>
                  </a:cubicBezTo>
                  <a:cubicBezTo>
                    <a:pt x="34967" y="343679"/>
                    <a:pt x="0" y="272745"/>
                    <a:pt x="0" y="171839"/>
                  </a:cubicBezTo>
                  <a:close/>
                  <a:moveTo>
                    <a:pt x="351338" y="171173"/>
                  </a:moveTo>
                  <a:cubicBezTo>
                    <a:pt x="351338" y="91914"/>
                    <a:pt x="338683" y="41295"/>
                    <a:pt x="226122" y="41295"/>
                  </a:cubicBezTo>
                  <a:cubicBezTo>
                    <a:pt x="114227" y="41295"/>
                    <a:pt x="100240" y="91581"/>
                    <a:pt x="100240" y="171173"/>
                  </a:cubicBezTo>
                  <a:cubicBezTo>
                    <a:pt x="100240" y="251432"/>
                    <a:pt x="113894" y="302384"/>
                    <a:pt x="226122" y="302384"/>
                  </a:cubicBezTo>
                  <a:cubicBezTo>
                    <a:pt x="338683" y="302384"/>
                    <a:pt x="351338" y="251765"/>
                    <a:pt x="351338" y="171173"/>
                  </a:cubicBezTo>
                  <a:close/>
                </a:path>
              </a:pathLst>
            </a:custGeom>
            <a:solidFill>
              <a:srgbClr val="F2F2F3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47" name="Graphic 14">
              <a:extLst>
                <a:ext uri="{FF2B5EF4-FFF2-40B4-BE49-F238E27FC236}">
                  <a16:creationId xmlns:a16="http://schemas.microsoft.com/office/drawing/2014/main" id="{B4650485-E5F2-00A1-5AA3-717DED5620D3}"/>
                </a:ext>
              </a:extLst>
            </p:cNvPr>
            <p:cNvGrpSpPr/>
            <p:nvPr/>
          </p:nvGrpSpPr>
          <p:grpSpPr>
            <a:xfrm>
              <a:off x="9728586" y="787795"/>
              <a:ext cx="1655119" cy="345015"/>
              <a:chOff x="9728586" y="787795"/>
              <a:chExt cx="1655119" cy="345015"/>
            </a:xfrm>
            <a:solidFill>
              <a:srgbClr val="F2F2F3"/>
            </a:solidFill>
          </p:grpSpPr>
          <p:sp>
            <p:nvSpPr>
              <p:cNvPr id="53" name="Freeform: Shape 19">
                <a:extLst>
                  <a:ext uri="{FF2B5EF4-FFF2-40B4-BE49-F238E27FC236}">
                    <a16:creationId xmlns:a16="http://schemas.microsoft.com/office/drawing/2014/main" id="{A5C32EB6-0A19-4479-9D08-03CEE0B58EEE}"/>
                  </a:ext>
                </a:extLst>
              </p:cNvPr>
              <p:cNvSpPr/>
              <p:nvPr/>
            </p:nvSpPr>
            <p:spPr>
              <a:xfrm>
                <a:off x="10269414" y="787800"/>
                <a:ext cx="267081" cy="345010"/>
              </a:xfrm>
              <a:custGeom>
                <a:avLst/>
                <a:gdLst>
                  <a:gd name="connsiteX0" fmla="*/ 116225 w 267083"/>
                  <a:gd name="connsiteY0" fmla="*/ 277740 h 345010"/>
                  <a:gd name="connsiteX1" fmla="*/ 85587 w 267083"/>
                  <a:gd name="connsiteY1" fmla="*/ 222126 h 345010"/>
                  <a:gd name="connsiteX2" fmla="*/ 85587 w 267083"/>
                  <a:gd name="connsiteY2" fmla="*/ 0 h 345010"/>
                  <a:gd name="connsiteX3" fmla="*/ 0 w 267083"/>
                  <a:gd name="connsiteY3" fmla="*/ 0 h 345010"/>
                  <a:gd name="connsiteX4" fmla="*/ 0 w 267083"/>
                  <a:gd name="connsiteY4" fmla="*/ 222126 h 345010"/>
                  <a:gd name="connsiteX5" fmla="*/ 75929 w 267083"/>
                  <a:gd name="connsiteY5" fmla="*/ 327361 h 345010"/>
                  <a:gd name="connsiteX6" fmla="*/ 194818 w 267083"/>
                  <a:gd name="connsiteY6" fmla="*/ 345011 h 345010"/>
                  <a:gd name="connsiteX7" fmla="*/ 267084 w 267083"/>
                  <a:gd name="connsiteY7" fmla="*/ 345011 h 345010"/>
                  <a:gd name="connsiteX8" fmla="*/ 267084 w 267083"/>
                  <a:gd name="connsiteY8" fmla="*/ 292393 h 345010"/>
                  <a:gd name="connsiteX9" fmla="*/ 193153 w 267083"/>
                  <a:gd name="connsiteY9" fmla="*/ 292393 h 345010"/>
                  <a:gd name="connsiteX10" fmla="*/ 116225 w 267083"/>
                  <a:gd name="connsiteY10" fmla="*/ 277740 h 34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7083" h="345010">
                    <a:moveTo>
                      <a:pt x="116225" y="277740"/>
                    </a:moveTo>
                    <a:cubicBezTo>
                      <a:pt x="89250" y="262421"/>
                      <a:pt x="85587" y="241108"/>
                      <a:pt x="85587" y="222126"/>
                    </a:cubicBezTo>
                    <a:lnTo>
                      <a:pt x="85587" y="0"/>
                    </a:lnTo>
                    <a:lnTo>
                      <a:pt x="0" y="0"/>
                    </a:lnTo>
                    <a:lnTo>
                      <a:pt x="0" y="222126"/>
                    </a:lnTo>
                    <a:cubicBezTo>
                      <a:pt x="0" y="240442"/>
                      <a:pt x="0" y="296057"/>
                      <a:pt x="75929" y="327361"/>
                    </a:cubicBezTo>
                    <a:cubicBezTo>
                      <a:pt x="113560" y="343013"/>
                      <a:pt x="155188" y="345011"/>
                      <a:pt x="194818" y="345011"/>
                    </a:cubicBezTo>
                    <a:lnTo>
                      <a:pt x="267084" y="345011"/>
                    </a:lnTo>
                    <a:lnTo>
                      <a:pt x="267084" y="292393"/>
                    </a:lnTo>
                    <a:lnTo>
                      <a:pt x="193153" y="292393"/>
                    </a:lnTo>
                    <a:cubicBezTo>
                      <a:pt x="171506" y="292393"/>
                      <a:pt x="141201" y="292393"/>
                      <a:pt x="116225" y="277740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4" name="Freeform: Shape 20">
                <a:extLst>
                  <a:ext uri="{FF2B5EF4-FFF2-40B4-BE49-F238E27FC236}">
                    <a16:creationId xmlns:a16="http://schemas.microsoft.com/office/drawing/2014/main" id="{D82C5B1D-A936-95B9-71FC-C6338CE03A59}"/>
                  </a:ext>
                </a:extLst>
              </p:cNvPr>
              <p:cNvSpPr/>
              <p:nvPr/>
            </p:nvSpPr>
            <p:spPr>
              <a:xfrm>
                <a:off x="10724655" y="787795"/>
                <a:ext cx="85253" cy="345010"/>
              </a:xfrm>
              <a:custGeom>
                <a:avLst/>
                <a:gdLst>
                  <a:gd name="connsiteX0" fmla="*/ 0 w 85253"/>
                  <a:gd name="connsiteY0" fmla="*/ 0 h 345010"/>
                  <a:gd name="connsiteX1" fmla="*/ 85254 w 85253"/>
                  <a:gd name="connsiteY1" fmla="*/ 0 h 345010"/>
                  <a:gd name="connsiteX2" fmla="*/ 85254 w 85253"/>
                  <a:gd name="connsiteY2" fmla="*/ 345011 h 345010"/>
                  <a:gd name="connsiteX3" fmla="*/ 0 w 85253"/>
                  <a:gd name="connsiteY3" fmla="*/ 345011 h 34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253" h="345010">
                    <a:moveTo>
                      <a:pt x="0" y="0"/>
                    </a:moveTo>
                    <a:lnTo>
                      <a:pt x="85254" y="0"/>
                    </a:lnTo>
                    <a:lnTo>
                      <a:pt x="85254" y="345011"/>
                    </a:lnTo>
                    <a:lnTo>
                      <a:pt x="0" y="34501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5" name="Freeform: Shape 21">
                <a:extLst>
                  <a:ext uri="{FF2B5EF4-FFF2-40B4-BE49-F238E27FC236}">
                    <a16:creationId xmlns:a16="http://schemas.microsoft.com/office/drawing/2014/main" id="{9695BEA5-5C48-9796-629E-065675A8A0FC}"/>
                  </a:ext>
                </a:extLst>
              </p:cNvPr>
              <p:cNvSpPr/>
              <p:nvPr/>
            </p:nvSpPr>
            <p:spPr>
              <a:xfrm>
                <a:off x="11019379" y="787795"/>
                <a:ext cx="364326" cy="344677"/>
              </a:xfrm>
              <a:custGeom>
                <a:avLst/>
                <a:gdLst>
                  <a:gd name="connsiteX0" fmla="*/ 333355 w 364326"/>
                  <a:gd name="connsiteY0" fmla="*/ 196816 h 344677"/>
                  <a:gd name="connsiteX1" fmla="*/ 202811 w 364326"/>
                  <a:gd name="connsiteY1" fmla="*/ 143199 h 344677"/>
                  <a:gd name="connsiteX2" fmla="*/ 196150 w 364326"/>
                  <a:gd name="connsiteY2" fmla="*/ 141201 h 344677"/>
                  <a:gd name="connsiteX3" fmla="*/ 99907 w 364326"/>
                  <a:gd name="connsiteY3" fmla="*/ 104236 h 344677"/>
                  <a:gd name="connsiteX4" fmla="*/ 89250 w 364326"/>
                  <a:gd name="connsiteY4" fmla="*/ 82922 h 344677"/>
                  <a:gd name="connsiteX5" fmla="*/ 95577 w 364326"/>
                  <a:gd name="connsiteY5" fmla="*/ 68936 h 344677"/>
                  <a:gd name="connsiteX6" fmla="*/ 165179 w 364326"/>
                  <a:gd name="connsiteY6" fmla="*/ 52951 h 344677"/>
                  <a:gd name="connsiteX7" fmla="*/ 339682 w 364326"/>
                  <a:gd name="connsiteY7" fmla="*/ 52951 h 344677"/>
                  <a:gd name="connsiteX8" fmla="*/ 339682 w 364326"/>
                  <a:gd name="connsiteY8" fmla="*/ 0 h 344677"/>
                  <a:gd name="connsiteX9" fmla="*/ 169841 w 364326"/>
                  <a:gd name="connsiteY9" fmla="*/ 0 h 344677"/>
                  <a:gd name="connsiteX10" fmla="*/ 26642 w 364326"/>
                  <a:gd name="connsiteY10" fmla="*/ 37965 h 344677"/>
                  <a:gd name="connsiteX11" fmla="*/ 3996 w 364326"/>
                  <a:gd name="connsiteY11" fmla="*/ 87585 h 344677"/>
                  <a:gd name="connsiteX12" fmla="*/ 32303 w 364326"/>
                  <a:gd name="connsiteY12" fmla="*/ 140202 h 344677"/>
                  <a:gd name="connsiteX13" fmla="*/ 164180 w 364326"/>
                  <a:gd name="connsiteY13" fmla="*/ 193819 h 344677"/>
                  <a:gd name="connsiteX14" fmla="*/ 170840 w 364326"/>
                  <a:gd name="connsiteY14" fmla="*/ 195817 h 344677"/>
                  <a:gd name="connsiteX15" fmla="*/ 278740 w 364326"/>
                  <a:gd name="connsiteY15" fmla="*/ 257426 h 344677"/>
                  <a:gd name="connsiteX16" fmla="*/ 184827 w 364326"/>
                  <a:gd name="connsiteY16" fmla="*/ 292060 h 344677"/>
                  <a:gd name="connsiteX17" fmla="*/ 0 w 364326"/>
                  <a:gd name="connsiteY17" fmla="*/ 292060 h 344677"/>
                  <a:gd name="connsiteX18" fmla="*/ 0 w 364326"/>
                  <a:gd name="connsiteY18" fmla="*/ 344678 h 344677"/>
                  <a:gd name="connsiteX19" fmla="*/ 191821 w 364326"/>
                  <a:gd name="connsiteY19" fmla="*/ 344678 h 344677"/>
                  <a:gd name="connsiteX20" fmla="*/ 342347 w 364326"/>
                  <a:gd name="connsiteY20" fmla="*/ 302384 h 344677"/>
                  <a:gd name="connsiteX21" fmla="*/ 364326 w 364326"/>
                  <a:gd name="connsiteY21" fmla="*/ 252764 h 344677"/>
                  <a:gd name="connsiteX22" fmla="*/ 333355 w 364326"/>
                  <a:gd name="connsiteY22" fmla="*/ 196816 h 344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4326" h="344677">
                    <a:moveTo>
                      <a:pt x="333355" y="196816"/>
                    </a:moveTo>
                    <a:cubicBezTo>
                      <a:pt x="303383" y="172505"/>
                      <a:pt x="249767" y="156853"/>
                      <a:pt x="202811" y="143199"/>
                    </a:cubicBezTo>
                    <a:lnTo>
                      <a:pt x="196150" y="141201"/>
                    </a:lnTo>
                    <a:cubicBezTo>
                      <a:pt x="135207" y="123551"/>
                      <a:pt x="111895" y="114560"/>
                      <a:pt x="99907" y="104236"/>
                    </a:cubicBezTo>
                    <a:cubicBezTo>
                      <a:pt x="92913" y="98575"/>
                      <a:pt x="89250" y="90915"/>
                      <a:pt x="89250" y="82922"/>
                    </a:cubicBezTo>
                    <a:cubicBezTo>
                      <a:pt x="89250" y="77594"/>
                      <a:pt x="91248" y="72932"/>
                      <a:pt x="95577" y="68936"/>
                    </a:cubicBezTo>
                    <a:cubicBezTo>
                      <a:pt x="110896" y="52951"/>
                      <a:pt x="137205" y="52951"/>
                      <a:pt x="165179" y="52951"/>
                    </a:cubicBezTo>
                    <a:lnTo>
                      <a:pt x="339682" y="52951"/>
                    </a:lnTo>
                    <a:lnTo>
                      <a:pt x="339682" y="0"/>
                    </a:lnTo>
                    <a:lnTo>
                      <a:pt x="169841" y="0"/>
                    </a:lnTo>
                    <a:cubicBezTo>
                      <a:pt x="119888" y="0"/>
                      <a:pt x="63607" y="4662"/>
                      <a:pt x="26642" y="37965"/>
                    </a:cubicBezTo>
                    <a:cubicBezTo>
                      <a:pt x="11656" y="51285"/>
                      <a:pt x="3996" y="68603"/>
                      <a:pt x="3996" y="87585"/>
                    </a:cubicBezTo>
                    <a:cubicBezTo>
                      <a:pt x="3996" y="105901"/>
                      <a:pt x="13987" y="124883"/>
                      <a:pt x="32303" y="140202"/>
                    </a:cubicBezTo>
                    <a:cubicBezTo>
                      <a:pt x="62275" y="164846"/>
                      <a:pt x="118556" y="180831"/>
                      <a:pt x="164180" y="193819"/>
                    </a:cubicBezTo>
                    <a:lnTo>
                      <a:pt x="170840" y="195817"/>
                    </a:lnTo>
                    <a:cubicBezTo>
                      <a:pt x="233449" y="213800"/>
                      <a:pt x="278740" y="226788"/>
                      <a:pt x="278740" y="257426"/>
                    </a:cubicBezTo>
                    <a:cubicBezTo>
                      <a:pt x="278740" y="286066"/>
                      <a:pt x="227787" y="292060"/>
                      <a:pt x="184827" y="292060"/>
                    </a:cubicBezTo>
                    <a:lnTo>
                      <a:pt x="0" y="292060"/>
                    </a:lnTo>
                    <a:lnTo>
                      <a:pt x="0" y="344678"/>
                    </a:lnTo>
                    <a:lnTo>
                      <a:pt x="191821" y="344678"/>
                    </a:lnTo>
                    <a:cubicBezTo>
                      <a:pt x="244438" y="344678"/>
                      <a:pt x="303716" y="341348"/>
                      <a:pt x="342347" y="302384"/>
                    </a:cubicBezTo>
                    <a:cubicBezTo>
                      <a:pt x="357000" y="288064"/>
                      <a:pt x="364326" y="271413"/>
                      <a:pt x="364326" y="252764"/>
                    </a:cubicBezTo>
                    <a:cubicBezTo>
                      <a:pt x="364326" y="233448"/>
                      <a:pt x="353003" y="212801"/>
                      <a:pt x="333355" y="196816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6" name="Freeform: Shape 22">
                <a:extLst>
                  <a:ext uri="{FF2B5EF4-FFF2-40B4-BE49-F238E27FC236}">
                    <a16:creationId xmlns:a16="http://schemas.microsoft.com/office/drawing/2014/main" id="{CBDA3982-4193-DFEC-D49B-1C0E6E944EE2}"/>
                  </a:ext>
                </a:extLst>
              </p:cNvPr>
              <p:cNvSpPr/>
              <p:nvPr/>
            </p:nvSpPr>
            <p:spPr>
              <a:xfrm>
                <a:off x="9728586" y="789127"/>
                <a:ext cx="324030" cy="342346"/>
              </a:xfrm>
              <a:custGeom>
                <a:avLst/>
                <a:gdLst>
                  <a:gd name="connsiteX0" fmla="*/ 193153 w 324030"/>
                  <a:gd name="connsiteY0" fmla="*/ 289729 h 342346"/>
                  <a:gd name="connsiteX1" fmla="*/ 115892 w 324030"/>
                  <a:gd name="connsiteY1" fmla="*/ 275409 h 342346"/>
                  <a:gd name="connsiteX2" fmla="*/ 85254 w 324030"/>
                  <a:gd name="connsiteY2" fmla="*/ 219795 h 342346"/>
                  <a:gd name="connsiteX3" fmla="*/ 85254 w 324030"/>
                  <a:gd name="connsiteY3" fmla="*/ 198148 h 342346"/>
                  <a:gd name="connsiteX4" fmla="*/ 324030 w 324030"/>
                  <a:gd name="connsiteY4" fmla="*/ 198148 h 342346"/>
                  <a:gd name="connsiteX5" fmla="*/ 324030 w 324030"/>
                  <a:gd name="connsiteY5" fmla="*/ 146530 h 342346"/>
                  <a:gd name="connsiteX6" fmla="*/ 85254 w 324030"/>
                  <a:gd name="connsiteY6" fmla="*/ 146530 h 342346"/>
                  <a:gd name="connsiteX7" fmla="*/ 85254 w 324030"/>
                  <a:gd name="connsiteY7" fmla="*/ 122885 h 342346"/>
                  <a:gd name="connsiteX8" fmla="*/ 115892 w 324030"/>
                  <a:gd name="connsiteY8" fmla="*/ 67270 h 342346"/>
                  <a:gd name="connsiteX9" fmla="*/ 193153 w 324030"/>
                  <a:gd name="connsiteY9" fmla="*/ 52951 h 342346"/>
                  <a:gd name="connsiteX10" fmla="*/ 324030 w 324030"/>
                  <a:gd name="connsiteY10" fmla="*/ 52951 h 342346"/>
                  <a:gd name="connsiteX11" fmla="*/ 324030 w 324030"/>
                  <a:gd name="connsiteY11" fmla="*/ 0 h 342346"/>
                  <a:gd name="connsiteX12" fmla="*/ 194818 w 324030"/>
                  <a:gd name="connsiteY12" fmla="*/ 0 h 342346"/>
                  <a:gd name="connsiteX13" fmla="*/ 85254 w 324030"/>
                  <a:gd name="connsiteY13" fmla="*/ 14320 h 342346"/>
                  <a:gd name="connsiteX14" fmla="*/ 75929 w 324030"/>
                  <a:gd name="connsiteY14" fmla="*/ 17650 h 342346"/>
                  <a:gd name="connsiteX15" fmla="*/ 0 w 324030"/>
                  <a:gd name="connsiteY15" fmla="*/ 122885 h 342346"/>
                  <a:gd name="connsiteX16" fmla="*/ 0 w 324030"/>
                  <a:gd name="connsiteY16" fmla="*/ 149860 h 342346"/>
                  <a:gd name="connsiteX17" fmla="*/ 0 w 324030"/>
                  <a:gd name="connsiteY17" fmla="*/ 189823 h 342346"/>
                  <a:gd name="connsiteX18" fmla="*/ 0 w 324030"/>
                  <a:gd name="connsiteY18" fmla="*/ 219462 h 342346"/>
                  <a:gd name="connsiteX19" fmla="*/ 75929 w 324030"/>
                  <a:gd name="connsiteY19" fmla="*/ 324696 h 342346"/>
                  <a:gd name="connsiteX20" fmla="*/ 85254 w 324030"/>
                  <a:gd name="connsiteY20" fmla="*/ 328027 h 342346"/>
                  <a:gd name="connsiteX21" fmla="*/ 194818 w 324030"/>
                  <a:gd name="connsiteY21" fmla="*/ 342347 h 342346"/>
                  <a:gd name="connsiteX22" fmla="*/ 324030 w 324030"/>
                  <a:gd name="connsiteY22" fmla="*/ 342347 h 342346"/>
                  <a:gd name="connsiteX23" fmla="*/ 324030 w 324030"/>
                  <a:gd name="connsiteY23" fmla="*/ 289729 h 342346"/>
                  <a:gd name="connsiteX24" fmla="*/ 193153 w 324030"/>
                  <a:gd name="connsiteY24" fmla="*/ 289729 h 342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4030" h="342346">
                    <a:moveTo>
                      <a:pt x="193153" y="289729"/>
                    </a:moveTo>
                    <a:cubicBezTo>
                      <a:pt x="171173" y="289729"/>
                      <a:pt x="141201" y="289729"/>
                      <a:pt x="115892" y="275409"/>
                    </a:cubicBezTo>
                    <a:cubicBezTo>
                      <a:pt x="88917" y="260090"/>
                      <a:pt x="85254" y="238777"/>
                      <a:pt x="85254" y="219795"/>
                    </a:cubicBezTo>
                    <a:lnTo>
                      <a:pt x="85254" y="198148"/>
                    </a:lnTo>
                    <a:lnTo>
                      <a:pt x="324030" y="198148"/>
                    </a:lnTo>
                    <a:lnTo>
                      <a:pt x="324030" y="146530"/>
                    </a:lnTo>
                    <a:lnTo>
                      <a:pt x="85254" y="146530"/>
                    </a:lnTo>
                    <a:lnTo>
                      <a:pt x="85254" y="122885"/>
                    </a:lnTo>
                    <a:cubicBezTo>
                      <a:pt x="85254" y="103903"/>
                      <a:pt x="88917" y="82589"/>
                      <a:pt x="115892" y="67270"/>
                    </a:cubicBezTo>
                    <a:cubicBezTo>
                      <a:pt x="140868" y="52951"/>
                      <a:pt x="171173" y="52951"/>
                      <a:pt x="193153" y="52951"/>
                    </a:cubicBezTo>
                    <a:lnTo>
                      <a:pt x="324030" y="52951"/>
                    </a:lnTo>
                    <a:lnTo>
                      <a:pt x="324030" y="0"/>
                    </a:lnTo>
                    <a:lnTo>
                      <a:pt x="194818" y="0"/>
                    </a:lnTo>
                    <a:cubicBezTo>
                      <a:pt x="158518" y="0"/>
                      <a:pt x="120554" y="1998"/>
                      <a:pt x="85254" y="14320"/>
                    </a:cubicBezTo>
                    <a:cubicBezTo>
                      <a:pt x="82256" y="15319"/>
                      <a:pt x="78926" y="16318"/>
                      <a:pt x="75929" y="17650"/>
                    </a:cubicBezTo>
                    <a:cubicBezTo>
                      <a:pt x="0" y="48954"/>
                      <a:pt x="0" y="104569"/>
                      <a:pt x="0" y="122885"/>
                    </a:cubicBezTo>
                    <a:lnTo>
                      <a:pt x="0" y="149860"/>
                    </a:lnTo>
                    <a:lnTo>
                      <a:pt x="0" y="189823"/>
                    </a:lnTo>
                    <a:lnTo>
                      <a:pt x="0" y="219462"/>
                    </a:lnTo>
                    <a:cubicBezTo>
                      <a:pt x="0" y="237778"/>
                      <a:pt x="0" y="293392"/>
                      <a:pt x="75929" y="324696"/>
                    </a:cubicBezTo>
                    <a:cubicBezTo>
                      <a:pt x="78926" y="326029"/>
                      <a:pt x="81923" y="327028"/>
                      <a:pt x="85254" y="328027"/>
                    </a:cubicBezTo>
                    <a:cubicBezTo>
                      <a:pt x="120554" y="340349"/>
                      <a:pt x="158518" y="342347"/>
                      <a:pt x="194818" y="342347"/>
                    </a:cubicBezTo>
                    <a:lnTo>
                      <a:pt x="324030" y="342347"/>
                    </a:lnTo>
                    <a:lnTo>
                      <a:pt x="324030" y="289729"/>
                    </a:lnTo>
                    <a:lnTo>
                      <a:pt x="193153" y="28972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48" name="Graphic 14">
              <a:extLst>
                <a:ext uri="{FF2B5EF4-FFF2-40B4-BE49-F238E27FC236}">
                  <a16:creationId xmlns:a16="http://schemas.microsoft.com/office/drawing/2014/main" id="{C236141D-3D9A-BBC0-0370-46575C2124BD}"/>
                </a:ext>
              </a:extLst>
            </p:cNvPr>
            <p:cNvGrpSpPr/>
            <p:nvPr/>
          </p:nvGrpSpPr>
          <p:grpSpPr>
            <a:xfrm>
              <a:off x="7728536" y="771476"/>
              <a:ext cx="569762" cy="376980"/>
              <a:chOff x="7728536" y="771476"/>
              <a:chExt cx="569762" cy="376980"/>
            </a:xfrm>
            <a:solidFill>
              <a:srgbClr val="F2F2F3"/>
            </a:solidFill>
          </p:grpSpPr>
          <p:sp>
            <p:nvSpPr>
              <p:cNvPr id="51" name="Freeform: Shape 17">
                <a:extLst>
                  <a:ext uri="{FF2B5EF4-FFF2-40B4-BE49-F238E27FC236}">
                    <a16:creationId xmlns:a16="http://schemas.microsoft.com/office/drawing/2014/main" id="{AC303070-4B93-3A9B-5693-4E74D67BB7F1}"/>
                  </a:ext>
                </a:extLst>
              </p:cNvPr>
              <p:cNvSpPr/>
              <p:nvPr/>
            </p:nvSpPr>
            <p:spPr>
              <a:xfrm>
                <a:off x="7728536" y="771476"/>
                <a:ext cx="425188" cy="376980"/>
              </a:xfrm>
              <a:custGeom>
                <a:avLst/>
                <a:gdLst>
                  <a:gd name="connsiteX0" fmla="*/ 331610 w 425188"/>
                  <a:gd name="connsiteY0" fmla="*/ 289729 h 376980"/>
                  <a:gd name="connsiteX1" fmla="*/ 241361 w 425188"/>
                  <a:gd name="connsiteY1" fmla="*/ 340348 h 376980"/>
                  <a:gd name="connsiteX2" fmla="*/ 205061 w 425188"/>
                  <a:gd name="connsiteY2" fmla="*/ 335353 h 376980"/>
                  <a:gd name="connsiteX3" fmla="*/ 37218 w 425188"/>
                  <a:gd name="connsiteY3" fmla="*/ 169508 h 376980"/>
                  <a:gd name="connsiteX4" fmla="*/ 33222 w 425188"/>
                  <a:gd name="connsiteY4" fmla="*/ 161183 h 376980"/>
                  <a:gd name="connsiteX5" fmla="*/ 39883 w 425188"/>
                  <a:gd name="connsiteY5" fmla="*/ 154522 h 376980"/>
                  <a:gd name="connsiteX6" fmla="*/ 296976 w 425188"/>
                  <a:gd name="connsiteY6" fmla="*/ 36299 h 376980"/>
                  <a:gd name="connsiteX7" fmla="*/ 314959 w 425188"/>
                  <a:gd name="connsiteY7" fmla="*/ 32969 h 376980"/>
                  <a:gd name="connsiteX8" fmla="*/ 341600 w 425188"/>
                  <a:gd name="connsiteY8" fmla="*/ 39963 h 376980"/>
                  <a:gd name="connsiteX9" fmla="*/ 400878 w 425188"/>
                  <a:gd name="connsiteY9" fmla="*/ 79592 h 376980"/>
                  <a:gd name="connsiteX10" fmla="*/ 425189 w 425188"/>
                  <a:gd name="connsiteY10" fmla="*/ 55948 h 376980"/>
                  <a:gd name="connsiteX11" fmla="*/ 359584 w 425188"/>
                  <a:gd name="connsiteY11" fmla="*/ 12322 h 376980"/>
                  <a:gd name="connsiteX12" fmla="*/ 314626 w 425188"/>
                  <a:gd name="connsiteY12" fmla="*/ 0 h 376980"/>
                  <a:gd name="connsiteX13" fmla="*/ 282989 w 425188"/>
                  <a:gd name="connsiteY13" fmla="*/ 6327 h 376980"/>
                  <a:gd name="connsiteX14" fmla="*/ 25896 w 425188"/>
                  <a:gd name="connsiteY14" fmla="*/ 124550 h 376980"/>
                  <a:gd name="connsiteX15" fmla="*/ 586 w 425188"/>
                  <a:gd name="connsiteY15" fmla="*/ 155521 h 376980"/>
                  <a:gd name="connsiteX16" fmla="*/ 13907 w 425188"/>
                  <a:gd name="connsiteY16" fmla="*/ 193486 h 376980"/>
                  <a:gd name="connsiteX17" fmla="*/ 181750 w 425188"/>
                  <a:gd name="connsiteY17" fmla="*/ 359331 h 376980"/>
                  <a:gd name="connsiteX18" fmla="*/ 227374 w 425188"/>
                  <a:gd name="connsiteY18" fmla="*/ 376981 h 376980"/>
                  <a:gd name="connsiteX19" fmla="*/ 257679 w 425188"/>
                  <a:gd name="connsiteY19" fmla="*/ 369321 h 376980"/>
                  <a:gd name="connsiteX20" fmla="*/ 357586 w 425188"/>
                  <a:gd name="connsiteY20" fmla="*/ 313374 h 376980"/>
                  <a:gd name="connsiteX21" fmla="*/ 331610 w 425188"/>
                  <a:gd name="connsiteY21" fmla="*/ 289729 h 37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25188" h="376980">
                    <a:moveTo>
                      <a:pt x="331610" y="289729"/>
                    </a:moveTo>
                    <a:lnTo>
                      <a:pt x="241361" y="340348"/>
                    </a:lnTo>
                    <a:cubicBezTo>
                      <a:pt x="231370" y="346010"/>
                      <a:pt x="213387" y="343679"/>
                      <a:pt x="205061" y="335353"/>
                    </a:cubicBezTo>
                    <a:lnTo>
                      <a:pt x="37218" y="169508"/>
                    </a:lnTo>
                    <a:cubicBezTo>
                      <a:pt x="35553" y="167843"/>
                      <a:pt x="32556" y="164513"/>
                      <a:pt x="33222" y="161183"/>
                    </a:cubicBezTo>
                    <a:cubicBezTo>
                      <a:pt x="33888" y="157852"/>
                      <a:pt x="37551" y="155521"/>
                      <a:pt x="39883" y="154522"/>
                    </a:cubicBezTo>
                    <a:lnTo>
                      <a:pt x="296976" y="36299"/>
                    </a:lnTo>
                    <a:cubicBezTo>
                      <a:pt x="301638" y="34301"/>
                      <a:pt x="307965" y="32969"/>
                      <a:pt x="314959" y="32969"/>
                    </a:cubicBezTo>
                    <a:cubicBezTo>
                      <a:pt x="325282" y="32969"/>
                      <a:pt x="334940" y="35633"/>
                      <a:pt x="341600" y="39963"/>
                    </a:cubicBezTo>
                    <a:lnTo>
                      <a:pt x="400878" y="79592"/>
                    </a:lnTo>
                    <a:cubicBezTo>
                      <a:pt x="410203" y="72266"/>
                      <a:pt x="418196" y="64273"/>
                      <a:pt x="425189" y="55948"/>
                    </a:cubicBezTo>
                    <a:lnTo>
                      <a:pt x="359584" y="12322"/>
                    </a:lnTo>
                    <a:cubicBezTo>
                      <a:pt x="347595" y="4329"/>
                      <a:pt x="331610" y="0"/>
                      <a:pt x="314626" y="0"/>
                    </a:cubicBezTo>
                    <a:cubicBezTo>
                      <a:pt x="302970" y="0"/>
                      <a:pt x="291980" y="1998"/>
                      <a:pt x="282989" y="6327"/>
                    </a:cubicBezTo>
                    <a:lnTo>
                      <a:pt x="25896" y="124550"/>
                    </a:lnTo>
                    <a:cubicBezTo>
                      <a:pt x="12242" y="130878"/>
                      <a:pt x="2917" y="142200"/>
                      <a:pt x="586" y="155521"/>
                    </a:cubicBezTo>
                    <a:cubicBezTo>
                      <a:pt x="-1745" y="168842"/>
                      <a:pt x="2917" y="182829"/>
                      <a:pt x="13907" y="193486"/>
                    </a:cubicBezTo>
                    <a:lnTo>
                      <a:pt x="181750" y="359331"/>
                    </a:lnTo>
                    <a:cubicBezTo>
                      <a:pt x="193073" y="370320"/>
                      <a:pt x="210057" y="376981"/>
                      <a:pt x="227374" y="376981"/>
                    </a:cubicBezTo>
                    <a:cubicBezTo>
                      <a:pt x="238364" y="376981"/>
                      <a:pt x="248687" y="374317"/>
                      <a:pt x="257679" y="369321"/>
                    </a:cubicBezTo>
                    <a:lnTo>
                      <a:pt x="357586" y="313374"/>
                    </a:lnTo>
                    <a:cubicBezTo>
                      <a:pt x="349593" y="305381"/>
                      <a:pt x="340934" y="297389"/>
                      <a:pt x="331610" y="289729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2" name="Freeform: Shape 18">
                <a:extLst>
                  <a:ext uri="{FF2B5EF4-FFF2-40B4-BE49-F238E27FC236}">
                    <a16:creationId xmlns:a16="http://schemas.microsoft.com/office/drawing/2014/main" id="{B16A837E-2589-5B2C-E70F-37CA046DB8C1}"/>
                  </a:ext>
                </a:extLst>
              </p:cNvPr>
              <p:cNvSpPr/>
              <p:nvPr/>
            </p:nvSpPr>
            <p:spPr>
              <a:xfrm>
                <a:off x="8189691" y="893030"/>
                <a:ext cx="108606" cy="114892"/>
              </a:xfrm>
              <a:custGeom>
                <a:avLst/>
                <a:gdLst>
                  <a:gd name="connsiteX0" fmla="*/ 70268 w 108606"/>
                  <a:gd name="connsiteY0" fmla="*/ 45291 h 114892"/>
                  <a:gd name="connsiteX1" fmla="*/ 75263 w 108606"/>
                  <a:gd name="connsiteY1" fmla="*/ 50952 h 114892"/>
                  <a:gd name="connsiteX2" fmla="*/ 69935 w 108606"/>
                  <a:gd name="connsiteY2" fmla="*/ 56281 h 114892"/>
                  <a:gd name="connsiteX3" fmla="*/ 0 w 108606"/>
                  <a:gd name="connsiteY3" fmla="*/ 95244 h 114892"/>
                  <a:gd name="connsiteX4" fmla="*/ 32969 w 108606"/>
                  <a:gd name="connsiteY4" fmla="*/ 114893 h 114892"/>
                  <a:gd name="connsiteX5" fmla="*/ 86253 w 108606"/>
                  <a:gd name="connsiteY5" fmla="*/ 85254 h 114892"/>
                  <a:gd name="connsiteX6" fmla="*/ 108565 w 108606"/>
                  <a:gd name="connsiteY6" fmla="*/ 51951 h 114892"/>
                  <a:gd name="connsiteX7" fmla="*/ 88917 w 108606"/>
                  <a:gd name="connsiteY7" fmla="*/ 17317 h 114892"/>
                  <a:gd name="connsiteX8" fmla="*/ 62941 w 108606"/>
                  <a:gd name="connsiteY8" fmla="*/ 0 h 114892"/>
                  <a:gd name="connsiteX9" fmla="*/ 30638 w 108606"/>
                  <a:gd name="connsiteY9" fmla="*/ 18316 h 114892"/>
                  <a:gd name="connsiteX10" fmla="*/ 70268 w 108606"/>
                  <a:gd name="connsiteY10" fmla="*/ 45291 h 11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606" h="114892">
                    <a:moveTo>
                      <a:pt x="70268" y="45291"/>
                    </a:moveTo>
                    <a:cubicBezTo>
                      <a:pt x="73598" y="47622"/>
                      <a:pt x="75263" y="49953"/>
                      <a:pt x="75263" y="50952"/>
                    </a:cubicBezTo>
                    <a:cubicBezTo>
                      <a:pt x="75263" y="52284"/>
                      <a:pt x="73598" y="54283"/>
                      <a:pt x="69935" y="56281"/>
                    </a:cubicBezTo>
                    <a:lnTo>
                      <a:pt x="0" y="95244"/>
                    </a:lnTo>
                    <a:cubicBezTo>
                      <a:pt x="11656" y="100906"/>
                      <a:pt x="22645" y="107566"/>
                      <a:pt x="32969" y="114893"/>
                    </a:cubicBezTo>
                    <a:lnTo>
                      <a:pt x="86253" y="85254"/>
                    </a:lnTo>
                    <a:cubicBezTo>
                      <a:pt x="99907" y="77594"/>
                      <a:pt x="108232" y="65605"/>
                      <a:pt x="108565" y="51951"/>
                    </a:cubicBezTo>
                    <a:cubicBezTo>
                      <a:pt x="109231" y="38631"/>
                      <a:pt x="101905" y="25976"/>
                      <a:pt x="88917" y="17317"/>
                    </a:cubicBezTo>
                    <a:lnTo>
                      <a:pt x="62941" y="0"/>
                    </a:lnTo>
                    <a:cubicBezTo>
                      <a:pt x="52617" y="7660"/>
                      <a:pt x="41628" y="13654"/>
                      <a:pt x="30638" y="18316"/>
                    </a:cubicBezTo>
                    <a:lnTo>
                      <a:pt x="70268" y="4529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49" name="Freeform: Shape 15">
              <a:extLst>
                <a:ext uri="{FF2B5EF4-FFF2-40B4-BE49-F238E27FC236}">
                  <a16:creationId xmlns:a16="http://schemas.microsoft.com/office/drawing/2014/main" id="{B952D4D4-BBEE-1963-3A31-F0E0F54A1C57}"/>
                </a:ext>
              </a:extLst>
            </p:cNvPr>
            <p:cNvSpPr/>
            <p:nvPr/>
          </p:nvSpPr>
          <p:spPr>
            <a:xfrm>
              <a:off x="8082791" y="711200"/>
              <a:ext cx="214093" cy="193604"/>
            </a:xfrm>
            <a:custGeom>
              <a:avLst/>
              <a:gdLst>
                <a:gd name="connsiteX0" fmla="*/ 0 w 214093"/>
                <a:gd name="connsiteY0" fmla="*/ 193153 h 193604"/>
                <a:gd name="connsiteX1" fmla="*/ 213800 w 214093"/>
                <a:gd name="connsiteY1" fmla="*/ 0 h 193604"/>
                <a:gd name="connsiteX2" fmla="*/ 140868 w 214093"/>
                <a:gd name="connsiteY2" fmla="*/ 999 h 193604"/>
                <a:gd name="connsiteX3" fmla="*/ 0 w 214093"/>
                <a:gd name="connsiteY3" fmla="*/ 193153 h 19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093" h="193604">
                  <a:moveTo>
                    <a:pt x="0" y="193153"/>
                  </a:moveTo>
                  <a:cubicBezTo>
                    <a:pt x="64606" y="193819"/>
                    <a:pt x="221793" y="208472"/>
                    <a:pt x="213800" y="0"/>
                  </a:cubicBezTo>
                  <a:lnTo>
                    <a:pt x="140868" y="999"/>
                  </a:lnTo>
                  <a:cubicBezTo>
                    <a:pt x="140868" y="-666"/>
                    <a:pt x="143532" y="147862"/>
                    <a:pt x="0" y="193153"/>
                  </a:cubicBezTo>
                  <a:close/>
                </a:path>
              </a:pathLst>
            </a:custGeom>
            <a:solidFill>
              <a:srgbClr val="FAC649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0" name="Freeform: Shape 16">
              <a:extLst>
                <a:ext uri="{FF2B5EF4-FFF2-40B4-BE49-F238E27FC236}">
                  <a16:creationId xmlns:a16="http://schemas.microsoft.com/office/drawing/2014/main" id="{0CF096E7-0A75-8092-0F02-C54F81119272}"/>
                </a:ext>
              </a:extLst>
            </p:cNvPr>
            <p:cNvSpPr/>
            <p:nvPr/>
          </p:nvSpPr>
          <p:spPr>
            <a:xfrm>
              <a:off x="7980553" y="985056"/>
              <a:ext cx="309988" cy="273964"/>
            </a:xfrm>
            <a:custGeom>
              <a:avLst/>
              <a:gdLst>
                <a:gd name="connsiteX0" fmla="*/ 0 w 309988"/>
                <a:gd name="connsiteY0" fmla="*/ 4217 h 273964"/>
                <a:gd name="connsiteX1" fmla="*/ 309377 w 309988"/>
                <a:gd name="connsiteY1" fmla="*/ 273964 h 273964"/>
                <a:gd name="connsiteX2" fmla="*/ 194818 w 309988"/>
                <a:gd name="connsiteY2" fmla="*/ 272299 h 273964"/>
                <a:gd name="connsiteX3" fmla="*/ 0 w 309988"/>
                <a:gd name="connsiteY3" fmla="*/ 4217 h 27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988" h="273964">
                  <a:moveTo>
                    <a:pt x="0" y="4217"/>
                  </a:moveTo>
                  <a:cubicBezTo>
                    <a:pt x="34967" y="1219"/>
                    <a:pt x="325029" y="-46736"/>
                    <a:pt x="309377" y="273964"/>
                  </a:cubicBezTo>
                  <a:lnTo>
                    <a:pt x="194818" y="272299"/>
                  </a:lnTo>
                  <a:cubicBezTo>
                    <a:pt x="194818" y="272299"/>
                    <a:pt x="213800" y="83143"/>
                    <a:pt x="0" y="4217"/>
                  </a:cubicBezTo>
                  <a:close/>
                </a:path>
              </a:pathLst>
            </a:custGeom>
            <a:solidFill>
              <a:srgbClr val="FAC649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8779212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586EBB-CF38-F740-EF09-CE298AE26A44}"/>
              </a:ext>
            </a:extLst>
          </p:cNvPr>
          <p:cNvSpPr/>
          <p:nvPr userDrawn="1"/>
        </p:nvSpPr>
        <p:spPr>
          <a:xfrm>
            <a:off x="266007" y="116378"/>
            <a:ext cx="1379913" cy="4950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C70B67-776D-54FF-9596-888135F66F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5963" y="2241420"/>
            <a:ext cx="3333404" cy="237515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9900" b="1">
                <a:ln w="38100">
                  <a:solidFill>
                    <a:schemeClr val="bg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129B5FA-7EC1-7FFB-6379-1D5AA1DFC1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1988" y="3192463"/>
            <a:ext cx="6351587" cy="142411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</a:lstStyle>
          <a:p>
            <a:pPr lvl="0"/>
            <a:r>
              <a:rPr lang="fr-FR"/>
              <a:t>Part </a:t>
            </a:r>
            <a:r>
              <a:rPr lang="fr-FR" err="1"/>
              <a:t>name</a:t>
            </a:r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D02E6D5-026E-1C15-0D69-F3417E63C831}"/>
              </a:ext>
            </a:extLst>
          </p:cNvPr>
          <p:cNvCxnSpPr>
            <a:cxnSpLocks/>
          </p:cNvCxnSpPr>
          <p:nvPr userDrawn="1"/>
        </p:nvCxnSpPr>
        <p:spPr>
          <a:xfrm>
            <a:off x="2610197" y="1147155"/>
            <a:ext cx="0" cy="725978"/>
          </a:xfrm>
          <a:prstGeom prst="line">
            <a:avLst/>
          </a:prstGeom>
          <a:ln w="1143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5B86F2E-629D-E839-D239-9D61DF9926F5}"/>
              </a:ext>
            </a:extLst>
          </p:cNvPr>
          <p:cNvCxnSpPr>
            <a:cxnSpLocks/>
          </p:cNvCxnSpPr>
          <p:nvPr userDrawn="1"/>
        </p:nvCxnSpPr>
        <p:spPr>
          <a:xfrm>
            <a:off x="2610197" y="4937758"/>
            <a:ext cx="0" cy="725978"/>
          </a:xfrm>
          <a:prstGeom prst="line">
            <a:avLst/>
          </a:prstGeom>
          <a:ln w="1143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4201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interven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16E2432-C302-9E90-FF71-EF16BB422C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74230" y="268693"/>
            <a:ext cx="581737" cy="342768"/>
          </a:xfrm>
          <a:prstGeom prst="rect">
            <a:avLst/>
          </a:prstGeom>
        </p:spPr>
        <p:txBody>
          <a:bodyPr/>
          <a:lstStyle/>
          <a:p>
            <a:fld id="{4672FD09-1C36-EC48-8EF0-4323CF1A150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 descr="Une image contenant crépuscule, ciel, extérieur, oiseau&#10;&#10;Description générée automatiquement">
            <a:extLst>
              <a:ext uri="{FF2B5EF4-FFF2-40B4-BE49-F238E27FC236}">
                <a16:creationId xmlns:a16="http://schemas.microsoft.com/office/drawing/2014/main" id="{921CE1C1-8C5A-EBB7-7950-20B560DBD52D}"/>
              </a:ext>
            </a:extLst>
          </p:cNvPr>
          <p:cNvPicPr>
            <a:picLocks noChangeAspect="1"/>
          </p:cNvPicPr>
          <p:nvPr userDrawn="1"/>
        </p:nvPicPr>
        <p:blipFill rotWithShape="1">
          <a:blip/>
          <a:srcRect l="28047" r="11204"/>
          <a:stretch/>
        </p:blipFill>
        <p:spPr>
          <a:xfrm>
            <a:off x="6096000" y="-33834"/>
            <a:ext cx="6289928" cy="6891834"/>
          </a:xfrm>
          <a:prstGeom prst="rect">
            <a:avLst/>
          </a:prstGeom>
        </p:spPr>
      </p:pic>
      <p:grpSp>
        <p:nvGrpSpPr>
          <p:cNvPr id="10" name="Graphic 14">
            <a:extLst>
              <a:ext uri="{FF2B5EF4-FFF2-40B4-BE49-F238E27FC236}">
                <a16:creationId xmlns:a16="http://schemas.microsoft.com/office/drawing/2014/main" id="{585614CF-C594-3F3A-C746-909EDF0DAF1E}"/>
              </a:ext>
            </a:extLst>
          </p:cNvPr>
          <p:cNvGrpSpPr/>
          <p:nvPr userDrawn="1"/>
        </p:nvGrpSpPr>
        <p:grpSpPr>
          <a:xfrm>
            <a:off x="10758488" y="6382369"/>
            <a:ext cx="1093664" cy="197692"/>
            <a:chOff x="7728536" y="711200"/>
            <a:chExt cx="3655169" cy="660715"/>
          </a:xfrm>
        </p:grpSpPr>
        <p:grpSp>
          <p:nvGrpSpPr>
            <p:cNvPr id="11" name="Graphic 14">
              <a:extLst>
                <a:ext uri="{FF2B5EF4-FFF2-40B4-BE49-F238E27FC236}">
                  <a16:creationId xmlns:a16="http://schemas.microsoft.com/office/drawing/2014/main" id="{5CF63457-6F9A-6419-58E7-E2F7E86A55D0}"/>
                </a:ext>
              </a:extLst>
            </p:cNvPr>
            <p:cNvGrpSpPr/>
            <p:nvPr/>
          </p:nvGrpSpPr>
          <p:grpSpPr>
            <a:xfrm>
              <a:off x="9039563" y="1184091"/>
              <a:ext cx="2308841" cy="187824"/>
              <a:chOff x="9039563" y="1184091"/>
              <a:chExt cx="2308841" cy="187824"/>
            </a:xfrm>
            <a:solidFill>
              <a:srgbClr val="F2F2F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69C9402-B750-870C-7FB6-DF492EE3BEE2}"/>
                  </a:ext>
                </a:extLst>
              </p:cNvPr>
              <p:cNvSpPr/>
              <p:nvPr/>
            </p:nvSpPr>
            <p:spPr>
              <a:xfrm>
                <a:off x="9039563" y="1191084"/>
                <a:ext cx="140202" cy="140535"/>
              </a:xfrm>
              <a:custGeom>
                <a:avLst/>
                <a:gdLst>
                  <a:gd name="connsiteX0" fmla="*/ 0 w 140202"/>
                  <a:gd name="connsiteY0" fmla="*/ 139869 h 140535"/>
                  <a:gd name="connsiteX1" fmla="*/ 10990 w 140202"/>
                  <a:gd name="connsiteY1" fmla="*/ 111229 h 140535"/>
                  <a:gd name="connsiteX2" fmla="*/ 23645 w 140202"/>
                  <a:gd name="connsiteY2" fmla="*/ 79592 h 140535"/>
                  <a:gd name="connsiteX3" fmla="*/ 37299 w 140202"/>
                  <a:gd name="connsiteY3" fmla="*/ 46623 h 140535"/>
                  <a:gd name="connsiteX4" fmla="*/ 51285 w 140202"/>
                  <a:gd name="connsiteY4" fmla="*/ 13987 h 140535"/>
                  <a:gd name="connsiteX5" fmla="*/ 59278 w 140202"/>
                  <a:gd name="connsiteY5" fmla="*/ 2997 h 140535"/>
                  <a:gd name="connsiteX6" fmla="*/ 70601 w 140202"/>
                  <a:gd name="connsiteY6" fmla="*/ 0 h 140535"/>
                  <a:gd name="connsiteX7" fmla="*/ 75596 w 140202"/>
                  <a:gd name="connsiteY7" fmla="*/ 666 h 140535"/>
                  <a:gd name="connsiteX8" fmla="*/ 79925 w 140202"/>
                  <a:gd name="connsiteY8" fmla="*/ 1998 h 140535"/>
                  <a:gd name="connsiteX9" fmla="*/ 82923 w 140202"/>
                  <a:gd name="connsiteY9" fmla="*/ 3330 h 140535"/>
                  <a:gd name="connsiteX10" fmla="*/ 84255 w 140202"/>
                  <a:gd name="connsiteY10" fmla="*/ 4329 h 140535"/>
                  <a:gd name="connsiteX11" fmla="*/ 92247 w 140202"/>
                  <a:gd name="connsiteY11" fmla="*/ 20980 h 140535"/>
                  <a:gd name="connsiteX12" fmla="*/ 102904 w 140202"/>
                  <a:gd name="connsiteY12" fmla="*/ 45624 h 140535"/>
                  <a:gd name="connsiteX13" fmla="*/ 114560 w 140202"/>
                  <a:gd name="connsiteY13" fmla="*/ 73931 h 140535"/>
                  <a:gd name="connsiteX14" fmla="*/ 125882 w 140202"/>
                  <a:gd name="connsiteY14" fmla="*/ 101905 h 140535"/>
                  <a:gd name="connsiteX15" fmla="*/ 134874 w 140202"/>
                  <a:gd name="connsiteY15" fmla="*/ 125549 h 140535"/>
                  <a:gd name="connsiteX16" fmla="*/ 140202 w 140202"/>
                  <a:gd name="connsiteY16" fmla="*/ 140202 h 140535"/>
                  <a:gd name="connsiteX17" fmla="*/ 114560 w 140202"/>
                  <a:gd name="connsiteY17" fmla="*/ 140202 h 140535"/>
                  <a:gd name="connsiteX18" fmla="*/ 111895 w 140202"/>
                  <a:gd name="connsiteY18" fmla="*/ 133542 h 140535"/>
                  <a:gd name="connsiteX19" fmla="*/ 108565 w 140202"/>
                  <a:gd name="connsiteY19" fmla="*/ 124217 h 140535"/>
                  <a:gd name="connsiteX20" fmla="*/ 104902 w 140202"/>
                  <a:gd name="connsiteY20" fmla="*/ 113894 h 140535"/>
                  <a:gd name="connsiteX21" fmla="*/ 101239 w 140202"/>
                  <a:gd name="connsiteY21" fmla="*/ 104902 h 140535"/>
                  <a:gd name="connsiteX22" fmla="*/ 35966 w 140202"/>
                  <a:gd name="connsiteY22" fmla="*/ 104902 h 140535"/>
                  <a:gd name="connsiteX23" fmla="*/ 28307 w 140202"/>
                  <a:gd name="connsiteY23" fmla="*/ 125216 h 140535"/>
                  <a:gd name="connsiteX24" fmla="*/ 22646 w 140202"/>
                  <a:gd name="connsiteY24" fmla="*/ 140535 h 140535"/>
                  <a:gd name="connsiteX25" fmla="*/ 0 w 140202"/>
                  <a:gd name="connsiteY25" fmla="*/ 140535 h 140535"/>
                  <a:gd name="connsiteX26" fmla="*/ 93912 w 140202"/>
                  <a:gd name="connsiteY26" fmla="*/ 83256 h 140535"/>
                  <a:gd name="connsiteX27" fmla="*/ 87585 w 140202"/>
                  <a:gd name="connsiteY27" fmla="*/ 66937 h 140535"/>
                  <a:gd name="connsiteX28" fmla="*/ 80591 w 140202"/>
                  <a:gd name="connsiteY28" fmla="*/ 49620 h 140535"/>
                  <a:gd name="connsiteX29" fmla="*/ 74264 w 140202"/>
                  <a:gd name="connsiteY29" fmla="*/ 34301 h 140535"/>
                  <a:gd name="connsiteX30" fmla="*/ 69602 w 140202"/>
                  <a:gd name="connsiteY30" fmla="*/ 23645 h 140535"/>
                  <a:gd name="connsiteX31" fmla="*/ 63940 w 140202"/>
                  <a:gd name="connsiteY31" fmla="*/ 36299 h 140535"/>
                  <a:gd name="connsiteX32" fmla="*/ 57613 w 140202"/>
                  <a:gd name="connsiteY32" fmla="*/ 51285 h 140535"/>
                  <a:gd name="connsiteX33" fmla="*/ 50952 w 140202"/>
                  <a:gd name="connsiteY33" fmla="*/ 67270 h 140535"/>
                  <a:gd name="connsiteX34" fmla="*/ 44625 w 140202"/>
                  <a:gd name="connsiteY34" fmla="*/ 83256 h 140535"/>
                  <a:gd name="connsiteX35" fmla="*/ 93912 w 140202"/>
                  <a:gd name="connsiteY35" fmla="*/ 83256 h 140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0202" h="140535">
                    <a:moveTo>
                      <a:pt x="0" y="139869"/>
                    </a:moveTo>
                    <a:cubicBezTo>
                      <a:pt x="3330" y="130878"/>
                      <a:pt x="6994" y="121553"/>
                      <a:pt x="10990" y="111229"/>
                    </a:cubicBezTo>
                    <a:cubicBezTo>
                      <a:pt x="14986" y="100906"/>
                      <a:pt x="19315" y="90249"/>
                      <a:pt x="23645" y="79592"/>
                    </a:cubicBezTo>
                    <a:cubicBezTo>
                      <a:pt x="27974" y="68936"/>
                      <a:pt x="32636" y="57946"/>
                      <a:pt x="37299" y="46623"/>
                    </a:cubicBezTo>
                    <a:cubicBezTo>
                      <a:pt x="41961" y="35633"/>
                      <a:pt x="46623" y="24644"/>
                      <a:pt x="51285" y="13987"/>
                    </a:cubicBezTo>
                    <a:cubicBezTo>
                      <a:pt x="53617" y="8659"/>
                      <a:pt x="56281" y="4995"/>
                      <a:pt x="59278" y="2997"/>
                    </a:cubicBezTo>
                    <a:cubicBezTo>
                      <a:pt x="62275" y="999"/>
                      <a:pt x="65938" y="0"/>
                      <a:pt x="70601" y="0"/>
                    </a:cubicBezTo>
                    <a:cubicBezTo>
                      <a:pt x="72266" y="0"/>
                      <a:pt x="73931" y="333"/>
                      <a:pt x="75596" y="666"/>
                    </a:cubicBezTo>
                    <a:cubicBezTo>
                      <a:pt x="77261" y="999"/>
                      <a:pt x="78593" y="1665"/>
                      <a:pt x="79925" y="1998"/>
                    </a:cubicBezTo>
                    <a:cubicBezTo>
                      <a:pt x="81257" y="2664"/>
                      <a:pt x="82256" y="2997"/>
                      <a:pt x="82923" y="3330"/>
                    </a:cubicBezTo>
                    <a:cubicBezTo>
                      <a:pt x="83922" y="3663"/>
                      <a:pt x="84255" y="3996"/>
                      <a:pt x="84255" y="4329"/>
                    </a:cubicBezTo>
                    <a:cubicBezTo>
                      <a:pt x="86253" y="7993"/>
                      <a:pt x="88917" y="13654"/>
                      <a:pt x="92247" y="20980"/>
                    </a:cubicBezTo>
                    <a:cubicBezTo>
                      <a:pt x="95577" y="28307"/>
                      <a:pt x="99241" y="36632"/>
                      <a:pt x="102904" y="45624"/>
                    </a:cubicBezTo>
                    <a:cubicBezTo>
                      <a:pt x="106567" y="54616"/>
                      <a:pt x="110563" y="64273"/>
                      <a:pt x="114560" y="73931"/>
                    </a:cubicBezTo>
                    <a:cubicBezTo>
                      <a:pt x="118556" y="83922"/>
                      <a:pt x="122219" y="93246"/>
                      <a:pt x="125882" y="101905"/>
                    </a:cubicBezTo>
                    <a:cubicBezTo>
                      <a:pt x="129213" y="110563"/>
                      <a:pt x="132210" y="118556"/>
                      <a:pt x="134874" y="125549"/>
                    </a:cubicBezTo>
                    <a:cubicBezTo>
                      <a:pt x="137538" y="132543"/>
                      <a:pt x="139203" y="137205"/>
                      <a:pt x="140202" y="140202"/>
                    </a:cubicBezTo>
                    <a:lnTo>
                      <a:pt x="114560" y="140202"/>
                    </a:lnTo>
                    <a:cubicBezTo>
                      <a:pt x="113894" y="138537"/>
                      <a:pt x="113228" y="136206"/>
                      <a:pt x="111895" y="133542"/>
                    </a:cubicBezTo>
                    <a:cubicBezTo>
                      <a:pt x="110896" y="130545"/>
                      <a:pt x="109564" y="127547"/>
                      <a:pt x="108565" y="124217"/>
                    </a:cubicBezTo>
                    <a:cubicBezTo>
                      <a:pt x="107233" y="120887"/>
                      <a:pt x="105901" y="117557"/>
                      <a:pt x="104902" y="113894"/>
                    </a:cubicBezTo>
                    <a:cubicBezTo>
                      <a:pt x="103570" y="110563"/>
                      <a:pt x="102571" y="107233"/>
                      <a:pt x="101239" y="104902"/>
                    </a:cubicBezTo>
                    <a:lnTo>
                      <a:pt x="35966" y="104902"/>
                    </a:lnTo>
                    <a:cubicBezTo>
                      <a:pt x="32969" y="112228"/>
                      <a:pt x="30638" y="118889"/>
                      <a:pt x="28307" y="125216"/>
                    </a:cubicBezTo>
                    <a:cubicBezTo>
                      <a:pt x="25976" y="131544"/>
                      <a:pt x="24311" y="136539"/>
                      <a:pt x="22646" y="140535"/>
                    </a:cubicBezTo>
                    <a:lnTo>
                      <a:pt x="0" y="140535"/>
                    </a:lnTo>
                    <a:close/>
                    <a:moveTo>
                      <a:pt x="93912" y="83256"/>
                    </a:moveTo>
                    <a:cubicBezTo>
                      <a:pt x="92247" y="78260"/>
                      <a:pt x="89916" y="72932"/>
                      <a:pt x="87585" y="66937"/>
                    </a:cubicBezTo>
                    <a:cubicBezTo>
                      <a:pt x="85254" y="60943"/>
                      <a:pt x="82923" y="55282"/>
                      <a:pt x="80591" y="49620"/>
                    </a:cubicBezTo>
                    <a:cubicBezTo>
                      <a:pt x="78260" y="43959"/>
                      <a:pt x="76262" y="38964"/>
                      <a:pt x="74264" y="34301"/>
                    </a:cubicBezTo>
                    <a:cubicBezTo>
                      <a:pt x="72266" y="29639"/>
                      <a:pt x="70601" y="26309"/>
                      <a:pt x="69602" y="23645"/>
                    </a:cubicBezTo>
                    <a:cubicBezTo>
                      <a:pt x="67937" y="27308"/>
                      <a:pt x="65938" y="31637"/>
                      <a:pt x="63940" y="36299"/>
                    </a:cubicBezTo>
                    <a:cubicBezTo>
                      <a:pt x="61942" y="40962"/>
                      <a:pt x="59611" y="45957"/>
                      <a:pt x="57613" y="51285"/>
                    </a:cubicBezTo>
                    <a:cubicBezTo>
                      <a:pt x="55282" y="56614"/>
                      <a:pt x="53284" y="61942"/>
                      <a:pt x="50952" y="67270"/>
                    </a:cubicBezTo>
                    <a:cubicBezTo>
                      <a:pt x="48621" y="72599"/>
                      <a:pt x="46623" y="77927"/>
                      <a:pt x="44625" y="83256"/>
                    </a:cubicBezTo>
                    <a:lnTo>
                      <a:pt x="93912" y="83256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1BABF3A-E55F-0CBC-53FD-27E2CCFE9173}"/>
                  </a:ext>
                </a:extLst>
              </p:cNvPr>
              <p:cNvSpPr/>
              <p:nvPr/>
            </p:nvSpPr>
            <p:spPr>
              <a:xfrm>
                <a:off x="9188424" y="1184091"/>
                <a:ext cx="105234" cy="149526"/>
              </a:xfrm>
              <a:custGeom>
                <a:avLst/>
                <a:gdLst>
                  <a:gd name="connsiteX0" fmla="*/ 83256 w 105234"/>
                  <a:gd name="connsiteY0" fmla="*/ 10657 h 149526"/>
                  <a:gd name="connsiteX1" fmla="*/ 86253 w 105234"/>
                  <a:gd name="connsiteY1" fmla="*/ 2664 h 149526"/>
                  <a:gd name="connsiteX2" fmla="*/ 94911 w 105234"/>
                  <a:gd name="connsiteY2" fmla="*/ 0 h 149526"/>
                  <a:gd name="connsiteX3" fmla="*/ 101239 w 105234"/>
                  <a:gd name="connsiteY3" fmla="*/ 999 h 149526"/>
                  <a:gd name="connsiteX4" fmla="*/ 105235 w 105234"/>
                  <a:gd name="connsiteY4" fmla="*/ 2331 h 149526"/>
                  <a:gd name="connsiteX5" fmla="*/ 105235 w 105234"/>
                  <a:gd name="connsiteY5" fmla="*/ 91914 h 149526"/>
                  <a:gd name="connsiteX6" fmla="*/ 101239 w 105234"/>
                  <a:gd name="connsiteY6" fmla="*/ 117224 h 149526"/>
                  <a:gd name="connsiteX7" fmla="*/ 90249 w 105234"/>
                  <a:gd name="connsiteY7" fmla="*/ 135207 h 149526"/>
                  <a:gd name="connsiteX8" fmla="*/ 73598 w 105234"/>
                  <a:gd name="connsiteY8" fmla="*/ 145864 h 149526"/>
                  <a:gd name="connsiteX9" fmla="*/ 52617 w 105234"/>
                  <a:gd name="connsiteY9" fmla="*/ 149527 h 149526"/>
                  <a:gd name="connsiteX10" fmla="*/ 31637 w 105234"/>
                  <a:gd name="connsiteY10" fmla="*/ 145531 h 149526"/>
                  <a:gd name="connsiteX11" fmla="*/ 14986 w 105234"/>
                  <a:gd name="connsiteY11" fmla="*/ 134541 h 149526"/>
                  <a:gd name="connsiteX12" fmla="*/ 3996 w 105234"/>
                  <a:gd name="connsiteY12" fmla="*/ 117890 h 149526"/>
                  <a:gd name="connsiteX13" fmla="*/ 0 w 105234"/>
                  <a:gd name="connsiteY13" fmla="*/ 96909 h 149526"/>
                  <a:gd name="connsiteX14" fmla="*/ 3663 w 105234"/>
                  <a:gd name="connsiteY14" fmla="*/ 75596 h 149526"/>
                  <a:gd name="connsiteX15" fmla="*/ 14320 w 105234"/>
                  <a:gd name="connsiteY15" fmla="*/ 58945 h 149526"/>
                  <a:gd name="connsiteX16" fmla="*/ 29972 w 105234"/>
                  <a:gd name="connsiteY16" fmla="*/ 47955 h 149526"/>
                  <a:gd name="connsiteX17" fmla="*/ 49620 w 105234"/>
                  <a:gd name="connsiteY17" fmla="*/ 43959 h 149526"/>
                  <a:gd name="connsiteX18" fmla="*/ 69602 w 105234"/>
                  <a:gd name="connsiteY18" fmla="*/ 48288 h 149526"/>
                  <a:gd name="connsiteX19" fmla="*/ 82923 w 105234"/>
                  <a:gd name="connsiteY19" fmla="*/ 59278 h 149526"/>
                  <a:gd name="connsiteX20" fmla="*/ 82923 w 105234"/>
                  <a:gd name="connsiteY20" fmla="*/ 10657 h 149526"/>
                  <a:gd name="connsiteX21" fmla="*/ 83256 w 105234"/>
                  <a:gd name="connsiteY21" fmla="*/ 96909 h 149526"/>
                  <a:gd name="connsiteX22" fmla="*/ 80924 w 105234"/>
                  <a:gd name="connsiteY22" fmla="*/ 84255 h 149526"/>
                  <a:gd name="connsiteX23" fmla="*/ 74930 w 105234"/>
                  <a:gd name="connsiteY23" fmla="*/ 73931 h 149526"/>
                  <a:gd name="connsiteX24" fmla="*/ 65605 w 105234"/>
                  <a:gd name="connsiteY24" fmla="*/ 66937 h 149526"/>
                  <a:gd name="connsiteX25" fmla="*/ 53283 w 105234"/>
                  <a:gd name="connsiteY25" fmla="*/ 64606 h 149526"/>
                  <a:gd name="connsiteX26" fmla="*/ 40962 w 105234"/>
                  <a:gd name="connsiteY26" fmla="*/ 66937 h 149526"/>
                  <a:gd name="connsiteX27" fmla="*/ 31637 w 105234"/>
                  <a:gd name="connsiteY27" fmla="*/ 73598 h 149526"/>
                  <a:gd name="connsiteX28" fmla="*/ 25643 w 105234"/>
                  <a:gd name="connsiteY28" fmla="*/ 83922 h 149526"/>
                  <a:gd name="connsiteX29" fmla="*/ 23645 w 105234"/>
                  <a:gd name="connsiteY29" fmla="*/ 96909 h 149526"/>
                  <a:gd name="connsiteX30" fmla="*/ 25643 w 105234"/>
                  <a:gd name="connsiteY30" fmla="*/ 109897 h 149526"/>
                  <a:gd name="connsiteX31" fmla="*/ 31637 w 105234"/>
                  <a:gd name="connsiteY31" fmla="*/ 119888 h 149526"/>
                  <a:gd name="connsiteX32" fmla="*/ 40962 w 105234"/>
                  <a:gd name="connsiteY32" fmla="*/ 126548 h 149526"/>
                  <a:gd name="connsiteX33" fmla="*/ 53283 w 105234"/>
                  <a:gd name="connsiteY33" fmla="*/ 128880 h 149526"/>
                  <a:gd name="connsiteX34" fmla="*/ 65605 w 105234"/>
                  <a:gd name="connsiteY34" fmla="*/ 126548 h 149526"/>
                  <a:gd name="connsiteX35" fmla="*/ 74930 w 105234"/>
                  <a:gd name="connsiteY35" fmla="*/ 119888 h 149526"/>
                  <a:gd name="connsiteX36" fmla="*/ 80924 w 105234"/>
                  <a:gd name="connsiteY36" fmla="*/ 109897 h 149526"/>
                  <a:gd name="connsiteX37" fmla="*/ 83256 w 105234"/>
                  <a:gd name="connsiteY37" fmla="*/ 96909 h 14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5234" h="149526">
                    <a:moveTo>
                      <a:pt x="83256" y="10657"/>
                    </a:moveTo>
                    <a:cubicBezTo>
                      <a:pt x="83256" y="6993"/>
                      <a:pt x="84255" y="4329"/>
                      <a:pt x="86253" y="2664"/>
                    </a:cubicBezTo>
                    <a:cubicBezTo>
                      <a:pt x="88251" y="999"/>
                      <a:pt x="91248" y="0"/>
                      <a:pt x="94911" y="0"/>
                    </a:cubicBezTo>
                    <a:cubicBezTo>
                      <a:pt x="97242" y="0"/>
                      <a:pt x="99241" y="333"/>
                      <a:pt x="101239" y="999"/>
                    </a:cubicBezTo>
                    <a:cubicBezTo>
                      <a:pt x="103237" y="1665"/>
                      <a:pt x="104569" y="1998"/>
                      <a:pt x="105235" y="2331"/>
                    </a:cubicBezTo>
                    <a:lnTo>
                      <a:pt x="105235" y="91914"/>
                    </a:lnTo>
                    <a:cubicBezTo>
                      <a:pt x="105235" y="101572"/>
                      <a:pt x="103903" y="109897"/>
                      <a:pt x="101239" y="117224"/>
                    </a:cubicBezTo>
                    <a:cubicBezTo>
                      <a:pt x="98574" y="124550"/>
                      <a:pt x="94911" y="130212"/>
                      <a:pt x="90249" y="135207"/>
                    </a:cubicBezTo>
                    <a:cubicBezTo>
                      <a:pt x="85587" y="139869"/>
                      <a:pt x="79925" y="143533"/>
                      <a:pt x="73598" y="145864"/>
                    </a:cubicBezTo>
                    <a:cubicBezTo>
                      <a:pt x="67270" y="148195"/>
                      <a:pt x="60277" y="149527"/>
                      <a:pt x="52617" y="149527"/>
                    </a:cubicBezTo>
                    <a:cubicBezTo>
                      <a:pt x="44958" y="149527"/>
                      <a:pt x="37964" y="148195"/>
                      <a:pt x="31637" y="145531"/>
                    </a:cubicBezTo>
                    <a:cubicBezTo>
                      <a:pt x="25310" y="142866"/>
                      <a:pt x="19648" y="139203"/>
                      <a:pt x="14986" y="134541"/>
                    </a:cubicBezTo>
                    <a:cubicBezTo>
                      <a:pt x="10324" y="129879"/>
                      <a:pt x="6660" y="124217"/>
                      <a:pt x="3996" y="117890"/>
                    </a:cubicBezTo>
                    <a:cubicBezTo>
                      <a:pt x="1332" y="111229"/>
                      <a:pt x="0" y="104236"/>
                      <a:pt x="0" y="96909"/>
                    </a:cubicBezTo>
                    <a:cubicBezTo>
                      <a:pt x="0" y="89250"/>
                      <a:pt x="1332" y="82256"/>
                      <a:pt x="3663" y="75596"/>
                    </a:cubicBezTo>
                    <a:cubicBezTo>
                      <a:pt x="6327" y="69269"/>
                      <a:pt x="9658" y="63607"/>
                      <a:pt x="14320" y="58945"/>
                    </a:cubicBezTo>
                    <a:cubicBezTo>
                      <a:pt x="18649" y="54283"/>
                      <a:pt x="23978" y="50619"/>
                      <a:pt x="29972" y="47955"/>
                    </a:cubicBezTo>
                    <a:cubicBezTo>
                      <a:pt x="35966" y="45291"/>
                      <a:pt x="42627" y="43959"/>
                      <a:pt x="49620" y="43959"/>
                    </a:cubicBezTo>
                    <a:cubicBezTo>
                      <a:pt x="57280" y="43959"/>
                      <a:pt x="63607" y="45291"/>
                      <a:pt x="69602" y="48288"/>
                    </a:cubicBezTo>
                    <a:cubicBezTo>
                      <a:pt x="75263" y="51285"/>
                      <a:pt x="79925" y="54949"/>
                      <a:pt x="82923" y="59278"/>
                    </a:cubicBezTo>
                    <a:lnTo>
                      <a:pt x="82923" y="10657"/>
                    </a:lnTo>
                    <a:close/>
                    <a:moveTo>
                      <a:pt x="83256" y="96909"/>
                    </a:moveTo>
                    <a:cubicBezTo>
                      <a:pt x="83256" y="92247"/>
                      <a:pt x="82589" y="88251"/>
                      <a:pt x="80924" y="84255"/>
                    </a:cubicBezTo>
                    <a:cubicBezTo>
                      <a:pt x="79592" y="80258"/>
                      <a:pt x="77261" y="76928"/>
                      <a:pt x="74930" y="73931"/>
                    </a:cubicBezTo>
                    <a:cubicBezTo>
                      <a:pt x="72266" y="70934"/>
                      <a:pt x="69269" y="68603"/>
                      <a:pt x="65605" y="66937"/>
                    </a:cubicBezTo>
                    <a:cubicBezTo>
                      <a:pt x="61942" y="65272"/>
                      <a:pt x="57946" y="64606"/>
                      <a:pt x="53283" y="64606"/>
                    </a:cubicBezTo>
                    <a:cubicBezTo>
                      <a:pt x="48621" y="64606"/>
                      <a:pt x="44625" y="65272"/>
                      <a:pt x="40962" y="66937"/>
                    </a:cubicBezTo>
                    <a:cubicBezTo>
                      <a:pt x="37298" y="68603"/>
                      <a:pt x="34301" y="70934"/>
                      <a:pt x="31637" y="73598"/>
                    </a:cubicBezTo>
                    <a:cubicBezTo>
                      <a:pt x="28973" y="76595"/>
                      <a:pt x="26975" y="79925"/>
                      <a:pt x="25643" y="83922"/>
                    </a:cubicBezTo>
                    <a:cubicBezTo>
                      <a:pt x="24311" y="87918"/>
                      <a:pt x="23645" y="92247"/>
                      <a:pt x="23645" y="96909"/>
                    </a:cubicBezTo>
                    <a:cubicBezTo>
                      <a:pt x="23645" y="101572"/>
                      <a:pt x="24311" y="105901"/>
                      <a:pt x="25643" y="109897"/>
                    </a:cubicBezTo>
                    <a:cubicBezTo>
                      <a:pt x="26975" y="113894"/>
                      <a:pt x="28973" y="117224"/>
                      <a:pt x="31637" y="119888"/>
                    </a:cubicBezTo>
                    <a:cubicBezTo>
                      <a:pt x="34301" y="122885"/>
                      <a:pt x="37298" y="124883"/>
                      <a:pt x="40962" y="126548"/>
                    </a:cubicBezTo>
                    <a:cubicBezTo>
                      <a:pt x="44625" y="128213"/>
                      <a:pt x="48621" y="128880"/>
                      <a:pt x="53283" y="128880"/>
                    </a:cubicBezTo>
                    <a:cubicBezTo>
                      <a:pt x="57613" y="128880"/>
                      <a:pt x="61609" y="128213"/>
                      <a:pt x="65605" y="126548"/>
                    </a:cubicBezTo>
                    <a:cubicBezTo>
                      <a:pt x="69269" y="124883"/>
                      <a:pt x="72599" y="122885"/>
                      <a:pt x="74930" y="119888"/>
                    </a:cubicBezTo>
                    <a:cubicBezTo>
                      <a:pt x="77594" y="117224"/>
                      <a:pt x="79592" y="113561"/>
                      <a:pt x="80924" y="109897"/>
                    </a:cubicBezTo>
                    <a:cubicBezTo>
                      <a:pt x="82589" y="105901"/>
                      <a:pt x="83256" y="101572"/>
                      <a:pt x="83256" y="96909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FF8E713-5027-1449-8D70-E4D848FE8F9B}"/>
                  </a:ext>
                </a:extLst>
              </p:cNvPr>
              <p:cNvSpPr/>
              <p:nvPr/>
            </p:nvSpPr>
            <p:spPr>
              <a:xfrm>
                <a:off x="9304649" y="1230714"/>
                <a:ext cx="106900" cy="100239"/>
              </a:xfrm>
              <a:custGeom>
                <a:avLst/>
                <a:gdLst>
                  <a:gd name="connsiteX0" fmla="*/ 40962 w 106900"/>
                  <a:gd name="connsiteY0" fmla="*/ 100240 h 100239"/>
                  <a:gd name="connsiteX1" fmla="*/ 24311 w 106900"/>
                  <a:gd name="connsiteY1" fmla="*/ 67603 h 100239"/>
                  <a:gd name="connsiteX2" fmla="*/ 11323 w 106900"/>
                  <a:gd name="connsiteY2" fmla="*/ 40296 h 100239"/>
                  <a:gd name="connsiteX3" fmla="*/ 2997 w 106900"/>
                  <a:gd name="connsiteY3" fmla="*/ 20314 h 100239"/>
                  <a:gd name="connsiteX4" fmla="*/ 0 w 106900"/>
                  <a:gd name="connsiteY4" fmla="*/ 9991 h 100239"/>
                  <a:gd name="connsiteX5" fmla="*/ 2664 w 106900"/>
                  <a:gd name="connsiteY5" fmla="*/ 2997 h 100239"/>
                  <a:gd name="connsiteX6" fmla="*/ 10990 w 106900"/>
                  <a:gd name="connsiteY6" fmla="*/ 0 h 100239"/>
                  <a:gd name="connsiteX7" fmla="*/ 17650 w 106900"/>
                  <a:gd name="connsiteY7" fmla="*/ 666 h 100239"/>
                  <a:gd name="connsiteX8" fmla="*/ 20647 w 106900"/>
                  <a:gd name="connsiteY8" fmla="*/ 1998 h 100239"/>
                  <a:gd name="connsiteX9" fmla="*/ 28973 w 106900"/>
                  <a:gd name="connsiteY9" fmla="*/ 23645 h 100239"/>
                  <a:gd name="connsiteX10" fmla="*/ 37964 w 106900"/>
                  <a:gd name="connsiteY10" fmla="*/ 44625 h 100239"/>
                  <a:gd name="connsiteX11" fmla="*/ 46290 w 106900"/>
                  <a:gd name="connsiteY11" fmla="*/ 62608 h 100239"/>
                  <a:gd name="connsiteX12" fmla="*/ 52617 w 106900"/>
                  <a:gd name="connsiteY12" fmla="*/ 75929 h 100239"/>
                  <a:gd name="connsiteX13" fmla="*/ 60610 w 106900"/>
                  <a:gd name="connsiteY13" fmla="*/ 58945 h 100239"/>
                  <a:gd name="connsiteX14" fmla="*/ 68936 w 106900"/>
                  <a:gd name="connsiteY14" fmla="*/ 39630 h 100239"/>
                  <a:gd name="connsiteX15" fmla="*/ 76262 w 106900"/>
                  <a:gd name="connsiteY15" fmla="*/ 22312 h 100239"/>
                  <a:gd name="connsiteX16" fmla="*/ 80924 w 106900"/>
                  <a:gd name="connsiteY16" fmla="*/ 10990 h 100239"/>
                  <a:gd name="connsiteX17" fmla="*/ 85587 w 106900"/>
                  <a:gd name="connsiteY17" fmla="*/ 2997 h 100239"/>
                  <a:gd name="connsiteX18" fmla="*/ 94245 w 106900"/>
                  <a:gd name="connsiteY18" fmla="*/ 0 h 100239"/>
                  <a:gd name="connsiteX19" fmla="*/ 103237 w 106900"/>
                  <a:gd name="connsiteY19" fmla="*/ 1998 h 100239"/>
                  <a:gd name="connsiteX20" fmla="*/ 106900 w 106900"/>
                  <a:gd name="connsiteY20" fmla="*/ 4329 h 100239"/>
                  <a:gd name="connsiteX21" fmla="*/ 102904 w 106900"/>
                  <a:gd name="connsiteY21" fmla="*/ 15652 h 100239"/>
                  <a:gd name="connsiteX22" fmla="*/ 96243 w 106900"/>
                  <a:gd name="connsiteY22" fmla="*/ 31970 h 100239"/>
                  <a:gd name="connsiteX23" fmla="*/ 87585 w 106900"/>
                  <a:gd name="connsiteY23" fmla="*/ 50619 h 100239"/>
                  <a:gd name="connsiteX24" fmla="*/ 78593 w 106900"/>
                  <a:gd name="connsiteY24" fmla="*/ 69602 h 100239"/>
                  <a:gd name="connsiteX25" fmla="*/ 70268 w 106900"/>
                  <a:gd name="connsiteY25" fmla="*/ 86919 h 100239"/>
                  <a:gd name="connsiteX26" fmla="*/ 63607 w 106900"/>
                  <a:gd name="connsiteY26" fmla="*/ 99907 h 100239"/>
                  <a:gd name="connsiteX27" fmla="*/ 40962 w 106900"/>
                  <a:gd name="connsiteY27" fmla="*/ 99907 h 100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6900" h="100239">
                    <a:moveTo>
                      <a:pt x="40962" y="100240"/>
                    </a:moveTo>
                    <a:cubicBezTo>
                      <a:pt x="34967" y="88584"/>
                      <a:pt x="29306" y="77927"/>
                      <a:pt x="24311" y="67603"/>
                    </a:cubicBezTo>
                    <a:cubicBezTo>
                      <a:pt x="19315" y="57613"/>
                      <a:pt x="14986" y="48288"/>
                      <a:pt x="11323" y="40296"/>
                    </a:cubicBezTo>
                    <a:cubicBezTo>
                      <a:pt x="7659" y="32303"/>
                      <a:pt x="4995" y="25643"/>
                      <a:pt x="2997" y="20314"/>
                    </a:cubicBezTo>
                    <a:cubicBezTo>
                      <a:pt x="999" y="14986"/>
                      <a:pt x="0" y="11656"/>
                      <a:pt x="0" y="9991"/>
                    </a:cubicBezTo>
                    <a:cubicBezTo>
                      <a:pt x="0" y="7326"/>
                      <a:pt x="999" y="4995"/>
                      <a:pt x="2664" y="2997"/>
                    </a:cubicBezTo>
                    <a:cubicBezTo>
                      <a:pt x="4329" y="999"/>
                      <a:pt x="7326" y="0"/>
                      <a:pt x="10990" y="0"/>
                    </a:cubicBezTo>
                    <a:cubicBezTo>
                      <a:pt x="13654" y="0"/>
                      <a:pt x="15985" y="333"/>
                      <a:pt x="17650" y="666"/>
                    </a:cubicBezTo>
                    <a:cubicBezTo>
                      <a:pt x="19315" y="1332"/>
                      <a:pt x="20314" y="1665"/>
                      <a:pt x="20647" y="1998"/>
                    </a:cubicBezTo>
                    <a:cubicBezTo>
                      <a:pt x="23311" y="9325"/>
                      <a:pt x="25976" y="16318"/>
                      <a:pt x="28973" y="23645"/>
                    </a:cubicBezTo>
                    <a:cubicBezTo>
                      <a:pt x="31970" y="30971"/>
                      <a:pt x="34967" y="37964"/>
                      <a:pt x="37964" y="44625"/>
                    </a:cubicBezTo>
                    <a:cubicBezTo>
                      <a:pt x="40962" y="51285"/>
                      <a:pt x="43626" y="57280"/>
                      <a:pt x="46290" y="62608"/>
                    </a:cubicBezTo>
                    <a:cubicBezTo>
                      <a:pt x="48954" y="67936"/>
                      <a:pt x="50952" y="72266"/>
                      <a:pt x="52617" y="75929"/>
                    </a:cubicBezTo>
                    <a:cubicBezTo>
                      <a:pt x="54949" y="71267"/>
                      <a:pt x="57613" y="65605"/>
                      <a:pt x="60610" y="58945"/>
                    </a:cubicBezTo>
                    <a:cubicBezTo>
                      <a:pt x="63607" y="52284"/>
                      <a:pt x="66271" y="45957"/>
                      <a:pt x="68936" y="39630"/>
                    </a:cubicBezTo>
                    <a:cubicBezTo>
                      <a:pt x="71600" y="33302"/>
                      <a:pt x="73931" y="27308"/>
                      <a:pt x="76262" y="22312"/>
                    </a:cubicBezTo>
                    <a:cubicBezTo>
                      <a:pt x="78260" y="16984"/>
                      <a:pt x="79925" y="13321"/>
                      <a:pt x="80924" y="10990"/>
                    </a:cubicBezTo>
                    <a:cubicBezTo>
                      <a:pt x="82256" y="7659"/>
                      <a:pt x="83921" y="4995"/>
                      <a:pt x="85587" y="2997"/>
                    </a:cubicBezTo>
                    <a:cubicBezTo>
                      <a:pt x="87252" y="999"/>
                      <a:pt x="90249" y="0"/>
                      <a:pt x="94245" y="0"/>
                    </a:cubicBezTo>
                    <a:cubicBezTo>
                      <a:pt x="97908" y="0"/>
                      <a:pt x="100906" y="666"/>
                      <a:pt x="103237" y="1998"/>
                    </a:cubicBezTo>
                    <a:cubicBezTo>
                      <a:pt x="105568" y="3330"/>
                      <a:pt x="106900" y="3996"/>
                      <a:pt x="106900" y="4329"/>
                    </a:cubicBezTo>
                    <a:cubicBezTo>
                      <a:pt x="106234" y="6993"/>
                      <a:pt x="104902" y="10990"/>
                      <a:pt x="102904" y="15652"/>
                    </a:cubicBezTo>
                    <a:cubicBezTo>
                      <a:pt x="100906" y="20647"/>
                      <a:pt x="98907" y="25976"/>
                      <a:pt x="96243" y="31970"/>
                    </a:cubicBezTo>
                    <a:cubicBezTo>
                      <a:pt x="93579" y="37964"/>
                      <a:pt x="90582" y="44292"/>
                      <a:pt x="87585" y="50619"/>
                    </a:cubicBezTo>
                    <a:cubicBezTo>
                      <a:pt x="84587" y="57280"/>
                      <a:pt x="81590" y="63607"/>
                      <a:pt x="78593" y="69602"/>
                    </a:cubicBezTo>
                    <a:cubicBezTo>
                      <a:pt x="75596" y="75929"/>
                      <a:pt x="72932" y="81590"/>
                      <a:pt x="70268" y="86919"/>
                    </a:cubicBezTo>
                    <a:cubicBezTo>
                      <a:pt x="67603" y="92247"/>
                      <a:pt x="65272" y="96576"/>
                      <a:pt x="63607" y="99907"/>
                    </a:cubicBezTo>
                    <a:lnTo>
                      <a:pt x="40962" y="99907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EBBFECD-1A3D-4B6A-528A-7A102289BA20}"/>
                  </a:ext>
                </a:extLst>
              </p:cNvPr>
              <p:cNvSpPr/>
              <p:nvPr/>
            </p:nvSpPr>
            <p:spPr>
              <a:xfrm>
                <a:off x="9417543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69 w 93246"/>
                  <a:gd name="connsiteY15" fmla="*/ 29972 h 105567"/>
                  <a:gd name="connsiteX16" fmla="*/ 62275 w 93246"/>
                  <a:gd name="connsiteY16" fmla="*/ 22646 h 105567"/>
                  <a:gd name="connsiteX17" fmla="*/ 52951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2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10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7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7" y="103570"/>
                      <a:pt x="81257" y="103903"/>
                      <a:pt x="77261" y="104236"/>
                    </a:cubicBezTo>
                    <a:cubicBezTo>
                      <a:pt x="73598" y="104569"/>
                      <a:pt x="69269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994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7" y="40296"/>
                      <a:pt x="46623" y="40296"/>
                    </a:cubicBezTo>
                    <a:cubicBezTo>
                      <a:pt x="51618" y="40296"/>
                      <a:pt x="56281" y="40629"/>
                      <a:pt x="60610" y="40629"/>
                    </a:cubicBezTo>
                    <a:cubicBezTo>
                      <a:pt x="64939" y="40962"/>
                      <a:pt x="68269" y="41295"/>
                      <a:pt x="70601" y="41628"/>
                    </a:cubicBezTo>
                    <a:cubicBezTo>
                      <a:pt x="70601" y="36965"/>
                      <a:pt x="69935" y="33302"/>
                      <a:pt x="68269" y="29972"/>
                    </a:cubicBezTo>
                    <a:cubicBezTo>
                      <a:pt x="66937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1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2" y="17317"/>
                      <a:pt x="8992" y="14653"/>
                    </a:cubicBezTo>
                    <a:cubicBezTo>
                      <a:pt x="8992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10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69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8" y="77927"/>
                      <a:pt x="23977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6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7B3D3EA-85C3-548D-6B4D-1059BD5D842C}"/>
                  </a:ext>
                </a:extLst>
              </p:cNvPr>
              <p:cNvSpPr/>
              <p:nvPr/>
            </p:nvSpPr>
            <p:spPr>
              <a:xfrm>
                <a:off x="9533435" y="1228383"/>
                <a:ext cx="95244" cy="102570"/>
              </a:xfrm>
              <a:custGeom>
                <a:avLst/>
                <a:gdLst>
                  <a:gd name="connsiteX0" fmla="*/ 0 w 95244"/>
                  <a:gd name="connsiteY0" fmla="*/ 42294 h 102570"/>
                  <a:gd name="connsiteX1" fmla="*/ 3663 w 95244"/>
                  <a:gd name="connsiteY1" fmla="*/ 24644 h 102570"/>
                  <a:gd name="connsiteX2" fmla="*/ 13654 w 95244"/>
                  <a:gd name="connsiteY2" fmla="*/ 11323 h 102570"/>
                  <a:gd name="connsiteX3" fmla="*/ 28640 w 95244"/>
                  <a:gd name="connsiteY3" fmla="*/ 2997 h 102570"/>
                  <a:gd name="connsiteX4" fmla="*/ 47622 w 95244"/>
                  <a:gd name="connsiteY4" fmla="*/ 0 h 102570"/>
                  <a:gd name="connsiteX5" fmla="*/ 66604 w 95244"/>
                  <a:gd name="connsiteY5" fmla="*/ 2997 h 102570"/>
                  <a:gd name="connsiteX6" fmla="*/ 81590 w 95244"/>
                  <a:gd name="connsiteY6" fmla="*/ 11323 h 102570"/>
                  <a:gd name="connsiteX7" fmla="*/ 91581 w 95244"/>
                  <a:gd name="connsiteY7" fmla="*/ 24644 h 102570"/>
                  <a:gd name="connsiteX8" fmla="*/ 95244 w 95244"/>
                  <a:gd name="connsiteY8" fmla="*/ 42294 h 102570"/>
                  <a:gd name="connsiteX9" fmla="*/ 95244 w 95244"/>
                  <a:gd name="connsiteY9" fmla="*/ 102571 h 102570"/>
                  <a:gd name="connsiteX10" fmla="*/ 72932 w 95244"/>
                  <a:gd name="connsiteY10" fmla="*/ 102571 h 102570"/>
                  <a:gd name="connsiteX11" fmla="*/ 72932 w 95244"/>
                  <a:gd name="connsiteY11" fmla="*/ 47955 h 102570"/>
                  <a:gd name="connsiteX12" fmla="*/ 66604 w 95244"/>
                  <a:gd name="connsiteY12" fmla="*/ 27308 h 102570"/>
                  <a:gd name="connsiteX13" fmla="*/ 47622 w 95244"/>
                  <a:gd name="connsiteY13" fmla="*/ 20314 h 102570"/>
                  <a:gd name="connsiteX14" fmla="*/ 28640 w 95244"/>
                  <a:gd name="connsiteY14" fmla="*/ 27308 h 102570"/>
                  <a:gd name="connsiteX15" fmla="*/ 22312 w 95244"/>
                  <a:gd name="connsiteY15" fmla="*/ 47955 h 102570"/>
                  <a:gd name="connsiteX16" fmla="*/ 22312 w 95244"/>
                  <a:gd name="connsiteY16" fmla="*/ 102571 h 102570"/>
                  <a:gd name="connsiteX17" fmla="*/ 0 w 95244"/>
                  <a:gd name="connsiteY17" fmla="*/ 102571 h 102570"/>
                  <a:gd name="connsiteX18" fmla="*/ 0 w 95244"/>
                  <a:gd name="connsiteY18" fmla="*/ 42294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244" h="102570">
                    <a:moveTo>
                      <a:pt x="0" y="42294"/>
                    </a:moveTo>
                    <a:cubicBezTo>
                      <a:pt x="0" y="35633"/>
                      <a:pt x="1332" y="29639"/>
                      <a:pt x="3663" y="24644"/>
                    </a:cubicBezTo>
                    <a:cubicBezTo>
                      <a:pt x="5994" y="19315"/>
                      <a:pt x="9325" y="14986"/>
                      <a:pt x="13654" y="11323"/>
                    </a:cubicBezTo>
                    <a:cubicBezTo>
                      <a:pt x="17983" y="7660"/>
                      <a:pt x="22978" y="4995"/>
                      <a:pt x="28640" y="2997"/>
                    </a:cubicBezTo>
                    <a:cubicBezTo>
                      <a:pt x="34301" y="999"/>
                      <a:pt x="40629" y="0"/>
                      <a:pt x="47622" y="0"/>
                    </a:cubicBezTo>
                    <a:cubicBezTo>
                      <a:pt x="54616" y="0"/>
                      <a:pt x="60943" y="999"/>
                      <a:pt x="66604" y="2997"/>
                    </a:cubicBezTo>
                    <a:cubicBezTo>
                      <a:pt x="72599" y="4995"/>
                      <a:pt x="77594" y="7660"/>
                      <a:pt x="81590" y="11323"/>
                    </a:cubicBezTo>
                    <a:cubicBezTo>
                      <a:pt x="85920" y="14986"/>
                      <a:pt x="88917" y="19315"/>
                      <a:pt x="91581" y="24644"/>
                    </a:cubicBezTo>
                    <a:cubicBezTo>
                      <a:pt x="93912" y="29972"/>
                      <a:pt x="95244" y="35966"/>
                      <a:pt x="95244" y="42294"/>
                    </a:cubicBezTo>
                    <a:lnTo>
                      <a:pt x="95244" y="102571"/>
                    </a:lnTo>
                    <a:lnTo>
                      <a:pt x="72932" y="102571"/>
                    </a:lnTo>
                    <a:lnTo>
                      <a:pt x="72932" y="47955"/>
                    </a:lnTo>
                    <a:cubicBezTo>
                      <a:pt x="72932" y="38964"/>
                      <a:pt x="70934" y="31970"/>
                      <a:pt x="66604" y="27308"/>
                    </a:cubicBezTo>
                    <a:cubicBezTo>
                      <a:pt x="62275" y="22645"/>
                      <a:pt x="55948" y="20314"/>
                      <a:pt x="47622" y="20314"/>
                    </a:cubicBezTo>
                    <a:cubicBezTo>
                      <a:pt x="39297" y="20314"/>
                      <a:pt x="32969" y="22645"/>
                      <a:pt x="28640" y="27308"/>
                    </a:cubicBezTo>
                    <a:cubicBezTo>
                      <a:pt x="24311" y="31970"/>
                      <a:pt x="22312" y="38964"/>
                      <a:pt x="22312" y="47955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4229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546082E-3938-9296-8CE1-911083DC4E36}"/>
                  </a:ext>
                </a:extLst>
              </p:cNvPr>
              <p:cNvSpPr/>
              <p:nvPr/>
            </p:nvSpPr>
            <p:spPr>
              <a:xfrm>
                <a:off x="9647328" y="1228383"/>
                <a:ext cx="88583" cy="105234"/>
              </a:xfrm>
              <a:custGeom>
                <a:avLst/>
                <a:gdLst>
                  <a:gd name="connsiteX0" fmla="*/ 88584 w 88583"/>
                  <a:gd name="connsiteY0" fmla="*/ 95244 h 105234"/>
                  <a:gd name="connsiteX1" fmla="*/ 82923 w 88583"/>
                  <a:gd name="connsiteY1" fmla="*/ 98575 h 105234"/>
                  <a:gd name="connsiteX2" fmla="*/ 75263 w 88583"/>
                  <a:gd name="connsiteY2" fmla="*/ 101905 h 105234"/>
                  <a:gd name="connsiteX3" fmla="*/ 65272 w 88583"/>
                  <a:gd name="connsiteY3" fmla="*/ 104236 h 105234"/>
                  <a:gd name="connsiteX4" fmla="*/ 52618 w 88583"/>
                  <a:gd name="connsiteY4" fmla="*/ 105235 h 105234"/>
                  <a:gd name="connsiteX5" fmla="*/ 32303 w 88583"/>
                  <a:gd name="connsiteY5" fmla="*/ 101905 h 105234"/>
                  <a:gd name="connsiteX6" fmla="*/ 15652 w 88583"/>
                  <a:gd name="connsiteY6" fmla="*/ 91914 h 105234"/>
                  <a:gd name="connsiteX7" fmla="*/ 4329 w 88583"/>
                  <a:gd name="connsiteY7" fmla="*/ 75596 h 105234"/>
                  <a:gd name="connsiteX8" fmla="*/ 0 w 88583"/>
                  <a:gd name="connsiteY8" fmla="*/ 52951 h 105234"/>
                  <a:gd name="connsiteX9" fmla="*/ 3996 w 88583"/>
                  <a:gd name="connsiteY9" fmla="*/ 30305 h 105234"/>
                  <a:gd name="connsiteX10" fmla="*/ 15319 w 88583"/>
                  <a:gd name="connsiteY10" fmla="*/ 13654 h 105234"/>
                  <a:gd name="connsiteX11" fmla="*/ 32303 w 88583"/>
                  <a:gd name="connsiteY11" fmla="*/ 3330 h 105234"/>
                  <a:gd name="connsiteX12" fmla="*/ 53284 w 88583"/>
                  <a:gd name="connsiteY12" fmla="*/ 0 h 105234"/>
                  <a:gd name="connsiteX13" fmla="*/ 69602 w 88583"/>
                  <a:gd name="connsiteY13" fmla="*/ 1665 h 105234"/>
                  <a:gd name="connsiteX14" fmla="*/ 80591 w 88583"/>
                  <a:gd name="connsiteY14" fmla="*/ 5661 h 105234"/>
                  <a:gd name="connsiteX15" fmla="*/ 86586 w 88583"/>
                  <a:gd name="connsiteY15" fmla="*/ 10990 h 105234"/>
                  <a:gd name="connsiteX16" fmla="*/ 88584 w 88583"/>
                  <a:gd name="connsiteY16" fmla="*/ 16984 h 105234"/>
                  <a:gd name="connsiteX17" fmla="*/ 85920 w 88583"/>
                  <a:gd name="connsiteY17" fmla="*/ 24311 h 105234"/>
                  <a:gd name="connsiteX18" fmla="*/ 80924 w 88583"/>
                  <a:gd name="connsiteY18" fmla="*/ 29639 h 105234"/>
                  <a:gd name="connsiteX19" fmla="*/ 70934 w 88583"/>
                  <a:gd name="connsiteY19" fmla="*/ 23312 h 105234"/>
                  <a:gd name="connsiteX20" fmla="*/ 54616 w 88583"/>
                  <a:gd name="connsiteY20" fmla="*/ 20314 h 105234"/>
                  <a:gd name="connsiteX21" fmla="*/ 42294 w 88583"/>
                  <a:gd name="connsiteY21" fmla="*/ 22313 h 105234"/>
                  <a:gd name="connsiteX22" fmla="*/ 32303 w 88583"/>
                  <a:gd name="connsiteY22" fmla="*/ 28307 h 105234"/>
                  <a:gd name="connsiteX23" fmla="*/ 25643 w 88583"/>
                  <a:gd name="connsiteY23" fmla="*/ 38298 h 105234"/>
                  <a:gd name="connsiteX24" fmla="*/ 23312 w 88583"/>
                  <a:gd name="connsiteY24" fmla="*/ 52618 h 105234"/>
                  <a:gd name="connsiteX25" fmla="*/ 25976 w 88583"/>
                  <a:gd name="connsiteY25" fmla="*/ 67603 h 105234"/>
                  <a:gd name="connsiteX26" fmla="*/ 32969 w 88583"/>
                  <a:gd name="connsiteY26" fmla="*/ 77594 h 105234"/>
                  <a:gd name="connsiteX27" fmla="*/ 43293 w 88583"/>
                  <a:gd name="connsiteY27" fmla="*/ 83589 h 105234"/>
                  <a:gd name="connsiteX28" fmla="*/ 55948 w 88583"/>
                  <a:gd name="connsiteY28" fmla="*/ 85587 h 105234"/>
                  <a:gd name="connsiteX29" fmla="*/ 71600 w 88583"/>
                  <a:gd name="connsiteY29" fmla="*/ 82923 h 105234"/>
                  <a:gd name="connsiteX30" fmla="*/ 79592 w 88583"/>
                  <a:gd name="connsiteY30" fmla="*/ 78926 h 105234"/>
                  <a:gd name="connsiteX31" fmla="*/ 88584 w 88583"/>
                  <a:gd name="connsiteY31" fmla="*/ 95244 h 10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8583" h="105234">
                    <a:moveTo>
                      <a:pt x="88584" y="95244"/>
                    </a:moveTo>
                    <a:cubicBezTo>
                      <a:pt x="86919" y="96243"/>
                      <a:pt x="85254" y="97242"/>
                      <a:pt x="82923" y="98575"/>
                    </a:cubicBezTo>
                    <a:cubicBezTo>
                      <a:pt x="80591" y="99574"/>
                      <a:pt x="77927" y="100906"/>
                      <a:pt x="75263" y="101905"/>
                    </a:cubicBezTo>
                    <a:cubicBezTo>
                      <a:pt x="72266" y="102904"/>
                      <a:pt x="68936" y="103570"/>
                      <a:pt x="65272" y="104236"/>
                    </a:cubicBezTo>
                    <a:cubicBezTo>
                      <a:pt x="61609" y="104902"/>
                      <a:pt x="57280" y="105235"/>
                      <a:pt x="52618" y="105235"/>
                    </a:cubicBezTo>
                    <a:cubicBezTo>
                      <a:pt x="45291" y="105235"/>
                      <a:pt x="38631" y="104236"/>
                      <a:pt x="32303" y="101905"/>
                    </a:cubicBezTo>
                    <a:cubicBezTo>
                      <a:pt x="25976" y="99574"/>
                      <a:pt x="20314" y="96243"/>
                      <a:pt x="15652" y="91914"/>
                    </a:cubicBezTo>
                    <a:cubicBezTo>
                      <a:pt x="10990" y="87585"/>
                      <a:pt x="6994" y="81923"/>
                      <a:pt x="4329" y="75596"/>
                    </a:cubicBezTo>
                    <a:cubicBezTo>
                      <a:pt x="1665" y="68936"/>
                      <a:pt x="0" y="61609"/>
                      <a:pt x="0" y="52951"/>
                    </a:cubicBezTo>
                    <a:cubicBezTo>
                      <a:pt x="0" y="44625"/>
                      <a:pt x="1332" y="36965"/>
                      <a:pt x="3996" y="30305"/>
                    </a:cubicBezTo>
                    <a:cubicBezTo>
                      <a:pt x="6660" y="23645"/>
                      <a:pt x="10324" y="17983"/>
                      <a:pt x="15319" y="13654"/>
                    </a:cubicBezTo>
                    <a:cubicBezTo>
                      <a:pt x="19981" y="8992"/>
                      <a:pt x="25643" y="5661"/>
                      <a:pt x="32303" y="3330"/>
                    </a:cubicBezTo>
                    <a:cubicBezTo>
                      <a:pt x="38964" y="999"/>
                      <a:pt x="45957" y="0"/>
                      <a:pt x="53284" y="0"/>
                    </a:cubicBezTo>
                    <a:cubicBezTo>
                      <a:pt x="59611" y="0"/>
                      <a:pt x="64939" y="666"/>
                      <a:pt x="69602" y="1665"/>
                    </a:cubicBezTo>
                    <a:cubicBezTo>
                      <a:pt x="73931" y="2664"/>
                      <a:pt x="77594" y="3996"/>
                      <a:pt x="80591" y="5661"/>
                    </a:cubicBezTo>
                    <a:cubicBezTo>
                      <a:pt x="83256" y="7326"/>
                      <a:pt x="85254" y="8992"/>
                      <a:pt x="86586" y="10990"/>
                    </a:cubicBezTo>
                    <a:cubicBezTo>
                      <a:pt x="87918" y="12988"/>
                      <a:pt x="88584" y="14986"/>
                      <a:pt x="88584" y="16984"/>
                    </a:cubicBezTo>
                    <a:cubicBezTo>
                      <a:pt x="88584" y="19648"/>
                      <a:pt x="87585" y="21979"/>
                      <a:pt x="85920" y="24311"/>
                    </a:cubicBezTo>
                    <a:cubicBezTo>
                      <a:pt x="84255" y="26642"/>
                      <a:pt x="82589" y="28307"/>
                      <a:pt x="80924" y="29639"/>
                    </a:cubicBezTo>
                    <a:cubicBezTo>
                      <a:pt x="78593" y="27308"/>
                      <a:pt x="75263" y="25310"/>
                      <a:pt x="70934" y="23312"/>
                    </a:cubicBezTo>
                    <a:cubicBezTo>
                      <a:pt x="66604" y="21313"/>
                      <a:pt x="60943" y="20314"/>
                      <a:pt x="54616" y="20314"/>
                    </a:cubicBezTo>
                    <a:cubicBezTo>
                      <a:pt x="50286" y="20314"/>
                      <a:pt x="45957" y="20980"/>
                      <a:pt x="42294" y="22313"/>
                    </a:cubicBezTo>
                    <a:cubicBezTo>
                      <a:pt x="38631" y="23645"/>
                      <a:pt x="35300" y="25643"/>
                      <a:pt x="32303" y="28307"/>
                    </a:cubicBezTo>
                    <a:cubicBezTo>
                      <a:pt x="29639" y="30971"/>
                      <a:pt x="27308" y="34301"/>
                      <a:pt x="25643" y="38298"/>
                    </a:cubicBezTo>
                    <a:cubicBezTo>
                      <a:pt x="23978" y="42294"/>
                      <a:pt x="23312" y="47289"/>
                      <a:pt x="23312" y="52618"/>
                    </a:cubicBezTo>
                    <a:cubicBezTo>
                      <a:pt x="23312" y="58612"/>
                      <a:pt x="24311" y="63274"/>
                      <a:pt x="25976" y="67603"/>
                    </a:cubicBezTo>
                    <a:cubicBezTo>
                      <a:pt x="27641" y="71600"/>
                      <a:pt x="29972" y="75263"/>
                      <a:pt x="32969" y="77594"/>
                    </a:cubicBezTo>
                    <a:cubicBezTo>
                      <a:pt x="35966" y="80258"/>
                      <a:pt x="39297" y="82256"/>
                      <a:pt x="43293" y="83589"/>
                    </a:cubicBezTo>
                    <a:cubicBezTo>
                      <a:pt x="47289" y="84921"/>
                      <a:pt x="51285" y="85587"/>
                      <a:pt x="55948" y="85587"/>
                    </a:cubicBezTo>
                    <a:cubicBezTo>
                      <a:pt x="62275" y="85587"/>
                      <a:pt x="67604" y="84588"/>
                      <a:pt x="71600" y="82923"/>
                    </a:cubicBezTo>
                    <a:cubicBezTo>
                      <a:pt x="75596" y="81257"/>
                      <a:pt x="78260" y="79925"/>
                      <a:pt x="79592" y="78926"/>
                    </a:cubicBezTo>
                    <a:lnTo>
                      <a:pt x="88584" y="9524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5A42531-C4D9-5977-709C-29A9CB0B909C}"/>
                  </a:ext>
                </a:extLst>
              </p:cNvPr>
              <p:cNvSpPr/>
              <p:nvPr/>
            </p:nvSpPr>
            <p:spPr>
              <a:xfrm>
                <a:off x="9746902" y="1186089"/>
                <a:ext cx="27307" cy="144864"/>
              </a:xfrm>
              <a:custGeom>
                <a:avLst/>
                <a:gdLst>
                  <a:gd name="connsiteX0" fmla="*/ 13654 w 27307"/>
                  <a:gd name="connsiteY0" fmla="*/ 0 h 144864"/>
                  <a:gd name="connsiteX1" fmla="*/ 23312 w 27307"/>
                  <a:gd name="connsiteY1" fmla="*/ 3996 h 144864"/>
                  <a:gd name="connsiteX2" fmla="*/ 27308 w 27307"/>
                  <a:gd name="connsiteY2" fmla="*/ 13654 h 144864"/>
                  <a:gd name="connsiteX3" fmla="*/ 23312 w 27307"/>
                  <a:gd name="connsiteY3" fmla="*/ 23312 h 144864"/>
                  <a:gd name="connsiteX4" fmla="*/ 13654 w 27307"/>
                  <a:gd name="connsiteY4" fmla="*/ 27308 h 144864"/>
                  <a:gd name="connsiteX5" fmla="*/ 3996 w 27307"/>
                  <a:gd name="connsiteY5" fmla="*/ 23312 h 144864"/>
                  <a:gd name="connsiteX6" fmla="*/ 0 w 27307"/>
                  <a:gd name="connsiteY6" fmla="*/ 13654 h 144864"/>
                  <a:gd name="connsiteX7" fmla="*/ 3996 w 27307"/>
                  <a:gd name="connsiteY7" fmla="*/ 3996 h 144864"/>
                  <a:gd name="connsiteX8" fmla="*/ 13654 w 27307"/>
                  <a:gd name="connsiteY8" fmla="*/ 0 h 144864"/>
                  <a:gd name="connsiteX9" fmla="*/ 2664 w 27307"/>
                  <a:gd name="connsiteY9" fmla="*/ 55282 h 144864"/>
                  <a:gd name="connsiteX10" fmla="*/ 5661 w 27307"/>
                  <a:gd name="connsiteY10" fmla="*/ 47289 h 144864"/>
                  <a:gd name="connsiteX11" fmla="*/ 14320 w 27307"/>
                  <a:gd name="connsiteY11" fmla="*/ 44958 h 144864"/>
                  <a:gd name="connsiteX12" fmla="*/ 20647 w 27307"/>
                  <a:gd name="connsiteY12" fmla="*/ 45957 h 144864"/>
                  <a:gd name="connsiteX13" fmla="*/ 24644 w 27307"/>
                  <a:gd name="connsiteY13" fmla="*/ 47289 h 144864"/>
                  <a:gd name="connsiteX14" fmla="*/ 24644 w 27307"/>
                  <a:gd name="connsiteY14" fmla="*/ 144865 h 144864"/>
                  <a:gd name="connsiteX15" fmla="*/ 2331 w 27307"/>
                  <a:gd name="connsiteY15" fmla="*/ 144865 h 144864"/>
                  <a:gd name="connsiteX16" fmla="*/ 2331 w 27307"/>
                  <a:gd name="connsiteY16" fmla="*/ 55282 h 14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307" h="144864">
                    <a:moveTo>
                      <a:pt x="13654" y="0"/>
                    </a:moveTo>
                    <a:cubicBezTo>
                      <a:pt x="17317" y="0"/>
                      <a:pt x="20647" y="1332"/>
                      <a:pt x="23312" y="3996"/>
                    </a:cubicBezTo>
                    <a:cubicBezTo>
                      <a:pt x="25976" y="6660"/>
                      <a:pt x="27308" y="9991"/>
                      <a:pt x="27308" y="13654"/>
                    </a:cubicBezTo>
                    <a:cubicBezTo>
                      <a:pt x="27308" y="17650"/>
                      <a:pt x="25976" y="20647"/>
                      <a:pt x="23312" y="23312"/>
                    </a:cubicBezTo>
                    <a:cubicBezTo>
                      <a:pt x="20647" y="25976"/>
                      <a:pt x="17650" y="27308"/>
                      <a:pt x="13654" y="27308"/>
                    </a:cubicBezTo>
                    <a:cubicBezTo>
                      <a:pt x="9991" y="27308"/>
                      <a:pt x="6660" y="25976"/>
                      <a:pt x="3996" y="23312"/>
                    </a:cubicBezTo>
                    <a:cubicBezTo>
                      <a:pt x="1332" y="20647"/>
                      <a:pt x="0" y="17317"/>
                      <a:pt x="0" y="13654"/>
                    </a:cubicBezTo>
                    <a:cubicBezTo>
                      <a:pt x="0" y="9658"/>
                      <a:pt x="1332" y="6660"/>
                      <a:pt x="3996" y="3996"/>
                    </a:cubicBezTo>
                    <a:cubicBezTo>
                      <a:pt x="6660" y="1332"/>
                      <a:pt x="9991" y="0"/>
                      <a:pt x="13654" y="0"/>
                    </a:cubicBezTo>
                    <a:close/>
                    <a:moveTo>
                      <a:pt x="2664" y="55282"/>
                    </a:moveTo>
                    <a:cubicBezTo>
                      <a:pt x="2664" y="51618"/>
                      <a:pt x="3663" y="48954"/>
                      <a:pt x="5661" y="47289"/>
                    </a:cubicBezTo>
                    <a:cubicBezTo>
                      <a:pt x="7659" y="45624"/>
                      <a:pt x="10657" y="44958"/>
                      <a:pt x="14320" y="44958"/>
                    </a:cubicBezTo>
                    <a:cubicBezTo>
                      <a:pt x="16651" y="44958"/>
                      <a:pt x="18649" y="45291"/>
                      <a:pt x="20647" y="45957"/>
                    </a:cubicBezTo>
                    <a:cubicBezTo>
                      <a:pt x="22646" y="46623"/>
                      <a:pt x="23978" y="46956"/>
                      <a:pt x="24644" y="47289"/>
                    </a:cubicBezTo>
                    <a:lnTo>
                      <a:pt x="24644" y="144865"/>
                    </a:lnTo>
                    <a:lnTo>
                      <a:pt x="2331" y="144865"/>
                    </a:lnTo>
                    <a:lnTo>
                      <a:pt x="2331" y="55282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7B4D901-8220-1CEA-AA2D-4B355BDEA822}"/>
                  </a:ext>
                </a:extLst>
              </p:cNvPr>
              <p:cNvSpPr/>
              <p:nvPr/>
            </p:nvSpPr>
            <p:spPr>
              <a:xfrm>
                <a:off x="9795523" y="1228383"/>
                <a:ext cx="95244" cy="102570"/>
              </a:xfrm>
              <a:custGeom>
                <a:avLst/>
                <a:gdLst>
                  <a:gd name="connsiteX0" fmla="*/ 0 w 95244"/>
                  <a:gd name="connsiteY0" fmla="*/ 42294 h 102570"/>
                  <a:gd name="connsiteX1" fmla="*/ 3663 w 95244"/>
                  <a:gd name="connsiteY1" fmla="*/ 24644 h 102570"/>
                  <a:gd name="connsiteX2" fmla="*/ 13654 w 95244"/>
                  <a:gd name="connsiteY2" fmla="*/ 11323 h 102570"/>
                  <a:gd name="connsiteX3" fmla="*/ 28640 w 95244"/>
                  <a:gd name="connsiteY3" fmla="*/ 2997 h 102570"/>
                  <a:gd name="connsiteX4" fmla="*/ 47622 w 95244"/>
                  <a:gd name="connsiteY4" fmla="*/ 0 h 102570"/>
                  <a:gd name="connsiteX5" fmla="*/ 66604 w 95244"/>
                  <a:gd name="connsiteY5" fmla="*/ 2997 h 102570"/>
                  <a:gd name="connsiteX6" fmla="*/ 81590 w 95244"/>
                  <a:gd name="connsiteY6" fmla="*/ 11323 h 102570"/>
                  <a:gd name="connsiteX7" fmla="*/ 91581 w 95244"/>
                  <a:gd name="connsiteY7" fmla="*/ 24644 h 102570"/>
                  <a:gd name="connsiteX8" fmla="*/ 95244 w 95244"/>
                  <a:gd name="connsiteY8" fmla="*/ 42294 h 102570"/>
                  <a:gd name="connsiteX9" fmla="*/ 95244 w 95244"/>
                  <a:gd name="connsiteY9" fmla="*/ 102571 h 102570"/>
                  <a:gd name="connsiteX10" fmla="*/ 72932 w 95244"/>
                  <a:gd name="connsiteY10" fmla="*/ 102571 h 102570"/>
                  <a:gd name="connsiteX11" fmla="*/ 72932 w 95244"/>
                  <a:gd name="connsiteY11" fmla="*/ 47955 h 102570"/>
                  <a:gd name="connsiteX12" fmla="*/ 66604 w 95244"/>
                  <a:gd name="connsiteY12" fmla="*/ 27308 h 102570"/>
                  <a:gd name="connsiteX13" fmla="*/ 47622 w 95244"/>
                  <a:gd name="connsiteY13" fmla="*/ 20314 h 102570"/>
                  <a:gd name="connsiteX14" fmla="*/ 28640 w 95244"/>
                  <a:gd name="connsiteY14" fmla="*/ 27308 h 102570"/>
                  <a:gd name="connsiteX15" fmla="*/ 22313 w 95244"/>
                  <a:gd name="connsiteY15" fmla="*/ 47955 h 102570"/>
                  <a:gd name="connsiteX16" fmla="*/ 22313 w 95244"/>
                  <a:gd name="connsiteY16" fmla="*/ 102571 h 102570"/>
                  <a:gd name="connsiteX17" fmla="*/ 0 w 95244"/>
                  <a:gd name="connsiteY17" fmla="*/ 102571 h 102570"/>
                  <a:gd name="connsiteX18" fmla="*/ 0 w 95244"/>
                  <a:gd name="connsiteY18" fmla="*/ 42294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244" h="102570">
                    <a:moveTo>
                      <a:pt x="0" y="42294"/>
                    </a:moveTo>
                    <a:cubicBezTo>
                      <a:pt x="0" y="35633"/>
                      <a:pt x="1332" y="29639"/>
                      <a:pt x="3663" y="24644"/>
                    </a:cubicBezTo>
                    <a:cubicBezTo>
                      <a:pt x="5994" y="19315"/>
                      <a:pt x="9325" y="14986"/>
                      <a:pt x="13654" y="11323"/>
                    </a:cubicBezTo>
                    <a:cubicBezTo>
                      <a:pt x="17983" y="7660"/>
                      <a:pt x="22978" y="4995"/>
                      <a:pt x="28640" y="2997"/>
                    </a:cubicBezTo>
                    <a:cubicBezTo>
                      <a:pt x="34301" y="999"/>
                      <a:pt x="40629" y="0"/>
                      <a:pt x="47622" y="0"/>
                    </a:cubicBezTo>
                    <a:cubicBezTo>
                      <a:pt x="54616" y="0"/>
                      <a:pt x="60943" y="999"/>
                      <a:pt x="66604" y="2997"/>
                    </a:cubicBezTo>
                    <a:cubicBezTo>
                      <a:pt x="72599" y="4995"/>
                      <a:pt x="77594" y="7660"/>
                      <a:pt x="81590" y="11323"/>
                    </a:cubicBezTo>
                    <a:cubicBezTo>
                      <a:pt x="85920" y="14986"/>
                      <a:pt x="88917" y="19315"/>
                      <a:pt x="91581" y="24644"/>
                    </a:cubicBezTo>
                    <a:cubicBezTo>
                      <a:pt x="93912" y="29972"/>
                      <a:pt x="95244" y="35966"/>
                      <a:pt x="95244" y="42294"/>
                    </a:cubicBezTo>
                    <a:lnTo>
                      <a:pt x="95244" y="102571"/>
                    </a:lnTo>
                    <a:lnTo>
                      <a:pt x="72932" y="102571"/>
                    </a:lnTo>
                    <a:lnTo>
                      <a:pt x="72932" y="47955"/>
                    </a:lnTo>
                    <a:cubicBezTo>
                      <a:pt x="72932" y="38964"/>
                      <a:pt x="70934" y="31970"/>
                      <a:pt x="66604" y="27308"/>
                    </a:cubicBezTo>
                    <a:cubicBezTo>
                      <a:pt x="62275" y="22645"/>
                      <a:pt x="55948" y="20314"/>
                      <a:pt x="47622" y="20314"/>
                    </a:cubicBezTo>
                    <a:cubicBezTo>
                      <a:pt x="39297" y="20314"/>
                      <a:pt x="32969" y="22645"/>
                      <a:pt x="28640" y="27308"/>
                    </a:cubicBezTo>
                    <a:cubicBezTo>
                      <a:pt x="24311" y="31970"/>
                      <a:pt x="22313" y="38964"/>
                      <a:pt x="22313" y="47955"/>
                    </a:cubicBezTo>
                    <a:lnTo>
                      <a:pt x="22313" y="102571"/>
                    </a:lnTo>
                    <a:lnTo>
                      <a:pt x="0" y="102571"/>
                    </a:lnTo>
                    <a:lnTo>
                      <a:pt x="0" y="4229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3019EA1-3F77-7EC1-B782-DEA69D6E7AD0}"/>
                  </a:ext>
                </a:extLst>
              </p:cNvPr>
              <p:cNvSpPr/>
              <p:nvPr/>
            </p:nvSpPr>
            <p:spPr>
              <a:xfrm>
                <a:off x="9909417" y="1227717"/>
                <a:ext cx="105568" cy="144198"/>
              </a:xfrm>
              <a:custGeom>
                <a:avLst/>
                <a:gdLst>
                  <a:gd name="connsiteX0" fmla="*/ 15985 w 105568"/>
                  <a:gd name="connsiteY0" fmla="*/ 120221 h 144198"/>
                  <a:gd name="connsiteX1" fmla="*/ 19315 w 105568"/>
                  <a:gd name="connsiteY1" fmla="*/ 121553 h 144198"/>
                  <a:gd name="connsiteX2" fmla="*/ 25976 w 105568"/>
                  <a:gd name="connsiteY2" fmla="*/ 123884 h 144198"/>
                  <a:gd name="connsiteX3" fmla="*/ 35301 w 105568"/>
                  <a:gd name="connsiteY3" fmla="*/ 125882 h 144198"/>
                  <a:gd name="connsiteX4" fmla="*/ 46956 w 105568"/>
                  <a:gd name="connsiteY4" fmla="*/ 126548 h 144198"/>
                  <a:gd name="connsiteX5" fmla="*/ 59944 w 105568"/>
                  <a:gd name="connsiteY5" fmla="*/ 125216 h 144198"/>
                  <a:gd name="connsiteX6" fmla="*/ 71267 w 105568"/>
                  <a:gd name="connsiteY6" fmla="*/ 119888 h 144198"/>
                  <a:gd name="connsiteX7" fmla="*/ 79592 w 105568"/>
                  <a:gd name="connsiteY7" fmla="*/ 108898 h 144198"/>
                  <a:gd name="connsiteX8" fmla="*/ 82923 w 105568"/>
                  <a:gd name="connsiteY8" fmla="*/ 90915 h 144198"/>
                  <a:gd name="connsiteX9" fmla="*/ 82923 w 105568"/>
                  <a:gd name="connsiteY9" fmla="*/ 88584 h 144198"/>
                  <a:gd name="connsiteX10" fmla="*/ 69935 w 105568"/>
                  <a:gd name="connsiteY10" fmla="*/ 98574 h 144198"/>
                  <a:gd name="connsiteX11" fmla="*/ 49620 w 105568"/>
                  <a:gd name="connsiteY11" fmla="*/ 103237 h 144198"/>
                  <a:gd name="connsiteX12" fmla="*/ 29639 w 105568"/>
                  <a:gd name="connsiteY12" fmla="*/ 99574 h 144198"/>
                  <a:gd name="connsiteX13" fmla="*/ 13987 w 105568"/>
                  <a:gd name="connsiteY13" fmla="*/ 89250 h 144198"/>
                  <a:gd name="connsiteX14" fmla="*/ 3663 w 105568"/>
                  <a:gd name="connsiteY14" fmla="*/ 73265 h 144198"/>
                  <a:gd name="connsiteX15" fmla="*/ 0 w 105568"/>
                  <a:gd name="connsiteY15" fmla="*/ 52617 h 144198"/>
                  <a:gd name="connsiteX16" fmla="*/ 3996 w 105568"/>
                  <a:gd name="connsiteY16" fmla="*/ 31637 h 144198"/>
                  <a:gd name="connsiteX17" fmla="*/ 14986 w 105568"/>
                  <a:gd name="connsiteY17" fmla="*/ 14986 h 144198"/>
                  <a:gd name="connsiteX18" fmla="*/ 31970 w 105568"/>
                  <a:gd name="connsiteY18" fmla="*/ 3996 h 144198"/>
                  <a:gd name="connsiteX19" fmla="*/ 53617 w 105568"/>
                  <a:gd name="connsiteY19" fmla="*/ 0 h 144198"/>
                  <a:gd name="connsiteX20" fmla="*/ 74264 w 105568"/>
                  <a:gd name="connsiteY20" fmla="*/ 3330 h 144198"/>
                  <a:gd name="connsiteX21" fmla="*/ 90582 w 105568"/>
                  <a:gd name="connsiteY21" fmla="*/ 13654 h 144198"/>
                  <a:gd name="connsiteX22" fmla="*/ 101572 w 105568"/>
                  <a:gd name="connsiteY22" fmla="*/ 31304 h 144198"/>
                  <a:gd name="connsiteX23" fmla="*/ 105568 w 105568"/>
                  <a:gd name="connsiteY23" fmla="*/ 56614 h 144198"/>
                  <a:gd name="connsiteX24" fmla="*/ 105568 w 105568"/>
                  <a:gd name="connsiteY24" fmla="*/ 85254 h 144198"/>
                  <a:gd name="connsiteX25" fmla="*/ 101239 w 105568"/>
                  <a:gd name="connsiteY25" fmla="*/ 112228 h 144198"/>
                  <a:gd name="connsiteX26" fmla="*/ 89583 w 105568"/>
                  <a:gd name="connsiteY26" fmla="*/ 130545 h 144198"/>
                  <a:gd name="connsiteX27" fmla="*/ 71933 w 105568"/>
                  <a:gd name="connsiteY27" fmla="*/ 140868 h 144198"/>
                  <a:gd name="connsiteX28" fmla="*/ 49620 w 105568"/>
                  <a:gd name="connsiteY28" fmla="*/ 144199 h 144198"/>
                  <a:gd name="connsiteX29" fmla="*/ 34967 w 105568"/>
                  <a:gd name="connsiteY29" fmla="*/ 143199 h 144198"/>
                  <a:gd name="connsiteX30" fmla="*/ 23312 w 105568"/>
                  <a:gd name="connsiteY30" fmla="*/ 140868 h 144198"/>
                  <a:gd name="connsiteX31" fmla="*/ 14986 w 105568"/>
                  <a:gd name="connsiteY31" fmla="*/ 138204 h 144198"/>
                  <a:gd name="connsiteX32" fmla="*/ 9991 w 105568"/>
                  <a:gd name="connsiteY32" fmla="*/ 136206 h 144198"/>
                  <a:gd name="connsiteX33" fmla="*/ 15985 w 105568"/>
                  <a:gd name="connsiteY33" fmla="*/ 120221 h 144198"/>
                  <a:gd name="connsiteX34" fmla="*/ 52951 w 105568"/>
                  <a:gd name="connsiteY34" fmla="*/ 84255 h 144198"/>
                  <a:gd name="connsiteX35" fmla="*/ 64939 w 105568"/>
                  <a:gd name="connsiteY35" fmla="*/ 81923 h 144198"/>
                  <a:gd name="connsiteX36" fmla="*/ 74264 w 105568"/>
                  <a:gd name="connsiteY36" fmla="*/ 75263 h 144198"/>
                  <a:gd name="connsiteX37" fmla="*/ 80258 w 105568"/>
                  <a:gd name="connsiteY37" fmla="*/ 65272 h 144198"/>
                  <a:gd name="connsiteX38" fmla="*/ 82590 w 105568"/>
                  <a:gd name="connsiteY38" fmla="*/ 52617 h 144198"/>
                  <a:gd name="connsiteX39" fmla="*/ 80258 w 105568"/>
                  <a:gd name="connsiteY39" fmla="*/ 39963 h 144198"/>
                  <a:gd name="connsiteX40" fmla="*/ 74264 w 105568"/>
                  <a:gd name="connsiteY40" fmla="*/ 29972 h 144198"/>
                  <a:gd name="connsiteX41" fmla="*/ 64939 w 105568"/>
                  <a:gd name="connsiteY41" fmla="*/ 23312 h 144198"/>
                  <a:gd name="connsiteX42" fmla="*/ 52951 w 105568"/>
                  <a:gd name="connsiteY42" fmla="*/ 20980 h 144198"/>
                  <a:gd name="connsiteX43" fmla="*/ 40629 w 105568"/>
                  <a:gd name="connsiteY43" fmla="*/ 23312 h 144198"/>
                  <a:gd name="connsiteX44" fmla="*/ 31304 w 105568"/>
                  <a:gd name="connsiteY44" fmla="*/ 30305 h 144198"/>
                  <a:gd name="connsiteX45" fmla="*/ 25310 w 105568"/>
                  <a:gd name="connsiteY45" fmla="*/ 40296 h 144198"/>
                  <a:gd name="connsiteX46" fmla="*/ 23312 w 105568"/>
                  <a:gd name="connsiteY46" fmla="*/ 52617 h 144198"/>
                  <a:gd name="connsiteX47" fmla="*/ 31637 w 105568"/>
                  <a:gd name="connsiteY47" fmla="*/ 75596 h 144198"/>
                  <a:gd name="connsiteX48" fmla="*/ 52951 w 105568"/>
                  <a:gd name="connsiteY48" fmla="*/ 84255 h 14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5568" h="144198">
                    <a:moveTo>
                      <a:pt x="15985" y="120221"/>
                    </a:moveTo>
                    <a:cubicBezTo>
                      <a:pt x="16651" y="120554"/>
                      <a:pt x="17650" y="120887"/>
                      <a:pt x="19315" y="121553"/>
                    </a:cubicBezTo>
                    <a:cubicBezTo>
                      <a:pt x="20981" y="122219"/>
                      <a:pt x="23312" y="122885"/>
                      <a:pt x="25976" y="123884"/>
                    </a:cubicBezTo>
                    <a:cubicBezTo>
                      <a:pt x="28640" y="124550"/>
                      <a:pt x="31637" y="125216"/>
                      <a:pt x="35301" y="125882"/>
                    </a:cubicBezTo>
                    <a:cubicBezTo>
                      <a:pt x="38964" y="126548"/>
                      <a:pt x="42627" y="126548"/>
                      <a:pt x="46956" y="126548"/>
                    </a:cubicBezTo>
                    <a:cubicBezTo>
                      <a:pt x="51285" y="126548"/>
                      <a:pt x="55615" y="126215"/>
                      <a:pt x="59944" y="125216"/>
                    </a:cubicBezTo>
                    <a:cubicBezTo>
                      <a:pt x="64273" y="124217"/>
                      <a:pt x="67937" y="122552"/>
                      <a:pt x="71267" y="119888"/>
                    </a:cubicBezTo>
                    <a:cubicBezTo>
                      <a:pt x="74597" y="117224"/>
                      <a:pt x="77261" y="113561"/>
                      <a:pt x="79592" y="108898"/>
                    </a:cubicBezTo>
                    <a:cubicBezTo>
                      <a:pt x="81591" y="104236"/>
                      <a:pt x="82923" y="98241"/>
                      <a:pt x="82923" y="90915"/>
                    </a:cubicBezTo>
                    <a:lnTo>
                      <a:pt x="82923" y="88584"/>
                    </a:lnTo>
                    <a:cubicBezTo>
                      <a:pt x="79925" y="92247"/>
                      <a:pt x="75596" y="95577"/>
                      <a:pt x="69935" y="98574"/>
                    </a:cubicBezTo>
                    <a:cubicBezTo>
                      <a:pt x="64273" y="101905"/>
                      <a:pt x="57613" y="103237"/>
                      <a:pt x="49620" y="103237"/>
                    </a:cubicBezTo>
                    <a:cubicBezTo>
                      <a:pt x="42294" y="103237"/>
                      <a:pt x="35633" y="101905"/>
                      <a:pt x="29639" y="99574"/>
                    </a:cubicBezTo>
                    <a:cubicBezTo>
                      <a:pt x="23645" y="97242"/>
                      <a:pt x="18316" y="93579"/>
                      <a:pt x="13987" y="89250"/>
                    </a:cubicBezTo>
                    <a:cubicBezTo>
                      <a:pt x="9658" y="84921"/>
                      <a:pt x="5994" y="79592"/>
                      <a:pt x="3663" y="73265"/>
                    </a:cubicBezTo>
                    <a:cubicBezTo>
                      <a:pt x="1332" y="66937"/>
                      <a:pt x="0" y="60277"/>
                      <a:pt x="0" y="52617"/>
                    </a:cubicBezTo>
                    <a:cubicBezTo>
                      <a:pt x="0" y="44958"/>
                      <a:pt x="1332" y="37964"/>
                      <a:pt x="3996" y="31637"/>
                    </a:cubicBezTo>
                    <a:cubicBezTo>
                      <a:pt x="6661" y="25310"/>
                      <a:pt x="10324" y="19648"/>
                      <a:pt x="14986" y="14986"/>
                    </a:cubicBezTo>
                    <a:cubicBezTo>
                      <a:pt x="19648" y="10324"/>
                      <a:pt x="25310" y="6660"/>
                      <a:pt x="31970" y="3996"/>
                    </a:cubicBezTo>
                    <a:cubicBezTo>
                      <a:pt x="38631" y="1332"/>
                      <a:pt x="45624" y="0"/>
                      <a:pt x="53617" y="0"/>
                    </a:cubicBezTo>
                    <a:cubicBezTo>
                      <a:pt x="60943" y="0"/>
                      <a:pt x="67937" y="999"/>
                      <a:pt x="74264" y="3330"/>
                    </a:cubicBezTo>
                    <a:cubicBezTo>
                      <a:pt x="80592" y="5661"/>
                      <a:pt x="85920" y="8992"/>
                      <a:pt x="90582" y="13654"/>
                    </a:cubicBezTo>
                    <a:cubicBezTo>
                      <a:pt x="95244" y="18316"/>
                      <a:pt x="98908" y="24311"/>
                      <a:pt x="101572" y="31304"/>
                    </a:cubicBezTo>
                    <a:cubicBezTo>
                      <a:pt x="104236" y="38631"/>
                      <a:pt x="105568" y="46956"/>
                      <a:pt x="105568" y="56614"/>
                    </a:cubicBezTo>
                    <a:lnTo>
                      <a:pt x="105568" y="85254"/>
                    </a:lnTo>
                    <a:cubicBezTo>
                      <a:pt x="105568" y="95577"/>
                      <a:pt x="104236" y="104569"/>
                      <a:pt x="101239" y="112228"/>
                    </a:cubicBezTo>
                    <a:cubicBezTo>
                      <a:pt x="98574" y="119555"/>
                      <a:pt x="94578" y="125882"/>
                      <a:pt x="89583" y="130545"/>
                    </a:cubicBezTo>
                    <a:cubicBezTo>
                      <a:pt x="84588" y="135207"/>
                      <a:pt x="78926" y="138870"/>
                      <a:pt x="71933" y="140868"/>
                    </a:cubicBezTo>
                    <a:cubicBezTo>
                      <a:pt x="65272" y="143199"/>
                      <a:pt x="57613" y="144199"/>
                      <a:pt x="49620" y="144199"/>
                    </a:cubicBezTo>
                    <a:cubicBezTo>
                      <a:pt x="44292" y="144199"/>
                      <a:pt x="39630" y="143866"/>
                      <a:pt x="34967" y="143199"/>
                    </a:cubicBezTo>
                    <a:cubicBezTo>
                      <a:pt x="30638" y="142533"/>
                      <a:pt x="26642" y="141867"/>
                      <a:pt x="23312" y="140868"/>
                    </a:cubicBezTo>
                    <a:cubicBezTo>
                      <a:pt x="19981" y="139869"/>
                      <a:pt x="16984" y="139203"/>
                      <a:pt x="14986" y="138204"/>
                    </a:cubicBezTo>
                    <a:cubicBezTo>
                      <a:pt x="12655" y="137205"/>
                      <a:pt x="11323" y="136539"/>
                      <a:pt x="9991" y="136206"/>
                    </a:cubicBezTo>
                    <a:lnTo>
                      <a:pt x="15985" y="120221"/>
                    </a:lnTo>
                    <a:close/>
                    <a:moveTo>
                      <a:pt x="52951" y="84255"/>
                    </a:moveTo>
                    <a:cubicBezTo>
                      <a:pt x="57280" y="84255"/>
                      <a:pt x="61276" y="83589"/>
                      <a:pt x="64939" y="81923"/>
                    </a:cubicBezTo>
                    <a:cubicBezTo>
                      <a:pt x="68603" y="80258"/>
                      <a:pt x="71600" y="78260"/>
                      <a:pt x="74264" y="75263"/>
                    </a:cubicBezTo>
                    <a:cubicBezTo>
                      <a:pt x="76928" y="72599"/>
                      <a:pt x="78926" y="69269"/>
                      <a:pt x="80258" y="65272"/>
                    </a:cubicBezTo>
                    <a:cubicBezTo>
                      <a:pt x="81591" y="61276"/>
                      <a:pt x="82590" y="57280"/>
                      <a:pt x="82590" y="52617"/>
                    </a:cubicBezTo>
                    <a:cubicBezTo>
                      <a:pt x="82590" y="47955"/>
                      <a:pt x="81923" y="43959"/>
                      <a:pt x="80258" y="39963"/>
                    </a:cubicBezTo>
                    <a:cubicBezTo>
                      <a:pt x="78926" y="35966"/>
                      <a:pt x="76595" y="32636"/>
                      <a:pt x="74264" y="29972"/>
                    </a:cubicBezTo>
                    <a:cubicBezTo>
                      <a:pt x="71600" y="26975"/>
                      <a:pt x="68603" y="24977"/>
                      <a:pt x="64939" y="23312"/>
                    </a:cubicBezTo>
                    <a:cubicBezTo>
                      <a:pt x="61276" y="21646"/>
                      <a:pt x="57280" y="20980"/>
                      <a:pt x="52951" y="20980"/>
                    </a:cubicBezTo>
                    <a:cubicBezTo>
                      <a:pt x="48288" y="20980"/>
                      <a:pt x="44292" y="21646"/>
                      <a:pt x="40629" y="23312"/>
                    </a:cubicBezTo>
                    <a:cubicBezTo>
                      <a:pt x="36965" y="24977"/>
                      <a:pt x="33635" y="27308"/>
                      <a:pt x="31304" y="30305"/>
                    </a:cubicBezTo>
                    <a:cubicBezTo>
                      <a:pt x="28640" y="33302"/>
                      <a:pt x="26642" y="36632"/>
                      <a:pt x="25310" y="40296"/>
                    </a:cubicBezTo>
                    <a:cubicBezTo>
                      <a:pt x="23978" y="44292"/>
                      <a:pt x="23312" y="48288"/>
                      <a:pt x="23312" y="52617"/>
                    </a:cubicBezTo>
                    <a:cubicBezTo>
                      <a:pt x="23312" y="62275"/>
                      <a:pt x="25976" y="69935"/>
                      <a:pt x="31637" y="75596"/>
                    </a:cubicBezTo>
                    <a:cubicBezTo>
                      <a:pt x="36300" y="81590"/>
                      <a:pt x="43626" y="84255"/>
                      <a:pt x="52951" y="84255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8F95EC5-5CB4-AA47-449B-25C7A0EE07B7}"/>
                  </a:ext>
                </a:extLst>
              </p:cNvPr>
              <p:cNvSpPr/>
              <p:nvPr/>
            </p:nvSpPr>
            <p:spPr>
              <a:xfrm>
                <a:off x="10086251" y="1192749"/>
                <a:ext cx="106900" cy="138537"/>
              </a:xfrm>
              <a:custGeom>
                <a:avLst/>
                <a:gdLst>
                  <a:gd name="connsiteX0" fmla="*/ 0 w 106900"/>
                  <a:gd name="connsiteY0" fmla="*/ 14653 h 138537"/>
                  <a:gd name="connsiteX1" fmla="*/ 2997 w 106900"/>
                  <a:gd name="connsiteY1" fmla="*/ 5661 h 138537"/>
                  <a:gd name="connsiteX2" fmla="*/ 10657 w 106900"/>
                  <a:gd name="connsiteY2" fmla="*/ 1998 h 138537"/>
                  <a:gd name="connsiteX3" fmla="*/ 21979 w 106900"/>
                  <a:gd name="connsiteY3" fmla="*/ 666 h 138537"/>
                  <a:gd name="connsiteX4" fmla="*/ 45291 w 106900"/>
                  <a:gd name="connsiteY4" fmla="*/ 0 h 138537"/>
                  <a:gd name="connsiteX5" fmla="*/ 91581 w 106900"/>
                  <a:gd name="connsiteY5" fmla="*/ 12655 h 138537"/>
                  <a:gd name="connsiteX6" fmla="*/ 106900 w 106900"/>
                  <a:gd name="connsiteY6" fmla="*/ 45957 h 138537"/>
                  <a:gd name="connsiteX7" fmla="*/ 103570 w 106900"/>
                  <a:gd name="connsiteY7" fmla="*/ 64273 h 138537"/>
                  <a:gd name="connsiteX8" fmla="*/ 93246 w 106900"/>
                  <a:gd name="connsiteY8" fmla="*/ 78926 h 138537"/>
                  <a:gd name="connsiteX9" fmla="*/ 74930 w 106900"/>
                  <a:gd name="connsiteY9" fmla="*/ 88584 h 138537"/>
                  <a:gd name="connsiteX10" fmla="*/ 47622 w 106900"/>
                  <a:gd name="connsiteY10" fmla="*/ 91914 h 138537"/>
                  <a:gd name="connsiteX11" fmla="*/ 39297 w 106900"/>
                  <a:gd name="connsiteY11" fmla="*/ 91581 h 138537"/>
                  <a:gd name="connsiteX12" fmla="*/ 31637 w 106900"/>
                  <a:gd name="connsiteY12" fmla="*/ 90915 h 138537"/>
                  <a:gd name="connsiteX13" fmla="*/ 25643 w 106900"/>
                  <a:gd name="connsiteY13" fmla="*/ 90249 h 138537"/>
                  <a:gd name="connsiteX14" fmla="*/ 22646 w 106900"/>
                  <a:gd name="connsiteY14" fmla="*/ 89916 h 138537"/>
                  <a:gd name="connsiteX15" fmla="*/ 22646 w 106900"/>
                  <a:gd name="connsiteY15" fmla="*/ 138537 h 138537"/>
                  <a:gd name="connsiteX16" fmla="*/ 0 w 106900"/>
                  <a:gd name="connsiteY16" fmla="*/ 138537 h 138537"/>
                  <a:gd name="connsiteX17" fmla="*/ 0 w 106900"/>
                  <a:gd name="connsiteY17" fmla="*/ 14653 h 138537"/>
                  <a:gd name="connsiteX18" fmla="*/ 22646 w 106900"/>
                  <a:gd name="connsiteY18" fmla="*/ 69269 h 138537"/>
                  <a:gd name="connsiteX19" fmla="*/ 30305 w 106900"/>
                  <a:gd name="connsiteY19" fmla="*/ 70268 h 138537"/>
                  <a:gd name="connsiteX20" fmla="*/ 46290 w 106900"/>
                  <a:gd name="connsiteY20" fmla="*/ 71267 h 138537"/>
                  <a:gd name="connsiteX21" fmla="*/ 64273 w 106900"/>
                  <a:gd name="connsiteY21" fmla="*/ 69269 h 138537"/>
                  <a:gd name="connsiteX22" fmla="*/ 75596 w 106900"/>
                  <a:gd name="connsiteY22" fmla="*/ 63607 h 138537"/>
                  <a:gd name="connsiteX23" fmla="*/ 81590 w 106900"/>
                  <a:gd name="connsiteY23" fmla="*/ 55282 h 138537"/>
                  <a:gd name="connsiteX24" fmla="*/ 83256 w 106900"/>
                  <a:gd name="connsiteY24" fmla="*/ 45291 h 138537"/>
                  <a:gd name="connsiteX25" fmla="*/ 81590 w 106900"/>
                  <a:gd name="connsiteY25" fmla="*/ 35633 h 138537"/>
                  <a:gd name="connsiteX26" fmla="*/ 75596 w 106900"/>
                  <a:gd name="connsiteY26" fmla="*/ 27308 h 138537"/>
                  <a:gd name="connsiteX27" fmla="*/ 63940 w 106900"/>
                  <a:gd name="connsiteY27" fmla="*/ 21646 h 138537"/>
                  <a:gd name="connsiteX28" fmla="*/ 44625 w 106900"/>
                  <a:gd name="connsiteY28" fmla="*/ 19315 h 138537"/>
                  <a:gd name="connsiteX29" fmla="*/ 29639 w 106900"/>
                  <a:gd name="connsiteY29" fmla="*/ 19648 h 138537"/>
                  <a:gd name="connsiteX30" fmla="*/ 22312 w 106900"/>
                  <a:gd name="connsiteY30" fmla="*/ 20314 h 138537"/>
                  <a:gd name="connsiteX31" fmla="*/ 22312 w 106900"/>
                  <a:gd name="connsiteY31" fmla="*/ 69269 h 13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6900" h="138537">
                    <a:moveTo>
                      <a:pt x="0" y="14653"/>
                    </a:moveTo>
                    <a:cubicBezTo>
                      <a:pt x="0" y="10324"/>
                      <a:pt x="999" y="7326"/>
                      <a:pt x="2997" y="5661"/>
                    </a:cubicBezTo>
                    <a:cubicBezTo>
                      <a:pt x="4995" y="3663"/>
                      <a:pt x="7659" y="2664"/>
                      <a:pt x="10657" y="1998"/>
                    </a:cubicBezTo>
                    <a:cubicBezTo>
                      <a:pt x="12655" y="1665"/>
                      <a:pt x="16651" y="1332"/>
                      <a:pt x="21979" y="666"/>
                    </a:cubicBezTo>
                    <a:cubicBezTo>
                      <a:pt x="27308" y="333"/>
                      <a:pt x="35300" y="0"/>
                      <a:pt x="45291" y="0"/>
                    </a:cubicBezTo>
                    <a:cubicBezTo>
                      <a:pt x="65938" y="0"/>
                      <a:pt x="81590" y="4329"/>
                      <a:pt x="91581" y="12655"/>
                    </a:cubicBezTo>
                    <a:cubicBezTo>
                      <a:pt x="101572" y="20980"/>
                      <a:pt x="106900" y="32303"/>
                      <a:pt x="106900" y="45957"/>
                    </a:cubicBezTo>
                    <a:cubicBezTo>
                      <a:pt x="106900" y="52618"/>
                      <a:pt x="105901" y="58612"/>
                      <a:pt x="103570" y="64273"/>
                    </a:cubicBezTo>
                    <a:cubicBezTo>
                      <a:pt x="101572" y="69935"/>
                      <a:pt x="97908" y="74930"/>
                      <a:pt x="93246" y="78926"/>
                    </a:cubicBezTo>
                    <a:cubicBezTo>
                      <a:pt x="88584" y="82923"/>
                      <a:pt x="82589" y="86253"/>
                      <a:pt x="74930" y="88584"/>
                    </a:cubicBezTo>
                    <a:cubicBezTo>
                      <a:pt x="67270" y="90915"/>
                      <a:pt x="58279" y="91914"/>
                      <a:pt x="47622" y="91914"/>
                    </a:cubicBezTo>
                    <a:cubicBezTo>
                      <a:pt x="44958" y="91914"/>
                      <a:pt x="42294" y="91914"/>
                      <a:pt x="39297" y="91581"/>
                    </a:cubicBezTo>
                    <a:cubicBezTo>
                      <a:pt x="36632" y="91248"/>
                      <a:pt x="33968" y="91248"/>
                      <a:pt x="31637" y="90915"/>
                    </a:cubicBezTo>
                    <a:cubicBezTo>
                      <a:pt x="29306" y="90582"/>
                      <a:pt x="27308" y="90582"/>
                      <a:pt x="25643" y="90249"/>
                    </a:cubicBezTo>
                    <a:cubicBezTo>
                      <a:pt x="23977" y="89916"/>
                      <a:pt x="22978" y="89916"/>
                      <a:pt x="22646" y="89916"/>
                    </a:cubicBezTo>
                    <a:lnTo>
                      <a:pt x="22646" y="138537"/>
                    </a:lnTo>
                    <a:lnTo>
                      <a:pt x="0" y="138537"/>
                    </a:lnTo>
                    <a:lnTo>
                      <a:pt x="0" y="14653"/>
                    </a:lnTo>
                    <a:close/>
                    <a:moveTo>
                      <a:pt x="22646" y="69269"/>
                    </a:moveTo>
                    <a:cubicBezTo>
                      <a:pt x="23645" y="69269"/>
                      <a:pt x="25976" y="69602"/>
                      <a:pt x="30305" y="70268"/>
                    </a:cubicBezTo>
                    <a:cubicBezTo>
                      <a:pt x="34301" y="70934"/>
                      <a:pt x="39629" y="71267"/>
                      <a:pt x="46290" y="71267"/>
                    </a:cubicBezTo>
                    <a:cubicBezTo>
                      <a:pt x="53283" y="71267"/>
                      <a:pt x="59278" y="70601"/>
                      <a:pt x="64273" y="69269"/>
                    </a:cubicBezTo>
                    <a:cubicBezTo>
                      <a:pt x="68936" y="67936"/>
                      <a:pt x="72932" y="65938"/>
                      <a:pt x="75596" y="63607"/>
                    </a:cubicBezTo>
                    <a:cubicBezTo>
                      <a:pt x="78260" y="61276"/>
                      <a:pt x="80258" y="58612"/>
                      <a:pt x="81590" y="55282"/>
                    </a:cubicBezTo>
                    <a:cubicBezTo>
                      <a:pt x="82922" y="52284"/>
                      <a:pt x="83256" y="48954"/>
                      <a:pt x="83256" y="45291"/>
                    </a:cubicBezTo>
                    <a:cubicBezTo>
                      <a:pt x="83256" y="41961"/>
                      <a:pt x="82589" y="38631"/>
                      <a:pt x="81590" y="35633"/>
                    </a:cubicBezTo>
                    <a:cubicBezTo>
                      <a:pt x="80591" y="32636"/>
                      <a:pt x="78593" y="29639"/>
                      <a:pt x="75596" y="27308"/>
                    </a:cubicBezTo>
                    <a:cubicBezTo>
                      <a:pt x="72599" y="24977"/>
                      <a:pt x="68936" y="22979"/>
                      <a:pt x="63940" y="21646"/>
                    </a:cubicBezTo>
                    <a:cubicBezTo>
                      <a:pt x="58945" y="20314"/>
                      <a:pt x="52617" y="19315"/>
                      <a:pt x="44625" y="19315"/>
                    </a:cubicBezTo>
                    <a:cubicBezTo>
                      <a:pt x="38297" y="19315"/>
                      <a:pt x="33302" y="19315"/>
                      <a:pt x="29639" y="19648"/>
                    </a:cubicBezTo>
                    <a:cubicBezTo>
                      <a:pt x="25976" y="19981"/>
                      <a:pt x="23311" y="20314"/>
                      <a:pt x="22312" y="20314"/>
                    </a:cubicBezTo>
                    <a:lnTo>
                      <a:pt x="22312" y="6926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9CBC8F1-3D71-DF0A-5A61-D1C992F0894B}"/>
                  </a:ext>
                </a:extLst>
              </p:cNvPr>
              <p:cNvSpPr/>
              <p:nvPr/>
            </p:nvSpPr>
            <p:spPr>
              <a:xfrm>
                <a:off x="10211801" y="1228383"/>
                <a:ext cx="69268" cy="102570"/>
              </a:xfrm>
              <a:custGeom>
                <a:avLst/>
                <a:gdLst>
                  <a:gd name="connsiteX0" fmla="*/ 333 w 69268"/>
                  <a:gd name="connsiteY0" fmla="*/ 38298 h 102570"/>
                  <a:gd name="connsiteX1" fmla="*/ 11323 w 69268"/>
                  <a:gd name="connsiteY1" fmla="*/ 9991 h 102570"/>
                  <a:gd name="connsiteX2" fmla="*/ 41628 w 69268"/>
                  <a:gd name="connsiteY2" fmla="*/ 0 h 102570"/>
                  <a:gd name="connsiteX3" fmla="*/ 61609 w 69268"/>
                  <a:gd name="connsiteY3" fmla="*/ 3330 h 102570"/>
                  <a:gd name="connsiteX4" fmla="*/ 69269 w 69268"/>
                  <a:gd name="connsiteY4" fmla="*/ 13987 h 102570"/>
                  <a:gd name="connsiteX5" fmla="*/ 67270 w 69268"/>
                  <a:gd name="connsiteY5" fmla="*/ 20647 h 102570"/>
                  <a:gd name="connsiteX6" fmla="*/ 64273 w 69268"/>
                  <a:gd name="connsiteY6" fmla="*/ 24644 h 102570"/>
                  <a:gd name="connsiteX7" fmla="*/ 55948 w 69268"/>
                  <a:gd name="connsiteY7" fmla="*/ 21646 h 102570"/>
                  <a:gd name="connsiteX8" fmla="*/ 44958 w 69268"/>
                  <a:gd name="connsiteY8" fmla="*/ 20314 h 102570"/>
                  <a:gd name="connsiteX9" fmla="*/ 22312 w 69268"/>
                  <a:gd name="connsiteY9" fmla="*/ 44958 h 102570"/>
                  <a:gd name="connsiteX10" fmla="*/ 22312 w 69268"/>
                  <a:gd name="connsiteY10" fmla="*/ 102571 h 102570"/>
                  <a:gd name="connsiteX11" fmla="*/ 0 w 69268"/>
                  <a:gd name="connsiteY11" fmla="*/ 102571 h 102570"/>
                  <a:gd name="connsiteX12" fmla="*/ 0 w 69268"/>
                  <a:gd name="connsiteY12" fmla="*/ 38298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68" h="102570">
                    <a:moveTo>
                      <a:pt x="333" y="38298"/>
                    </a:moveTo>
                    <a:cubicBezTo>
                      <a:pt x="333" y="25976"/>
                      <a:pt x="3996" y="16651"/>
                      <a:pt x="11323" y="9991"/>
                    </a:cubicBezTo>
                    <a:cubicBezTo>
                      <a:pt x="18649" y="3330"/>
                      <a:pt x="28640" y="0"/>
                      <a:pt x="41628" y="0"/>
                    </a:cubicBezTo>
                    <a:cubicBezTo>
                      <a:pt x="49953" y="0"/>
                      <a:pt x="56614" y="999"/>
                      <a:pt x="61609" y="3330"/>
                    </a:cubicBezTo>
                    <a:cubicBezTo>
                      <a:pt x="66604" y="5661"/>
                      <a:pt x="69269" y="9325"/>
                      <a:pt x="69269" y="13987"/>
                    </a:cubicBezTo>
                    <a:cubicBezTo>
                      <a:pt x="69269" y="16318"/>
                      <a:pt x="68602" y="18316"/>
                      <a:pt x="67270" y="20647"/>
                    </a:cubicBezTo>
                    <a:cubicBezTo>
                      <a:pt x="65938" y="22645"/>
                      <a:pt x="64939" y="23978"/>
                      <a:pt x="64273" y="24644"/>
                    </a:cubicBezTo>
                    <a:cubicBezTo>
                      <a:pt x="61942" y="23645"/>
                      <a:pt x="59278" y="22645"/>
                      <a:pt x="55948" y="21646"/>
                    </a:cubicBezTo>
                    <a:cubicBezTo>
                      <a:pt x="52618" y="20647"/>
                      <a:pt x="48954" y="20314"/>
                      <a:pt x="44958" y="20314"/>
                    </a:cubicBezTo>
                    <a:cubicBezTo>
                      <a:pt x="29639" y="20314"/>
                      <a:pt x="22312" y="28640"/>
                      <a:pt x="22312" y="44958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3829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6787193-A482-BB62-B20C-A6FE13EA10F5}"/>
                  </a:ext>
                </a:extLst>
              </p:cNvPr>
              <p:cNvSpPr/>
              <p:nvPr/>
            </p:nvSpPr>
            <p:spPr>
              <a:xfrm>
                <a:off x="10287730" y="1228050"/>
                <a:ext cx="106567" cy="104901"/>
              </a:xfrm>
              <a:custGeom>
                <a:avLst/>
                <a:gdLst>
                  <a:gd name="connsiteX0" fmla="*/ 53283 w 106567"/>
                  <a:gd name="connsiteY0" fmla="*/ 0 h 104901"/>
                  <a:gd name="connsiteX1" fmla="*/ 74264 w 106567"/>
                  <a:gd name="connsiteY1" fmla="*/ 3996 h 104901"/>
                  <a:gd name="connsiteX2" fmla="*/ 91248 w 106567"/>
                  <a:gd name="connsiteY2" fmla="*/ 14986 h 104901"/>
                  <a:gd name="connsiteX3" fmla="*/ 102571 w 106567"/>
                  <a:gd name="connsiteY3" fmla="*/ 31637 h 104901"/>
                  <a:gd name="connsiteX4" fmla="*/ 106567 w 106567"/>
                  <a:gd name="connsiteY4" fmla="*/ 52617 h 104901"/>
                  <a:gd name="connsiteX5" fmla="*/ 102571 w 106567"/>
                  <a:gd name="connsiteY5" fmla="*/ 73265 h 104901"/>
                  <a:gd name="connsiteX6" fmla="*/ 91248 w 106567"/>
                  <a:gd name="connsiteY6" fmla="*/ 89916 h 104901"/>
                  <a:gd name="connsiteX7" fmla="*/ 74264 w 106567"/>
                  <a:gd name="connsiteY7" fmla="*/ 100906 h 104901"/>
                  <a:gd name="connsiteX8" fmla="*/ 53283 w 106567"/>
                  <a:gd name="connsiteY8" fmla="*/ 104902 h 104901"/>
                  <a:gd name="connsiteX9" fmla="*/ 32303 w 106567"/>
                  <a:gd name="connsiteY9" fmla="*/ 100906 h 104901"/>
                  <a:gd name="connsiteX10" fmla="*/ 15319 w 106567"/>
                  <a:gd name="connsiteY10" fmla="*/ 89916 h 104901"/>
                  <a:gd name="connsiteX11" fmla="*/ 3996 w 106567"/>
                  <a:gd name="connsiteY11" fmla="*/ 73265 h 104901"/>
                  <a:gd name="connsiteX12" fmla="*/ 0 w 106567"/>
                  <a:gd name="connsiteY12" fmla="*/ 52617 h 104901"/>
                  <a:gd name="connsiteX13" fmla="*/ 3996 w 106567"/>
                  <a:gd name="connsiteY13" fmla="*/ 31637 h 104901"/>
                  <a:gd name="connsiteX14" fmla="*/ 15319 w 106567"/>
                  <a:gd name="connsiteY14" fmla="*/ 14986 h 104901"/>
                  <a:gd name="connsiteX15" fmla="*/ 32303 w 106567"/>
                  <a:gd name="connsiteY15" fmla="*/ 3996 h 104901"/>
                  <a:gd name="connsiteX16" fmla="*/ 53283 w 106567"/>
                  <a:gd name="connsiteY16" fmla="*/ 0 h 104901"/>
                  <a:gd name="connsiteX17" fmla="*/ 53283 w 106567"/>
                  <a:gd name="connsiteY17" fmla="*/ 85587 h 104901"/>
                  <a:gd name="connsiteX18" fmla="*/ 65605 w 106567"/>
                  <a:gd name="connsiteY18" fmla="*/ 83256 h 104901"/>
                  <a:gd name="connsiteX19" fmla="*/ 75263 w 106567"/>
                  <a:gd name="connsiteY19" fmla="*/ 76262 h 104901"/>
                  <a:gd name="connsiteX20" fmla="*/ 81591 w 106567"/>
                  <a:gd name="connsiteY20" fmla="*/ 65938 h 104901"/>
                  <a:gd name="connsiteX21" fmla="*/ 83922 w 106567"/>
                  <a:gd name="connsiteY21" fmla="*/ 52951 h 104901"/>
                  <a:gd name="connsiteX22" fmla="*/ 81591 w 106567"/>
                  <a:gd name="connsiteY22" fmla="*/ 39963 h 104901"/>
                  <a:gd name="connsiteX23" fmla="*/ 75263 w 106567"/>
                  <a:gd name="connsiteY23" fmla="*/ 29639 h 104901"/>
                  <a:gd name="connsiteX24" fmla="*/ 65605 w 106567"/>
                  <a:gd name="connsiteY24" fmla="*/ 22646 h 104901"/>
                  <a:gd name="connsiteX25" fmla="*/ 53283 w 106567"/>
                  <a:gd name="connsiteY25" fmla="*/ 20314 h 104901"/>
                  <a:gd name="connsiteX26" fmla="*/ 40962 w 106567"/>
                  <a:gd name="connsiteY26" fmla="*/ 22646 h 104901"/>
                  <a:gd name="connsiteX27" fmla="*/ 31304 w 106567"/>
                  <a:gd name="connsiteY27" fmla="*/ 29639 h 104901"/>
                  <a:gd name="connsiteX28" fmla="*/ 24977 w 106567"/>
                  <a:gd name="connsiteY28" fmla="*/ 39963 h 104901"/>
                  <a:gd name="connsiteX29" fmla="*/ 22646 w 106567"/>
                  <a:gd name="connsiteY29" fmla="*/ 52951 h 104901"/>
                  <a:gd name="connsiteX30" fmla="*/ 24977 w 106567"/>
                  <a:gd name="connsiteY30" fmla="*/ 65938 h 104901"/>
                  <a:gd name="connsiteX31" fmla="*/ 31304 w 106567"/>
                  <a:gd name="connsiteY31" fmla="*/ 76262 h 104901"/>
                  <a:gd name="connsiteX32" fmla="*/ 40962 w 106567"/>
                  <a:gd name="connsiteY32" fmla="*/ 83256 h 104901"/>
                  <a:gd name="connsiteX33" fmla="*/ 53283 w 106567"/>
                  <a:gd name="connsiteY33" fmla="*/ 85587 h 10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6567" h="104901">
                    <a:moveTo>
                      <a:pt x="53283" y="0"/>
                    </a:moveTo>
                    <a:cubicBezTo>
                      <a:pt x="60943" y="0"/>
                      <a:pt x="67937" y="1332"/>
                      <a:pt x="74264" y="3996"/>
                    </a:cubicBezTo>
                    <a:cubicBezTo>
                      <a:pt x="80924" y="6660"/>
                      <a:pt x="86586" y="10324"/>
                      <a:pt x="91248" y="14986"/>
                    </a:cubicBezTo>
                    <a:cubicBezTo>
                      <a:pt x="95911" y="19648"/>
                      <a:pt x="99907" y="25310"/>
                      <a:pt x="102571" y="31637"/>
                    </a:cubicBezTo>
                    <a:cubicBezTo>
                      <a:pt x="105235" y="37964"/>
                      <a:pt x="106567" y="44958"/>
                      <a:pt x="106567" y="52617"/>
                    </a:cubicBezTo>
                    <a:cubicBezTo>
                      <a:pt x="106567" y="59944"/>
                      <a:pt x="105235" y="66937"/>
                      <a:pt x="102571" y="73265"/>
                    </a:cubicBezTo>
                    <a:cubicBezTo>
                      <a:pt x="99907" y="79592"/>
                      <a:pt x="96243" y="85254"/>
                      <a:pt x="91248" y="89916"/>
                    </a:cubicBezTo>
                    <a:cubicBezTo>
                      <a:pt x="86586" y="94578"/>
                      <a:pt x="80924" y="98241"/>
                      <a:pt x="74264" y="100906"/>
                    </a:cubicBezTo>
                    <a:cubicBezTo>
                      <a:pt x="67603" y="103570"/>
                      <a:pt x="60610" y="104902"/>
                      <a:pt x="53283" y="104902"/>
                    </a:cubicBezTo>
                    <a:cubicBezTo>
                      <a:pt x="45624" y="104902"/>
                      <a:pt x="38631" y="103570"/>
                      <a:pt x="32303" y="100906"/>
                    </a:cubicBezTo>
                    <a:cubicBezTo>
                      <a:pt x="25643" y="98241"/>
                      <a:pt x="19981" y="94578"/>
                      <a:pt x="15319" y="89916"/>
                    </a:cubicBezTo>
                    <a:cubicBezTo>
                      <a:pt x="10657" y="85254"/>
                      <a:pt x="6661" y="79592"/>
                      <a:pt x="3996" y="73265"/>
                    </a:cubicBezTo>
                    <a:cubicBezTo>
                      <a:pt x="1332" y="66937"/>
                      <a:pt x="0" y="59944"/>
                      <a:pt x="0" y="52617"/>
                    </a:cubicBezTo>
                    <a:cubicBezTo>
                      <a:pt x="0" y="44958"/>
                      <a:pt x="1332" y="37964"/>
                      <a:pt x="3996" y="31637"/>
                    </a:cubicBezTo>
                    <a:cubicBezTo>
                      <a:pt x="6661" y="25310"/>
                      <a:pt x="10324" y="19648"/>
                      <a:pt x="15319" y="14986"/>
                    </a:cubicBezTo>
                    <a:cubicBezTo>
                      <a:pt x="19981" y="10324"/>
                      <a:pt x="25643" y="6660"/>
                      <a:pt x="32303" y="3996"/>
                    </a:cubicBezTo>
                    <a:cubicBezTo>
                      <a:pt x="38631" y="1332"/>
                      <a:pt x="45624" y="0"/>
                      <a:pt x="53283" y="0"/>
                    </a:cubicBezTo>
                    <a:close/>
                    <a:moveTo>
                      <a:pt x="53283" y="85587"/>
                    </a:moveTo>
                    <a:cubicBezTo>
                      <a:pt x="57613" y="85587"/>
                      <a:pt x="61942" y="84921"/>
                      <a:pt x="65605" y="83256"/>
                    </a:cubicBezTo>
                    <a:cubicBezTo>
                      <a:pt x="69269" y="81590"/>
                      <a:pt x="72599" y="79259"/>
                      <a:pt x="75263" y="76262"/>
                    </a:cubicBezTo>
                    <a:cubicBezTo>
                      <a:pt x="77927" y="73265"/>
                      <a:pt x="79925" y="69935"/>
                      <a:pt x="81591" y="65938"/>
                    </a:cubicBezTo>
                    <a:cubicBezTo>
                      <a:pt x="82922" y="61942"/>
                      <a:pt x="83922" y="57613"/>
                      <a:pt x="83922" y="52951"/>
                    </a:cubicBezTo>
                    <a:cubicBezTo>
                      <a:pt x="83922" y="48288"/>
                      <a:pt x="83256" y="43959"/>
                      <a:pt x="81591" y="39963"/>
                    </a:cubicBezTo>
                    <a:cubicBezTo>
                      <a:pt x="80258" y="35966"/>
                      <a:pt x="77927" y="32303"/>
                      <a:pt x="75263" y="29639"/>
                    </a:cubicBezTo>
                    <a:cubicBezTo>
                      <a:pt x="72599" y="26642"/>
                      <a:pt x="69269" y="24311"/>
                      <a:pt x="65605" y="22646"/>
                    </a:cubicBezTo>
                    <a:cubicBezTo>
                      <a:pt x="61942" y="20980"/>
                      <a:pt x="57613" y="20314"/>
                      <a:pt x="53283" y="20314"/>
                    </a:cubicBezTo>
                    <a:cubicBezTo>
                      <a:pt x="48621" y="20314"/>
                      <a:pt x="44625" y="20980"/>
                      <a:pt x="40962" y="22646"/>
                    </a:cubicBezTo>
                    <a:cubicBezTo>
                      <a:pt x="37299" y="24311"/>
                      <a:pt x="33968" y="26642"/>
                      <a:pt x="31304" y="29639"/>
                    </a:cubicBezTo>
                    <a:cubicBezTo>
                      <a:pt x="28640" y="32636"/>
                      <a:pt x="26642" y="35966"/>
                      <a:pt x="24977" y="39963"/>
                    </a:cubicBezTo>
                    <a:cubicBezTo>
                      <a:pt x="23645" y="43959"/>
                      <a:pt x="22646" y="48288"/>
                      <a:pt x="22646" y="52951"/>
                    </a:cubicBezTo>
                    <a:cubicBezTo>
                      <a:pt x="22646" y="57613"/>
                      <a:pt x="23312" y="61942"/>
                      <a:pt x="24977" y="65938"/>
                    </a:cubicBezTo>
                    <a:cubicBezTo>
                      <a:pt x="26309" y="69935"/>
                      <a:pt x="28640" y="73265"/>
                      <a:pt x="31304" y="76262"/>
                    </a:cubicBezTo>
                    <a:cubicBezTo>
                      <a:pt x="33968" y="79259"/>
                      <a:pt x="37299" y="81590"/>
                      <a:pt x="40962" y="83256"/>
                    </a:cubicBezTo>
                    <a:cubicBezTo>
                      <a:pt x="44625" y="84588"/>
                      <a:pt x="48621" y="85587"/>
                      <a:pt x="53283" y="85587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06393D8-8ADB-9CBF-8588-10ED949838C1}"/>
                  </a:ext>
                </a:extLst>
              </p:cNvPr>
              <p:cNvSpPr/>
              <p:nvPr/>
            </p:nvSpPr>
            <p:spPr>
              <a:xfrm>
                <a:off x="10406952" y="1228716"/>
                <a:ext cx="94245" cy="106234"/>
              </a:xfrm>
              <a:custGeom>
                <a:avLst/>
                <a:gdLst>
                  <a:gd name="connsiteX0" fmla="*/ 8659 w 94245"/>
                  <a:gd name="connsiteY0" fmla="*/ 77261 h 106234"/>
                  <a:gd name="connsiteX1" fmla="*/ 13654 w 94245"/>
                  <a:gd name="connsiteY1" fmla="*/ 79925 h 106234"/>
                  <a:gd name="connsiteX2" fmla="*/ 22312 w 94245"/>
                  <a:gd name="connsiteY2" fmla="*/ 83256 h 106234"/>
                  <a:gd name="connsiteX3" fmla="*/ 33968 w 94245"/>
                  <a:gd name="connsiteY3" fmla="*/ 86253 h 106234"/>
                  <a:gd name="connsiteX4" fmla="*/ 48288 w 94245"/>
                  <a:gd name="connsiteY4" fmla="*/ 87585 h 106234"/>
                  <a:gd name="connsiteX5" fmla="*/ 64939 w 94245"/>
                  <a:gd name="connsiteY5" fmla="*/ 84921 h 106234"/>
                  <a:gd name="connsiteX6" fmla="*/ 71267 w 94245"/>
                  <a:gd name="connsiteY6" fmla="*/ 75596 h 106234"/>
                  <a:gd name="connsiteX7" fmla="*/ 67270 w 94245"/>
                  <a:gd name="connsiteY7" fmla="*/ 67270 h 106234"/>
                  <a:gd name="connsiteX8" fmla="*/ 52618 w 94245"/>
                  <a:gd name="connsiteY8" fmla="*/ 63274 h 106234"/>
                  <a:gd name="connsiteX9" fmla="*/ 37299 w 94245"/>
                  <a:gd name="connsiteY9" fmla="*/ 61609 h 106234"/>
                  <a:gd name="connsiteX10" fmla="*/ 22979 w 94245"/>
                  <a:gd name="connsiteY10" fmla="*/ 58612 h 106234"/>
                  <a:gd name="connsiteX11" fmla="*/ 11656 w 94245"/>
                  <a:gd name="connsiteY11" fmla="*/ 52950 h 106234"/>
                  <a:gd name="connsiteX12" fmla="*/ 4329 w 94245"/>
                  <a:gd name="connsiteY12" fmla="*/ 43959 h 106234"/>
                  <a:gd name="connsiteX13" fmla="*/ 1665 w 94245"/>
                  <a:gd name="connsiteY13" fmla="*/ 31304 h 106234"/>
                  <a:gd name="connsiteX14" fmla="*/ 3996 w 94245"/>
                  <a:gd name="connsiteY14" fmla="*/ 19315 h 106234"/>
                  <a:gd name="connsiteX15" fmla="*/ 11656 w 94245"/>
                  <a:gd name="connsiteY15" fmla="*/ 9325 h 106234"/>
                  <a:gd name="connsiteX16" fmla="*/ 25310 w 94245"/>
                  <a:gd name="connsiteY16" fmla="*/ 2331 h 106234"/>
                  <a:gd name="connsiteX17" fmla="*/ 45957 w 94245"/>
                  <a:gd name="connsiteY17" fmla="*/ 0 h 106234"/>
                  <a:gd name="connsiteX18" fmla="*/ 77261 w 94245"/>
                  <a:gd name="connsiteY18" fmla="*/ 4662 h 106234"/>
                  <a:gd name="connsiteX19" fmla="*/ 88584 w 94245"/>
                  <a:gd name="connsiteY19" fmla="*/ 16651 h 106234"/>
                  <a:gd name="connsiteX20" fmla="*/ 87585 w 94245"/>
                  <a:gd name="connsiteY20" fmla="*/ 20980 h 106234"/>
                  <a:gd name="connsiteX21" fmla="*/ 85587 w 94245"/>
                  <a:gd name="connsiteY21" fmla="*/ 24311 h 106234"/>
                  <a:gd name="connsiteX22" fmla="*/ 83256 w 94245"/>
                  <a:gd name="connsiteY22" fmla="*/ 26642 h 106234"/>
                  <a:gd name="connsiteX23" fmla="*/ 81590 w 94245"/>
                  <a:gd name="connsiteY23" fmla="*/ 27641 h 106234"/>
                  <a:gd name="connsiteX24" fmla="*/ 78260 w 94245"/>
                  <a:gd name="connsiteY24" fmla="*/ 25310 h 106234"/>
                  <a:gd name="connsiteX25" fmla="*/ 71267 w 94245"/>
                  <a:gd name="connsiteY25" fmla="*/ 21979 h 106234"/>
                  <a:gd name="connsiteX26" fmla="*/ 60610 w 94245"/>
                  <a:gd name="connsiteY26" fmla="*/ 18982 h 106234"/>
                  <a:gd name="connsiteX27" fmla="*/ 46290 w 94245"/>
                  <a:gd name="connsiteY27" fmla="*/ 17650 h 106234"/>
                  <a:gd name="connsiteX28" fmla="*/ 23645 w 94245"/>
                  <a:gd name="connsiteY28" fmla="*/ 29639 h 106234"/>
                  <a:gd name="connsiteX29" fmla="*/ 27974 w 94245"/>
                  <a:gd name="connsiteY29" fmla="*/ 37631 h 106234"/>
                  <a:gd name="connsiteX30" fmla="*/ 40296 w 94245"/>
                  <a:gd name="connsiteY30" fmla="*/ 41295 h 106234"/>
                  <a:gd name="connsiteX31" fmla="*/ 60277 w 94245"/>
                  <a:gd name="connsiteY31" fmla="*/ 43959 h 106234"/>
                  <a:gd name="connsiteX32" fmla="*/ 85254 w 94245"/>
                  <a:gd name="connsiteY32" fmla="*/ 52950 h 106234"/>
                  <a:gd name="connsiteX33" fmla="*/ 94245 w 94245"/>
                  <a:gd name="connsiteY33" fmla="*/ 73265 h 106234"/>
                  <a:gd name="connsiteX34" fmla="*/ 82590 w 94245"/>
                  <a:gd name="connsiteY34" fmla="*/ 97242 h 106234"/>
                  <a:gd name="connsiteX35" fmla="*/ 49287 w 94245"/>
                  <a:gd name="connsiteY35" fmla="*/ 106234 h 106234"/>
                  <a:gd name="connsiteX36" fmla="*/ 30305 w 94245"/>
                  <a:gd name="connsiteY36" fmla="*/ 104569 h 106234"/>
                  <a:gd name="connsiteX37" fmla="*/ 15319 w 94245"/>
                  <a:gd name="connsiteY37" fmla="*/ 100906 h 106234"/>
                  <a:gd name="connsiteX38" fmla="*/ 4995 w 94245"/>
                  <a:gd name="connsiteY38" fmla="*/ 96909 h 106234"/>
                  <a:gd name="connsiteX39" fmla="*/ 0 w 94245"/>
                  <a:gd name="connsiteY39" fmla="*/ 93912 h 106234"/>
                  <a:gd name="connsiteX40" fmla="*/ 8659 w 94245"/>
                  <a:gd name="connsiteY40" fmla="*/ 77261 h 106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94245" h="106234">
                    <a:moveTo>
                      <a:pt x="8659" y="77261"/>
                    </a:moveTo>
                    <a:cubicBezTo>
                      <a:pt x="9658" y="77927"/>
                      <a:pt x="11323" y="78926"/>
                      <a:pt x="13654" y="79925"/>
                    </a:cubicBezTo>
                    <a:cubicBezTo>
                      <a:pt x="15985" y="80924"/>
                      <a:pt x="18982" y="81923"/>
                      <a:pt x="22312" y="83256"/>
                    </a:cubicBezTo>
                    <a:cubicBezTo>
                      <a:pt x="25643" y="84255"/>
                      <a:pt x="29639" y="85254"/>
                      <a:pt x="33968" y="86253"/>
                    </a:cubicBezTo>
                    <a:cubicBezTo>
                      <a:pt x="38298" y="86919"/>
                      <a:pt x="43293" y="87585"/>
                      <a:pt x="48288" y="87585"/>
                    </a:cubicBezTo>
                    <a:cubicBezTo>
                      <a:pt x="54949" y="87585"/>
                      <a:pt x="60610" y="86586"/>
                      <a:pt x="64939" y="84921"/>
                    </a:cubicBezTo>
                    <a:cubicBezTo>
                      <a:pt x="69269" y="83256"/>
                      <a:pt x="71267" y="79925"/>
                      <a:pt x="71267" y="75596"/>
                    </a:cubicBezTo>
                    <a:cubicBezTo>
                      <a:pt x="71267" y="71933"/>
                      <a:pt x="69935" y="68936"/>
                      <a:pt x="67270" y="67270"/>
                    </a:cubicBezTo>
                    <a:cubicBezTo>
                      <a:pt x="64606" y="65272"/>
                      <a:pt x="59611" y="63940"/>
                      <a:pt x="52618" y="63274"/>
                    </a:cubicBezTo>
                    <a:lnTo>
                      <a:pt x="37299" y="61609"/>
                    </a:lnTo>
                    <a:cubicBezTo>
                      <a:pt x="31970" y="60943"/>
                      <a:pt x="27308" y="60277"/>
                      <a:pt x="22979" y="58612"/>
                    </a:cubicBezTo>
                    <a:cubicBezTo>
                      <a:pt x="18649" y="57280"/>
                      <a:pt x="14986" y="55282"/>
                      <a:pt x="11656" y="52950"/>
                    </a:cubicBezTo>
                    <a:cubicBezTo>
                      <a:pt x="8659" y="50619"/>
                      <a:pt x="5994" y="47622"/>
                      <a:pt x="4329" y="43959"/>
                    </a:cubicBezTo>
                    <a:cubicBezTo>
                      <a:pt x="2664" y="40296"/>
                      <a:pt x="1665" y="36299"/>
                      <a:pt x="1665" y="31304"/>
                    </a:cubicBezTo>
                    <a:cubicBezTo>
                      <a:pt x="1665" y="26975"/>
                      <a:pt x="2331" y="22979"/>
                      <a:pt x="3996" y="19315"/>
                    </a:cubicBezTo>
                    <a:cubicBezTo>
                      <a:pt x="5661" y="15652"/>
                      <a:pt x="8326" y="12322"/>
                      <a:pt x="11656" y="9325"/>
                    </a:cubicBezTo>
                    <a:cubicBezTo>
                      <a:pt x="15319" y="6327"/>
                      <a:pt x="19648" y="3996"/>
                      <a:pt x="25310" y="2331"/>
                    </a:cubicBezTo>
                    <a:cubicBezTo>
                      <a:pt x="30971" y="666"/>
                      <a:pt x="37631" y="0"/>
                      <a:pt x="45957" y="0"/>
                    </a:cubicBezTo>
                    <a:cubicBezTo>
                      <a:pt x="59611" y="0"/>
                      <a:pt x="69935" y="1665"/>
                      <a:pt x="77261" y="4662"/>
                    </a:cubicBezTo>
                    <a:cubicBezTo>
                      <a:pt x="84588" y="7660"/>
                      <a:pt x="88584" y="11656"/>
                      <a:pt x="88584" y="16651"/>
                    </a:cubicBezTo>
                    <a:cubicBezTo>
                      <a:pt x="88584" y="18316"/>
                      <a:pt x="88251" y="19648"/>
                      <a:pt x="87585" y="20980"/>
                    </a:cubicBezTo>
                    <a:cubicBezTo>
                      <a:pt x="86919" y="22312"/>
                      <a:pt x="86253" y="23312"/>
                      <a:pt x="85587" y="24311"/>
                    </a:cubicBezTo>
                    <a:cubicBezTo>
                      <a:pt x="84921" y="25310"/>
                      <a:pt x="84255" y="25976"/>
                      <a:pt x="83256" y="26642"/>
                    </a:cubicBezTo>
                    <a:cubicBezTo>
                      <a:pt x="82590" y="27308"/>
                      <a:pt x="81923" y="27641"/>
                      <a:pt x="81590" y="27641"/>
                    </a:cubicBezTo>
                    <a:cubicBezTo>
                      <a:pt x="80924" y="26975"/>
                      <a:pt x="79925" y="26309"/>
                      <a:pt x="78260" y="25310"/>
                    </a:cubicBezTo>
                    <a:cubicBezTo>
                      <a:pt x="76595" y="24311"/>
                      <a:pt x="74264" y="22979"/>
                      <a:pt x="71267" y="21979"/>
                    </a:cubicBezTo>
                    <a:cubicBezTo>
                      <a:pt x="68270" y="20980"/>
                      <a:pt x="64606" y="19981"/>
                      <a:pt x="60610" y="18982"/>
                    </a:cubicBezTo>
                    <a:cubicBezTo>
                      <a:pt x="56614" y="17983"/>
                      <a:pt x="51619" y="17650"/>
                      <a:pt x="46290" y="17650"/>
                    </a:cubicBezTo>
                    <a:cubicBezTo>
                      <a:pt x="31304" y="17650"/>
                      <a:pt x="23645" y="21646"/>
                      <a:pt x="23645" y="29639"/>
                    </a:cubicBezTo>
                    <a:cubicBezTo>
                      <a:pt x="23645" y="32969"/>
                      <a:pt x="24977" y="35633"/>
                      <a:pt x="27974" y="37631"/>
                    </a:cubicBezTo>
                    <a:cubicBezTo>
                      <a:pt x="30971" y="39297"/>
                      <a:pt x="34967" y="40629"/>
                      <a:pt x="40296" y="41295"/>
                    </a:cubicBezTo>
                    <a:lnTo>
                      <a:pt x="60277" y="43959"/>
                    </a:lnTo>
                    <a:cubicBezTo>
                      <a:pt x="70934" y="45291"/>
                      <a:pt x="79259" y="48288"/>
                      <a:pt x="85254" y="52950"/>
                    </a:cubicBezTo>
                    <a:cubicBezTo>
                      <a:pt x="91248" y="57613"/>
                      <a:pt x="94245" y="64273"/>
                      <a:pt x="94245" y="73265"/>
                    </a:cubicBezTo>
                    <a:cubicBezTo>
                      <a:pt x="94245" y="83256"/>
                      <a:pt x="90249" y="91248"/>
                      <a:pt x="82590" y="97242"/>
                    </a:cubicBezTo>
                    <a:cubicBezTo>
                      <a:pt x="74930" y="103237"/>
                      <a:pt x="63607" y="106234"/>
                      <a:pt x="49287" y="106234"/>
                    </a:cubicBezTo>
                    <a:cubicBezTo>
                      <a:pt x="42294" y="106234"/>
                      <a:pt x="35966" y="105568"/>
                      <a:pt x="30305" y="104569"/>
                    </a:cubicBezTo>
                    <a:cubicBezTo>
                      <a:pt x="24644" y="103570"/>
                      <a:pt x="19648" y="102238"/>
                      <a:pt x="15319" y="100906"/>
                    </a:cubicBezTo>
                    <a:cubicBezTo>
                      <a:pt x="10990" y="99574"/>
                      <a:pt x="7660" y="98241"/>
                      <a:pt x="4995" y="96909"/>
                    </a:cubicBezTo>
                    <a:cubicBezTo>
                      <a:pt x="2331" y="95577"/>
                      <a:pt x="666" y="94578"/>
                      <a:pt x="0" y="93912"/>
                    </a:cubicBezTo>
                    <a:lnTo>
                      <a:pt x="8659" y="7726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0C4BDCD-A2C8-E65B-759C-DFCD3ED597D5}"/>
                  </a:ext>
                </a:extLst>
              </p:cNvPr>
              <p:cNvSpPr/>
              <p:nvPr/>
            </p:nvSpPr>
            <p:spPr>
              <a:xfrm>
                <a:off x="10520512" y="1202740"/>
                <a:ext cx="66271" cy="130544"/>
              </a:xfrm>
              <a:custGeom>
                <a:avLst/>
                <a:gdLst>
                  <a:gd name="connsiteX0" fmla="*/ 0 w 66271"/>
                  <a:gd name="connsiteY0" fmla="*/ 10324 h 130544"/>
                  <a:gd name="connsiteX1" fmla="*/ 2997 w 66271"/>
                  <a:gd name="connsiteY1" fmla="*/ 2331 h 130544"/>
                  <a:gd name="connsiteX2" fmla="*/ 11656 w 66271"/>
                  <a:gd name="connsiteY2" fmla="*/ 0 h 130544"/>
                  <a:gd name="connsiteX3" fmla="*/ 18316 w 66271"/>
                  <a:gd name="connsiteY3" fmla="*/ 999 h 130544"/>
                  <a:gd name="connsiteX4" fmla="*/ 22313 w 66271"/>
                  <a:gd name="connsiteY4" fmla="*/ 2331 h 130544"/>
                  <a:gd name="connsiteX5" fmla="*/ 22313 w 66271"/>
                  <a:gd name="connsiteY5" fmla="*/ 28307 h 130544"/>
                  <a:gd name="connsiteX6" fmla="*/ 50619 w 66271"/>
                  <a:gd name="connsiteY6" fmla="*/ 28307 h 130544"/>
                  <a:gd name="connsiteX7" fmla="*/ 59611 w 66271"/>
                  <a:gd name="connsiteY7" fmla="*/ 30971 h 130544"/>
                  <a:gd name="connsiteX8" fmla="*/ 62275 w 66271"/>
                  <a:gd name="connsiteY8" fmla="*/ 38964 h 130544"/>
                  <a:gd name="connsiteX9" fmla="*/ 61276 w 66271"/>
                  <a:gd name="connsiteY9" fmla="*/ 45291 h 130544"/>
                  <a:gd name="connsiteX10" fmla="*/ 59611 w 66271"/>
                  <a:gd name="connsiteY10" fmla="*/ 49287 h 130544"/>
                  <a:gd name="connsiteX11" fmla="*/ 22313 w 66271"/>
                  <a:gd name="connsiteY11" fmla="*/ 49287 h 130544"/>
                  <a:gd name="connsiteX12" fmla="*/ 22313 w 66271"/>
                  <a:gd name="connsiteY12" fmla="*/ 93579 h 130544"/>
                  <a:gd name="connsiteX13" fmla="*/ 23645 w 66271"/>
                  <a:gd name="connsiteY13" fmla="*/ 101905 h 130544"/>
                  <a:gd name="connsiteX14" fmla="*/ 27308 w 66271"/>
                  <a:gd name="connsiteY14" fmla="*/ 107233 h 130544"/>
                  <a:gd name="connsiteX15" fmla="*/ 32969 w 66271"/>
                  <a:gd name="connsiteY15" fmla="*/ 109897 h 130544"/>
                  <a:gd name="connsiteX16" fmla="*/ 39630 w 66271"/>
                  <a:gd name="connsiteY16" fmla="*/ 110563 h 130544"/>
                  <a:gd name="connsiteX17" fmla="*/ 50286 w 66271"/>
                  <a:gd name="connsiteY17" fmla="*/ 108898 h 130544"/>
                  <a:gd name="connsiteX18" fmla="*/ 57280 w 66271"/>
                  <a:gd name="connsiteY18" fmla="*/ 105568 h 130544"/>
                  <a:gd name="connsiteX19" fmla="*/ 66272 w 66271"/>
                  <a:gd name="connsiteY19" fmla="*/ 120554 h 130544"/>
                  <a:gd name="connsiteX20" fmla="*/ 61942 w 66271"/>
                  <a:gd name="connsiteY20" fmla="*/ 123551 h 130544"/>
                  <a:gd name="connsiteX21" fmla="*/ 54949 w 66271"/>
                  <a:gd name="connsiteY21" fmla="*/ 126881 h 130544"/>
                  <a:gd name="connsiteX22" fmla="*/ 45957 w 66271"/>
                  <a:gd name="connsiteY22" fmla="*/ 129546 h 130544"/>
                  <a:gd name="connsiteX23" fmla="*/ 34967 w 66271"/>
                  <a:gd name="connsiteY23" fmla="*/ 130545 h 130544"/>
                  <a:gd name="connsiteX24" fmla="*/ 8992 w 66271"/>
                  <a:gd name="connsiteY24" fmla="*/ 121553 h 130544"/>
                  <a:gd name="connsiteX25" fmla="*/ 333 w 66271"/>
                  <a:gd name="connsiteY25" fmla="*/ 97908 h 130544"/>
                  <a:gd name="connsiteX26" fmla="*/ 333 w 66271"/>
                  <a:gd name="connsiteY26" fmla="*/ 10324 h 130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271" h="130544">
                    <a:moveTo>
                      <a:pt x="0" y="10324"/>
                    </a:moveTo>
                    <a:cubicBezTo>
                      <a:pt x="0" y="6660"/>
                      <a:pt x="999" y="3996"/>
                      <a:pt x="2997" y="2331"/>
                    </a:cubicBezTo>
                    <a:cubicBezTo>
                      <a:pt x="4995" y="666"/>
                      <a:pt x="7993" y="0"/>
                      <a:pt x="11656" y="0"/>
                    </a:cubicBezTo>
                    <a:cubicBezTo>
                      <a:pt x="13987" y="0"/>
                      <a:pt x="16318" y="333"/>
                      <a:pt x="18316" y="999"/>
                    </a:cubicBezTo>
                    <a:cubicBezTo>
                      <a:pt x="20314" y="1665"/>
                      <a:pt x="21646" y="1998"/>
                      <a:pt x="22313" y="2331"/>
                    </a:cubicBezTo>
                    <a:lnTo>
                      <a:pt x="22313" y="28307"/>
                    </a:lnTo>
                    <a:lnTo>
                      <a:pt x="50619" y="28307"/>
                    </a:lnTo>
                    <a:cubicBezTo>
                      <a:pt x="54949" y="28307"/>
                      <a:pt x="57946" y="29306"/>
                      <a:pt x="59611" y="30971"/>
                    </a:cubicBezTo>
                    <a:cubicBezTo>
                      <a:pt x="61276" y="32636"/>
                      <a:pt x="62275" y="35300"/>
                      <a:pt x="62275" y="38964"/>
                    </a:cubicBezTo>
                    <a:cubicBezTo>
                      <a:pt x="62275" y="41295"/>
                      <a:pt x="61942" y="43293"/>
                      <a:pt x="61276" y="45291"/>
                    </a:cubicBezTo>
                    <a:cubicBezTo>
                      <a:pt x="60610" y="47289"/>
                      <a:pt x="59944" y="48621"/>
                      <a:pt x="59611" y="49287"/>
                    </a:cubicBezTo>
                    <a:lnTo>
                      <a:pt x="22313" y="49287"/>
                    </a:lnTo>
                    <a:lnTo>
                      <a:pt x="22313" y="93579"/>
                    </a:lnTo>
                    <a:cubicBezTo>
                      <a:pt x="22313" y="96909"/>
                      <a:pt x="22646" y="99907"/>
                      <a:pt x="23645" y="101905"/>
                    </a:cubicBezTo>
                    <a:cubicBezTo>
                      <a:pt x="24644" y="104236"/>
                      <a:pt x="25976" y="105901"/>
                      <a:pt x="27308" y="107233"/>
                    </a:cubicBezTo>
                    <a:cubicBezTo>
                      <a:pt x="28973" y="108565"/>
                      <a:pt x="30971" y="109564"/>
                      <a:pt x="32969" y="109897"/>
                    </a:cubicBezTo>
                    <a:cubicBezTo>
                      <a:pt x="34967" y="110563"/>
                      <a:pt x="37299" y="110563"/>
                      <a:pt x="39630" y="110563"/>
                    </a:cubicBezTo>
                    <a:cubicBezTo>
                      <a:pt x="43293" y="110563"/>
                      <a:pt x="46956" y="109897"/>
                      <a:pt x="50286" y="108898"/>
                    </a:cubicBezTo>
                    <a:cubicBezTo>
                      <a:pt x="53617" y="107566"/>
                      <a:pt x="55948" y="106567"/>
                      <a:pt x="57280" y="105568"/>
                    </a:cubicBezTo>
                    <a:lnTo>
                      <a:pt x="66272" y="120554"/>
                    </a:lnTo>
                    <a:cubicBezTo>
                      <a:pt x="65273" y="121220"/>
                      <a:pt x="63607" y="122219"/>
                      <a:pt x="61942" y="123551"/>
                    </a:cubicBezTo>
                    <a:cubicBezTo>
                      <a:pt x="59944" y="124883"/>
                      <a:pt x="57613" y="125882"/>
                      <a:pt x="54949" y="126881"/>
                    </a:cubicBezTo>
                    <a:cubicBezTo>
                      <a:pt x="52285" y="127880"/>
                      <a:pt x="49287" y="128879"/>
                      <a:pt x="45957" y="129546"/>
                    </a:cubicBezTo>
                    <a:cubicBezTo>
                      <a:pt x="42627" y="130212"/>
                      <a:pt x="38964" y="130545"/>
                      <a:pt x="34967" y="130545"/>
                    </a:cubicBezTo>
                    <a:cubicBezTo>
                      <a:pt x="23645" y="130545"/>
                      <a:pt x="14986" y="127547"/>
                      <a:pt x="8992" y="121553"/>
                    </a:cubicBezTo>
                    <a:cubicBezTo>
                      <a:pt x="2997" y="115559"/>
                      <a:pt x="333" y="107566"/>
                      <a:pt x="333" y="97908"/>
                    </a:cubicBezTo>
                    <a:lnTo>
                      <a:pt x="333" y="1032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B143A14-5E3B-AAA1-F84C-E4C422D703B4}"/>
                  </a:ext>
                </a:extLst>
              </p:cNvPr>
              <p:cNvSpPr/>
              <p:nvPr/>
            </p:nvSpPr>
            <p:spPr>
              <a:xfrm>
                <a:off x="10592778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69 w 93246"/>
                  <a:gd name="connsiteY15" fmla="*/ 29972 h 105567"/>
                  <a:gd name="connsiteX16" fmla="*/ 62275 w 93246"/>
                  <a:gd name="connsiteY16" fmla="*/ 22646 h 105567"/>
                  <a:gd name="connsiteX17" fmla="*/ 52950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1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09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8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8" y="103570"/>
                      <a:pt x="81257" y="103903"/>
                      <a:pt x="77261" y="104236"/>
                    </a:cubicBezTo>
                    <a:cubicBezTo>
                      <a:pt x="73598" y="104569"/>
                      <a:pt x="69268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661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8" y="40296"/>
                      <a:pt x="46623" y="40296"/>
                    </a:cubicBezTo>
                    <a:cubicBezTo>
                      <a:pt x="51618" y="40296"/>
                      <a:pt x="56281" y="40629"/>
                      <a:pt x="60610" y="40629"/>
                    </a:cubicBezTo>
                    <a:cubicBezTo>
                      <a:pt x="64939" y="40962"/>
                      <a:pt x="68269" y="41295"/>
                      <a:pt x="70601" y="41628"/>
                    </a:cubicBezTo>
                    <a:cubicBezTo>
                      <a:pt x="70601" y="36965"/>
                      <a:pt x="69935" y="33302"/>
                      <a:pt x="68269" y="29972"/>
                    </a:cubicBezTo>
                    <a:cubicBezTo>
                      <a:pt x="66937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0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1" y="17317"/>
                      <a:pt x="8991" y="14653"/>
                    </a:cubicBezTo>
                    <a:cubicBezTo>
                      <a:pt x="8991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09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69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8" y="77927"/>
                      <a:pt x="23978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7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1A6D2DA-7615-3DA7-B916-9EDEC669699D}"/>
                  </a:ext>
                </a:extLst>
              </p:cNvPr>
              <p:cNvSpPr/>
              <p:nvPr/>
            </p:nvSpPr>
            <p:spPr>
              <a:xfrm>
                <a:off x="10709668" y="1202740"/>
                <a:ext cx="66271" cy="130544"/>
              </a:xfrm>
              <a:custGeom>
                <a:avLst/>
                <a:gdLst>
                  <a:gd name="connsiteX0" fmla="*/ 0 w 66271"/>
                  <a:gd name="connsiteY0" fmla="*/ 10324 h 130544"/>
                  <a:gd name="connsiteX1" fmla="*/ 2997 w 66271"/>
                  <a:gd name="connsiteY1" fmla="*/ 2331 h 130544"/>
                  <a:gd name="connsiteX2" fmla="*/ 11656 w 66271"/>
                  <a:gd name="connsiteY2" fmla="*/ 0 h 130544"/>
                  <a:gd name="connsiteX3" fmla="*/ 18316 w 66271"/>
                  <a:gd name="connsiteY3" fmla="*/ 999 h 130544"/>
                  <a:gd name="connsiteX4" fmla="*/ 22313 w 66271"/>
                  <a:gd name="connsiteY4" fmla="*/ 2331 h 130544"/>
                  <a:gd name="connsiteX5" fmla="*/ 22313 w 66271"/>
                  <a:gd name="connsiteY5" fmla="*/ 28307 h 130544"/>
                  <a:gd name="connsiteX6" fmla="*/ 50619 w 66271"/>
                  <a:gd name="connsiteY6" fmla="*/ 28307 h 130544"/>
                  <a:gd name="connsiteX7" fmla="*/ 59611 w 66271"/>
                  <a:gd name="connsiteY7" fmla="*/ 30971 h 130544"/>
                  <a:gd name="connsiteX8" fmla="*/ 62275 w 66271"/>
                  <a:gd name="connsiteY8" fmla="*/ 38964 h 130544"/>
                  <a:gd name="connsiteX9" fmla="*/ 61276 w 66271"/>
                  <a:gd name="connsiteY9" fmla="*/ 45291 h 130544"/>
                  <a:gd name="connsiteX10" fmla="*/ 59611 w 66271"/>
                  <a:gd name="connsiteY10" fmla="*/ 49287 h 130544"/>
                  <a:gd name="connsiteX11" fmla="*/ 22313 w 66271"/>
                  <a:gd name="connsiteY11" fmla="*/ 49287 h 130544"/>
                  <a:gd name="connsiteX12" fmla="*/ 22313 w 66271"/>
                  <a:gd name="connsiteY12" fmla="*/ 93579 h 130544"/>
                  <a:gd name="connsiteX13" fmla="*/ 23645 w 66271"/>
                  <a:gd name="connsiteY13" fmla="*/ 101905 h 130544"/>
                  <a:gd name="connsiteX14" fmla="*/ 27308 w 66271"/>
                  <a:gd name="connsiteY14" fmla="*/ 107233 h 130544"/>
                  <a:gd name="connsiteX15" fmla="*/ 32969 w 66271"/>
                  <a:gd name="connsiteY15" fmla="*/ 109897 h 130544"/>
                  <a:gd name="connsiteX16" fmla="*/ 39630 w 66271"/>
                  <a:gd name="connsiteY16" fmla="*/ 110563 h 130544"/>
                  <a:gd name="connsiteX17" fmla="*/ 50286 w 66271"/>
                  <a:gd name="connsiteY17" fmla="*/ 108898 h 130544"/>
                  <a:gd name="connsiteX18" fmla="*/ 57280 w 66271"/>
                  <a:gd name="connsiteY18" fmla="*/ 105568 h 130544"/>
                  <a:gd name="connsiteX19" fmla="*/ 66272 w 66271"/>
                  <a:gd name="connsiteY19" fmla="*/ 120554 h 130544"/>
                  <a:gd name="connsiteX20" fmla="*/ 61942 w 66271"/>
                  <a:gd name="connsiteY20" fmla="*/ 123551 h 130544"/>
                  <a:gd name="connsiteX21" fmla="*/ 54949 w 66271"/>
                  <a:gd name="connsiteY21" fmla="*/ 126881 h 130544"/>
                  <a:gd name="connsiteX22" fmla="*/ 45957 w 66271"/>
                  <a:gd name="connsiteY22" fmla="*/ 129546 h 130544"/>
                  <a:gd name="connsiteX23" fmla="*/ 34967 w 66271"/>
                  <a:gd name="connsiteY23" fmla="*/ 130545 h 130544"/>
                  <a:gd name="connsiteX24" fmla="*/ 8992 w 66271"/>
                  <a:gd name="connsiteY24" fmla="*/ 121553 h 130544"/>
                  <a:gd name="connsiteX25" fmla="*/ 333 w 66271"/>
                  <a:gd name="connsiteY25" fmla="*/ 97908 h 130544"/>
                  <a:gd name="connsiteX26" fmla="*/ 333 w 66271"/>
                  <a:gd name="connsiteY26" fmla="*/ 10324 h 130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271" h="130544">
                    <a:moveTo>
                      <a:pt x="0" y="10324"/>
                    </a:moveTo>
                    <a:cubicBezTo>
                      <a:pt x="0" y="6660"/>
                      <a:pt x="999" y="3996"/>
                      <a:pt x="2997" y="2331"/>
                    </a:cubicBezTo>
                    <a:cubicBezTo>
                      <a:pt x="4995" y="666"/>
                      <a:pt x="7993" y="0"/>
                      <a:pt x="11656" y="0"/>
                    </a:cubicBezTo>
                    <a:cubicBezTo>
                      <a:pt x="13987" y="0"/>
                      <a:pt x="16318" y="333"/>
                      <a:pt x="18316" y="999"/>
                    </a:cubicBezTo>
                    <a:cubicBezTo>
                      <a:pt x="20314" y="1665"/>
                      <a:pt x="21646" y="1998"/>
                      <a:pt x="22313" y="2331"/>
                    </a:cubicBezTo>
                    <a:lnTo>
                      <a:pt x="22313" y="28307"/>
                    </a:lnTo>
                    <a:lnTo>
                      <a:pt x="50619" y="28307"/>
                    </a:lnTo>
                    <a:cubicBezTo>
                      <a:pt x="54949" y="28307"/>
                      <a:pt x="57946" y="29306"/>
                      <a:pt x="59611" y="30971"/>
                    </a:cubicBezTo>
                    <a:cubicBezTo>
                      <a:pt x="61276" y="32636"/>
                      <a:pt x="62275" y="35300"/>
                      <a:pt x="62275" y="38964"/>
                    </a:cubicBezTo>
                    <a:cubicBezTo>
                      <a:pt x="62275" y="41295"/>
                      <a:pt x="61942" y="43293"/>
                      <a:pt x="61276" y="45291"/>
                    </a:cubicBezTo>
                    <a:cubicBezTo>
                      <a:pt x="60610" y="47289"/>
                      <a:pt x="59944" y="48621"/>
                      <a:pt x="59611" y="49287"/>
                    </a:cubicBezTo>
                    <a:lnTo>
                      <a:pt x="22313" y="49287"/>
                    </a:lnTo>
                    <a:lnTo>
                      <a:pt x="22313" y="93579"/>
                    </a:lnTo>
                    <a:cubicBezTo>
                      <a:pt x="22313" y="96909"/>
                      <a:pt x="22646" y="99907"/>
                      <a:pt x="23645" y="101905"/>
                    </a:cubicBezTo>
                    <a:cubicBezTo>
                      <a:pt x="24644" y="104236"/>
                      <a:pt x="25976" y="105901"/>
                      <a:pt x="27308" y="107233"/>
                    </a:cubicBezTo>
                    <a:cubicBezTo>
                      <a:pt x="28973" y="108565"/>
                      <a:pt x="30971" y="109564"/>
                      <a:pt x="32969" y="109897"/>
                    </a:cubicBezTo>
                    <a:cubicBezTo>
                      <a:pt x="34967" y="110563"/>
                      <a:pt x="37299" y="110563"/>
                      <a:pt x="39630" y="110563"/>
                    </a:cubicBezTo>
                    <a:cubicBezTo>
                      <a:pt x="43293" y="110563"/>
                      <a:pt x="46956" y="109897"/>
                      <a:pt x="50286" y="108898"/>
                    </a:cubicBezTo>
                    <a:cubicBezTo>
                      <a:pt x="53617" y="107566"/>
                      <a:pt x="55948" y="106567"/>
                      <a:pt x="57280" y="105568"/>
                    </a:cubicBezTo>
                    <a:lnTo>
                      <a:pt x="66272" y="120554"/>
                    </a:lnTo>
                    <a:cubicBezTo>
                      <a:pt x="65273" y="121220"/>
                      <a:pt x="63607" y="122219"/>
                      <a:pt x="61942" y="123551"/>
                    </a:cubicBezTo>
                    <a:cubicBezTo>
                      <a:pt x="59944" y="124883"/>
                      <a:pt x="57613" y="125882"/>
                      <a:pt x="54949" y="126881"/>
                    </a:cubicBezTo>
                    <a:cubicBezTo>
                      <a:pt x="52284" y="127880"/>
                      <a:pt x="49287" y="128879"/>
                      <a:pt x="45957" y="129546"/>
                    </a:cubicBezTo>
                    <a:cubicBezTo>
                      <a:pt x="42627" y="130212"/>
                      <a:pt x="38964" y="130545"/>
                      <a:pt x="34967" y="130545"/>
                    </a:cubicBezTo>
                    <a:cubicBezTo>
                      <a:pt x="23645" y="130545"/>
                      <a:pt x="14986" y="127547"/>
                      <a:pt x="8992" y="121553"/>
                    </a:cubicBezTo>
                    <a:cubicBezTo>
                      <a:pt x="2997" y="115559"/>
                      <a:pt x="333" y="107566"/>
                      <a:pt x="333" y="97908"/>
                    </a:cubicBezTo>
                    <a:lnTo>
                      <a:pt x="333" y="1032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B414EAC-BDC8-173C-EEAB-8D8EB40D81AC}"/>
                  </a:ext>
                </a:extLst>
              </p:cNvPr>
              <p:cNvSpPr/>
              <p:nvPr/>
            </p:nvSpPr>
            <p:spPr>
              <a:xfrm>
                <a:off x="10778937" y="1227717"/>
                <a:ext cx="94245" cy="105567"/>
              </a:xfrm>
              <a:custGeom>
                <a:avLst/>
                <a:gdLst>
                  <a:gd name="connsiteX0" fmla="*/ 91248 w 94245"/>
                  <a:gd name="connsiteY0" fmla="*/ 95577 h 105567"/>
                  <a:gd name="connsiteX1" fmla="*/ 86253 w 94245"/>
                  <a:gd name="connsiteY1" fmla="*/ 98241 h 105567"/>
                  <a:gd name="connsiteX2" fmla="*/ 77927 w 94245"/>
                  <a:gd name="connsiteY2" fmla="*/ 101572 h 105567"/>
                  <a:gd name="connsiteX3" fmla="*/ 66604 w 94245"/>
                  <a:gd name="connsiteY3" fmla="*/ 104236 h 105567"/>
                  <a:gd name="connsiteX4" fmla="*/ 52284 w 94245"/>
                  <a:gd name="connsiteY4" fmla="*/ 105568 h 105567"/>
                  <a:gd name="connsiteX5" fmla="*/ 31970 w 94245"/>
                  <a:gd name="connsiteY5" fmla="*/ 102238 h 105567"/>
                  <a:gd name="connsiteX6" fmla="*/ 15319 w 94245"/>
                  <a:gd name="connsiteY6" fmla="*/ 92247 h 105567"/>
                  <a:gd name="connsiteX7" fmla="*/ 3996 w 94245"/>
                  <a:gd name="connsiteY7" fmla="*/ 75929 h 105567"/>
                  <a:gd name="connsiteX8" fmla="*/ 0 w 94245"/>
                  <a:gd name="connsiteY8" fmla="*/ 53617 h 105567"/>
                  <a:gd name="connsiteX9" fmla="*/ 3996 w 94245"/>
                  <a:gd name="connsiteY9" fmla="*/ 31970 h 105567"/>
                  <a:gd name="connsiteX10" fmla="*/ 14986 w 94245"/>
                  <a:gd name="connsiteY10" fmla="*/ 14986 h 105567"/>
                  <a:gd name="connsiteX11" fmla="*/ 31637 w 94245"/>
                  <a:gd name="connsiteY11" fmla="*/ 3996 h 105567"/>
                  <a:gd name="connsiteX12" fmla="*/ 52618 w 94245"/>
                  <a:gd name="connsiteY12" fmla="*/ 0 h 105567"/>
                  <a:gd name="connsiteX13" fmla="*/ 70601 w 94245"/>
                  <a:gd name="connsiteY13" fmla="*/ 2664 h 105567"/>
                  <a:gd name="connsiteX14" fmla="*/ 83589 w 94245"/>
                  <a:gd name="connsiteY14" fmla="*/ 9991 h 105567"/>
                  <a:gd name="connsiteX15" fmla="*/ 91581 w 94245"/>
                  <a:gd name="connsiteY15" fmla="*/ 20314 h 105567"/>
                  <a:gd name="connsiteX16" fmla="*/ 94245 w 94245"/>
                  <a:gd name="connsiteY16" fmla="*/ 32969 h 105567"/>
                  <a:gd name="connsiteX17" fmla="*/ 91581 w 94245"/>
                  <a:gd name="connsiteY17" fmla="*/ 45624 h 105567"/>
                  <a:gd name="connsiteX18" fmla="*/ 82590 w 94245"/>
                  <a:gd name="connsiteY18" fmla="*/ 55282 h 105567"/>
                  <a:gd name="connsiteX19" fmla="*/ 65272 w 94245"/>
                  <a:gd name="connsiteY19" fmla="*/ 61609 h 105567"/>
                  <a:gd name="connsiteX20" fmla="*/ 37632 w 94245"/>
                  <a:gd name="connsiteY20" fmla="*/ 63940 h 105567"/>
                  <a:gd name="connsiteX21" fmla="*/ 30305 w 94245"/>
                  <a:gd name="connsiteY21" fmla="*/ 63940 h 105567"/>
                  <a:gd name="connsiteX22" fmla="*/ 22979 w 94245"/>
                  <a:gd name="connsiteY22" fmla="*/ 63607 h 105567"/>
                  <a:gd name="connsiteX23" fmla="*/ 32636 w 94245"/>
                  <a:gd name="connsiteY23" fmla="*/ 79925 h 105567"/>
                  <a:gd name="connsiteX24" fmla="*/ 55615 w 94245"/>
                  <a:gd name="connsiteY24" fmla="*/ 86253 h 105567"/>
                  <a:gd name="connsiteX25" fmla="*/ 64939 w 94245"/>
                  <a:gd name="connsiteY25" fmla="*/ 85587 h 105567"/>
                  <a:gd name="connsiteX26" fmla="*/ 72599 w 94245"/>
                  <a:gd name="connsiteY26" fmla="*/ 83589 h 105567"/>
                  <a:gd name="connsiteX27" fmla="*/ 78593 w 94245"/>
                  <a:gd name="connsiteY27" fmla="*/ 81257 h 105567"/>
                  <a:gd name="connsiteX28" fmla="*/ 82256 w 94245"/>
                  <a:gd name="connsiteY28" fmla="*/ 79592 h 105567"/>
                  <a:gd name="connsiteX29" fmla="*/ 91248 w 94245"/>
                  <a:gd name="connsiteY29" fmla="*/ 95577 h 105567"/>
                  <a:gd name="connsiteX30" fmla="*/ 22979 w 94245"/>
                  <a:gd name="connsiteY30" fmla="*/ 48621 h 105567"/>
                  <a:gd name="connsiteX31" fmla="*/ 31637 w 94245"/>
                  <a:gd name="connsiteY31" fmla="*/ 48954 h 105567"/>
                  <a:gd name="connsiteX32" fmla="*/ 39963 w 94245"/>
                  <a:gd name="connsiteY32" fmla="*/ 48954 h 105567"/>
                  <a:gd name="connsiteX33" fmla="*/ 57280 w 94245"/>
                  <a:gd name="connsiteY33" fmla="*/ 47622 h 105567"/>
                  <a:gd name="connsiteX34" fmla="*/ 67603 w 94245"/>
                  <a:gd name="connsiteY34" fmla="*/ 43959 h 105567"/>
                  <a:gd name="connsiteX35" fmla="*/ 72599 w 94245"/>
                  <a:gd name="connsiteY35" fmla="*/ 38964 h 105567"/>
                  <a:gd name="connsiteX36" fmla="*/ 73931 w 94245"/>
                  <a:gd name="connsiteY36" fmla="*/ 33302 h 105567"/>
                  <a:gd name="connsiteX37" fmla="*/ 67937 w 94245"/>
                  <a:gd name="connsiteY37" fmla="*/ 21979 h 105567"/>
                  <a:gd name="connsiteX38" fmla="*/ 53283 w 94245"/>
                  <a:gd name="connsiteY38" fmla="*/ 18316 h 105567"/>
                  <a:gd name="connsiteX39" fmla="*/ 40629 w 94245"/>
                  <a:gd name="connsiteY39" fmla="*/ 20980 h 105567"/>
                  <a:gd name="connsiteX40" fmla="*/ 31637 w 94245"/>
                  <a:gd name="connsiteY40" fmla="*/ 27974 h 105567"/>
                  <a:gd name="connsiteX41" fmla="*/ 25976 w 94245"/>
                  <a:gd name="connsiteY41" fmla="*/ 37964 h 105567"/>
                  <a:gd name="connsiteX42" fmla="*/ 22979 w 94245"/>
                  <a:gd name="connsiteY42" fmla="*/ 48621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4245" h="105567">
                    <a:moveTo>
                      <a:pt x="91248" y="95577"/>
                    </a:moveTo>
                    <a:cubicBezTo>
                      <a:pt x="90249" y="96243"/>
                      <a:pt x="88584" y="97242"/>
                      <a:pt x="86253" y="98241"/>
                    </a:cubicBezTo>
                    <a:cubicBezTo>
                      <a:pt x="83922" y="99574"/>
                      <a:pt x="81257" y="100573"/>
                      <a:pt x="77927" y="101572"/>
                    </a:cubicBezTo>
                    <a:cubicBezTo>
                      <a:pt x="74597" y="102571"/>
                      <a:pt x="70934" y="103570"/>
                      <a:pt x="66604" y="104236"/>
                    </a:cubicBezTo>
                    <a:cubicBezTo>
                      <a:pt x="62275" y="104902"/>
                      <a:pt x="57613" y="105568"/>
                      <a:pt x="52284" y="105568"/>
                    </a:cubicBezTo>
                    <a:cubicBezTo>
                      <a:pt x="44958" y="105568"/>
                      <a:pt x="38298" y="104569"/>
                      <a:pt x="31970" y="102238"/>
                    </a:cubicBezTo>
                    <a:cubicBezTo>
                      <a:pt x="25643" y="99907"/>
                      <a:pt x="20314" y="96576"/>
                      <a:pt x="15319" y="92247"/>
                    </a:cubicBezTo>
                    <a:cubicBezTo>
                      <a:pt x="10657" y="87918"/>
                      <a:pt x="6993" y="82256"/>
                      <a:pt x="3996" y="75929"/>
                    </a:cubicBezTo>
                    <a:cubicBezTo>
                      <a:pt x="1332" y="69602"/>
                      <a:pt x="0" y="61942"/>
                      <a:pt x="0" y="53617"/>
                    </a:cubicBezTo>
                    <a:cubicBezTo>
                      <a:pt x="0" y="45624"/>
                      <a:pt x="1332" y="38298"/>
                      <a:pt x="3996" y="31970"/>
                    </a:cubicBezTo>
                    <a:cubicBezTo>
                      <a:pt x="6661" y="25310"/>
                      <a:pt x="10324" y="19648"/>
                      <a:pt x="14986" y="14986"/>
                    </a:cubicBezTo>
                    <a:cubicBezTo>
                      <a:pt x="19648" y="10324"/>
                      <a:pt x="25310" y="6660"/>
                      <a:pt x="31637" y="3996"/>
                    </a:cubicBezTo>
                    <a:cubicBezTo>
                      <a:pt x="37964" y="1332"/>
                      <a:pt x="44958" y="0"/>
                      <a:pt x="52618" y="0"/>
                    </a:cubicBezTo>
                    <a:cubicBezTo>
                      <a:pt x="59278" y="0"/>
                      <a:pt x="65272" y="999"/>
                      <a:pt x="70601" y="2664"/>
                    </a:cubicBezTo>
                    <a:cubicBezTo>
                      <a:pt x="75929" y="4329"/>
                      <a:pt x="80258" y="6993"/>
                      <a:pt x="83589" y="9991"/>
                    </a:cubicBezTo>
                    <a:cubicBezTo>
                      <a:pt x="87252" y="12988"/>
                      <a:pt x="89916" y="16318"/>
                      <a:pt x="91581" y="20314"/>
                    </a:cubicBezTo>
                    <a:cubicBezTo>
                      <a:pt x="93246" y="24311"/>
                      <a:pt x="94245" y="28640"/>
                      <a:pt x="94245" y="32969"/>
                    </a:cubicBezTo>
                    <a:cubicBezTo>
                      <a:pt x="94245" y="37631"/>
                      <a:pt x="93246" y="41961"/>
                      <a:pt x="91581" y="45624"/>
                    </a:cubicBezTo>
                    <a:cubicBezTo>
                      <a:pt x="89916" y="49287"/>
                      <a:pt x="86919" y="52617"/>
                      <a:pt x="82590" y="55282"/>
                    </a:cubicBezTo>
                    <a:cubicBezTo>
                      <a:pt x="78260" y="57946"/>
                      <a:pt x="72599" y="60277"/>
                      <a:pt x="65272" y="61609"/>
                    </a:cubicBezTo>
                    <a:cubicBezTo>
                      <a:pt x="57946" y="63274"/>
                      <a:pt x="48954" y="63940"/>
                      <a:pt x="37632" y="63940"/>
                    </a:cubicBezTo>
                    <a:cubicBezTo>
                      <a:pt x="34967" y="63940"/>
                      <a:pt x="32636" y="63940"/>
                      <a:pt x="30305" y="63940"/>
                    </a:cubicBezTo>
                    <a:cubicBezTo>
                      <a:pt x="27974" y="63940"/>
                      <a:pt x="25643" y="63940"/>
                      <a:pt x="22979" y="63607"/>
                    </a:cubicBezTo>
                    <a:cubicBezTo>
                      <a:pt x="23978" y="70268"/>
                      <a:pt x="27308" y="75929"/>
                      <a:pt x="32636" y="79925"/>
                    </a:cubicBezTo>
                    <a:cubicBezTo>
                      <a:pt x="37964" y="84255"/>
                      <a:pt x="45624" y="86253"/>
                      <a:pt x="55615" y="86253"/>
                    </a:cubicBezTo>
                    <a:cubicBezTo>
                      <a:pt x="58945" y="86253"/>
                      <a:pt x="61942" y="85920"/>
                      <a:pt x="64939" y="85587"/>
                    </a:cubicBezTo>
                    <a:cubicBezTo>
                      <a:pt x="67937" y="84921"/>
                      <a:pt x="70268" y="84255"/>
                      <a:pt x="72599" y="83589"/>
                    </a:cubicBezTo>
                    <a:cubicBezTo>
                      <a:pt x="74930" y="82922"/>
                      <a:pt x="76928" y="81923"/>
                      <a:pt x="78593" y="81257"/>
                    </a:cubicBezTo>
                    <a:cubicBezTo>
                      <a:pt x="80258" y="80591"/>
                      <a:pt x="81257" y="79925"/>
                      <a:pt x="82256" y="79592"/>
                    </a:cubicBezTo>
                    <a:lnTo>
                      <a:pt x="91248" y="95577"/>
                    </a:lnTo>
                    <a:close/>
                    <a:moveTo>
                      <a:pt x="22979" y="48621"/>
                    </a:moveTo>
                    <a:cubicBezTo>
                      <a:pt x="25976" y="48621"/>
                      <a:pt x="28973" y="48954"/>
                      <a:pt x="31637" y="48954"/>
                    </a:cubicBezTo>
                    <a:cubicBezTo>
                      <a:pt x="34301" y="48954"/>
                      <a:pt x="36965" y="48954"/>
                      <a:pt x="39963" y="48954"/>
                    </a:cubicBezTo>
                    <a:cubicBezTo>
                      <a:pt x="46956" y="48954"/>
                      <a:pt x="52951" y="48621"/>
                      <a:pt x="57280" y="47622"/>
                    </a:cubicBezTo>
                    <a:cubicBezTo>
                      <a:pt x="61609" y="46623"/>
                      <a:pt x="65272" y="45624"/>
                      <a:pt x="67603" y="43959"/>
                    </a:cubicBezTo>
                    <a:cubicBezTo>
                      <a:pt x="69935" y="42627"/>
                      <a:pt x="71600" y="40962"/>
                      <a:pt x="72599" y="38964"/>
                    </a:cubicBezTo>
                    <a:cubicBezTo>
                      <a:pt x="73265" y="36965"/>
                      <a:pt x="73931" y="35300"/>
                      <a:pt x="73931" y="33302"/>
                    </a:cubicBezTo>
                    <a:cubicBezTo>
                      <a:pt x="73931" y="28307"/>
                      <a:pt x="71933" y="24644"/>
                      <a:pt x="67937" y="21979"/>
                    </a:cubicBezTo>
                    <a:cubicBezTo>
                      <a:pt x="63940" y="19315"/>
                      <a:pt x="58945" y="18316"/>
                      <a:pt x="53283" y="18316"/>
                    </a:cubicBezTo>
                    <a:cubicBezTo>
                      <a:pt x="48621" y="18316"/>
                      <a:pt x="44292" y="19315"/>
                      <a:pt x="40629" y="20980"/>
                    </a:cubicBezTo>
                    <a:cubicBezTo>
                      <a:pt x="36965" y="22646"/>
                      <a:pt x="33968" y="24977"/>
                      <a:pt x="31637" y="27974"/>
                    </a:cubicBezTo>
                    <a:cubicBezTo>
                      <a:pt x="29306" y="30971"/>
                      <a:pt x="27308" y="33968"/>
                      <a:pt x="25976" y="37964"/>
                    </a:cubicBezTo>
                    <a:cubicBezTo>
                      <a:pt x="23978" y="40962"/>
                      <a:pt x="22979" y="44625"/>
                      <a:pt x="22979" y="48621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078A884-7229-4052-DA86-EFE168A5DAEE}"/>
                  </a:ext>
                </a:extLst>
              </p:cNvPr>
              <p:cNvSpPr/>
              <p:nvPr/>
            </p:nvSpPr>
            <p:spPr>
              <a:xfrm>
                <a:off x="10936124" y="1190751"/>
                <a:ext cx="118222" cy="143532"/>
              </a:xfrm>
              <a:custGeom>
                <a:avLst/>
                <a:gdLst>
                  <a:gd name="connsiteX0" fmla="*/ 118223 w 118222"/>
                  <a:gd name="connsiteY0" fmla="*/ 130878 h 143532"/>
                  <a:gd name="connsiteX1" fmla="*/ 112229 w 118222"/>
                  <a:gd name="connsiteY1" fmla="*/ 134541 h 143532"/>
                  <a:gd name="connsiteX2" fmla="*/ 102571 w 118222"/>
                  <a:gd name="connsiteY2" fmla="*/ 138870 h 143532"/>
                  <a:gd name="connsiteX3" fmla="*/ 88917 w 118222"/>
                  <a:gd name="connsiteY3" fmla="*/ 142200 h 143532"/>
                  <a:gd name="connsiteX4" fmla="*/ 71267 w 118222"/>
                  <a:gd name="connsiteY4" fmla="*/ 143532 h 143532"/>
                  <a:gd name="connsiteX5" fmla="*/ 43959 w 118222"/>
                  <a:gd name="connsiteY5" fmla="*/ 138870 h 143532"/>
                  <a:gd name="connsiteX6" fmla="*/ 21313 w 118222"/>
                  <a:gd name="connsiteY6" fmla="*/ 125216 h 143532"/>
                  <a:gd name="connsiteX7" fmla="*/ 5661 w 118222"/>
                  <a:gd name="connsiteY7" fmla="*/ 102904 h 143532"/>
                  <a:gd name="connsiteX8" fmla="*/ 0 w 118222"/>
                  <a:gd name="connsiteY8" fmla="*/ 72266 h 143532"/>
                  <a:gd name="connsiteX9" fmla="*/ 5661 w 118222"/>
                  <a:gd name="connsiteY9" fmla="*/ 41628 h 143532"/>
                  <a:gd name="connsiteX10" fmla="*/ 20980 w 118222"/>
                  <a:gd name="connsiteY10" fmla="*/ 18982 h 143532"/>
                  <a:gd name="connsiteX11" fmla="*/ 43293 w 118222"/>
                  <a:gd name="connsiteY11" fmla="*/ 4995 h 143532"/>
                  <a:gd name="connsiteX12" fmla="*/ 70601 w 118222"/>
                  <a:gd name="connsiteY12" fmla="*/ 0 h 143532"/>
                  <a:gd name="connsiteX13" fmla="*/ 93579 w 118222"/>
                  <a:gd name="connsiteY13" fmla="*/ 2331 h 143532"/>
                  <a:gd name="connsiteX14" fmla="*/ 107566 w 118222"/>
                  <a:gd name="connsiteY14" fmla="*/ 8326 h 143532"/>
                  <a:gd name="connsiteX15" fmla="*/ 114892 w 118222"/>
                  <a:gd name="connsiteY15" fmla="*/ 15652 h 143532"/>
                  <a:gd name="connsiteX16" fmla="*/ 116891 w 118222"/>
                  <a:gd name="connsiteY16" fmla="*/ 21646 h 143532"/>
                  <a:gd name="connsiteX17" fmla="*/ 115892 w 118222"/>
                  <a:gd name="connsiteY17" fmla="*/ 26642 h 143532"/>
                  <a:gd name="connsiteX18" fmla="*/ 113228 w 118222"/>
                  <a:gd name="connsiteY18" fmla="*/ 30971 h 143532"/>
                  <a:gd name="connsiteX19" fmla="*/ 110230 w 118222"/>
                  <a:gd name="connsiteY19" fmla="*/ 34301 h 143532"/>
                  <a:gd name="connsiteX20" fmla="*/ 107566 w 118222"/>
                  <a:gd name="connsiteY20" fmla="*/ 36299 h 143532"/>
                  <a:gd name="connsiteX21" fmla="*/ 102238 w 118222"/>
                  <a:gd name="connsiteY21" fmla="*/ 31637 h 143532"/>
                  <a:gd name="connsiteX22" fmla="*/ 94245 w 118222"/>
                  <a:gd name="connsiteY22" fmla="*/ 26975 h 143532"/>
                  <a:gd name="connsiteX23" fmla="*/ 83589 w 118222"/>
                  <a:gd name="connsiteY23" fmla="*/ 23312 h 143532"/>
                  <a:gd name="connsiteX24" fmla="*/ 70934 w 118222"/>
                  <a:gd name="connsiteY24" fmla="*/ 21979 h 143532"/>
                  <a:gd name="connsiteX25" fmla="*/ 52284 w 118222"/>
                  <a:gd name="connsiteY25" fmla="*/ 25310 h 143532"/>
                  <a:gd name="connsiteX26" fmla="*/ 37631 w 118222"/>
                  <a:gd name="connsiteY26" fmla="*/ 35300 h 143532"/>
                  <a:gd name="connsiteX27" fmla="*/ 27641 w 118222"/>
                  <a:gd name="connsiteY27" fmla="*/ 51285 h 143532"/>
                  <a:gd name="connsiteX28" fmla="*/ 23978 w 118222"/>
                  <a:gd name="connsiteY28" fmla="*/ 72599 h 143532"/>
                  <a:gd name="connsiteX29" fmla="*/ 27641 w 118222"/>
                  <a:gd name="connsiteY29" fmla="*/ 93912 h 143532"/>
                  <a:gd name="connsiteX30" fmla="*/ 37964 w 118222"/>
                  <a:gd name="connsiteY30" fmla="*/ 109564 h 143532"/>
                  <a:gd name="connsiteX31" fmla="*/ 53617 w 118222"/>
                  <a:gd name="connsiteY31" fmla="*/ 118889 h 143532"/>
                  <a:gd name="connsiteX32" fmla="*/ 72932 w 118222"/>
                  <a:gd name="connsiteY32" fmla="*/ 122219 h 143532"/>
                  <a:gd name="connsiteX33" fmla="*/ 93912 w 118222"/>
                  <a:gd name="connsiteY33" fmla="*/ 118889 h 143532"/>
                  <a:gd name="connsiteX34" fmla="*/ 106900 w 118222"/>
                  <a:gd name="connsiteY34" fmla="*/ 112895 h 143532"/>
                  <a:gd name="connsiteX35" fmla="*/ 118223 w 118222"/>
                  <a:gd name="connsiteY35" fmla="*/ 130878 h 143532"/>
                  <a:gd name="connsiteX36" fmla="*/ 118223 w 118222"/>
                  <a:gd name="connsiteY36" fmla="*/ 130878 h 14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222" h="143532">
                    <a:moveTo>
                      <a:pt x="118223" y="130878"/>
                    </a:moveTo>
                    <a:cubicBezTo>
                      <a:pt x="116891" y="131877"/>
                      <a:pt x="114892" y="133209"/>
                      <a:pt x="112229" y="134541"/>
                    </a:cubicBezTo>
                    <a:cubicBezTo>
                      <a:pt x="109564" y="135873"/>
                      <a:pt x="106567" y="137538"/>
                      <a:pt x="102571" y="138870"/>
                    </a:cubicBezTo>
                    <a:cubicBezTo>
                      <a:pt x="98908" y="140202"/>
                      <a:pt x="94245" y="141201"/>
                      <a:pt x="88917" y="142200"/>
                    </a:cubicBezTo>
                    <a:cubicBezTo>
                      <a:pt x="83589" y="143200"/>
                      <a:pt x="77927" y="143532"/>
                      <a:pt x="71267" y="143532"/>
                    </a:cubicBezTo>
                    <a:cubicBezTo>
                      <a:pt x="61609" y="143532"/>
                      <a:pt x="52618" y="141867"/>
                      <a:pt x="43959" y="138870"/>
                    </a:cubicBezTo>
                    <a:cubicBezTo>
                      <a:pt x="35300" y="135873"/>
                      <a:pt x="27974" y="131211"/>
                      <a:pt x="21313" y="125216"/>
                    </a:cubicBezTo>
                    <a:cubicBezTo>
                      <a:pt x="14653" y="119222"/>
                      <a:pt x="9658" y="111895"/>
                      <a:pt x="5661" y="102904"/>
                    </a:cubicBezTo>
                    <a:cubicBezTo>
                      <a:pt x="1998" y="93912"/>
                      <a:pt x="0" y="83922"/>
                      <a:pt x="0" y="72266"/>
                    </a:cubicBezTo>
                    <a:cubicBezTo>
                      <a:pt x="0" y="60943"/>
                      <a:pt x="1998" y="50619"/>
                      <a:pt x="5661" y="41628"/>
                    </a:cubicBezTo>
                    <a:cubicBezTo>
                      <a:pt x="9325" y="32636"/>
                      <a:pt x="14320" y="24977"/>
                      <a:pt x="20980" y="18982"/>
                    </a:cubicBezTo>
                    <a:cubicBezTo>
                      <a:pt x="27308" y="12655"/>
                      <a:pt x="34967" y="7993"/>
                      <a:pt x="43293" y="4995"/>
                    </a:cubicBezTo>
                    <a:cubicBezTo>
                      <a:pt x="51951" y="1665"/>
                      <a:pt x="60943" y="0"/>
                      <a:pt x="70601" y="0"/>
                    </a:cubicBezTo>
                    <a:cubicBezTo>
                      <a:pt x="79925" y="0"/>
                      <a:pt x="87585" y="666"/>
                      <a:pt x="93579" y="2331"/>
                    </a:cubicBezTo>
                    <a:cubicBezTo>
                      <a:pt x="99574" y="3996"/>
                      <a:pt x="104236" y="5994"/>
                      <a:pt x="107566" y="8326"/>
                    </a:cubicBezTo>
                    <a:cubicBezTo>
                      <a:pt x="110896" y="10657"/>
                      <a:pt x="113561" y="12988"/>
                      <a:pt x="114892" y="15652"/>
                    </a:cubicBezTo>
                    <a:cubicBezTo>
                      <a:pt x="116225" y="17983"/>
                      <a:pt x="116891" y="19981"/>
                      <a:pt x="116891" y="21646"/>
                    </a:cubicBezTo>
                    <a:cubicBezTo>
                      <a:pt x="116891" y="23312"/>
                      <a:pt x="116558" y="24977"/>
                      <a:pt x="115892" y="26642"/>
                    </a:cubicBezTo>
                    <a:cubicBezTo>
                      <a:pt x="115226" y="28307"/>
                      <a:pt x="114227" y="29639"/>
                      <a:pt x="113228" y="30971"/>
                    </a:cubicBezTo>
                    <a:cubicBezTo>
                      <a:pt x="112229" y="32303"/>
                      <a:pt x="111229" y="33302"/>
                      <a:pt x="110230" y="34301"/>
                    </a:cubicBezTo>
                    <a:cubicBezTo>
                      <a:pt x="109231" y="35300"/>
                      <a:pt x="108232" y="35966"/>
                      <a:pt x="107566" y="36299"/>
                    </a:cubicBezTo>
                    <a:cubicBezTo>
                      <a:pt x="106234" y="34967"/>
                      <a:pt x="104569" y="33302"/>
                      <a:pt x="102238" y="31637"/>
                    </a:cubicBezTo>
                    <a:cubicBezTo>
                      <a:pt x="99907" y="29972"/>
                      <a:pt x="97242" y="28307"/>
                      <a:pt x="94245" y="26975"/>
                    </a:cubicBezTo>
                    <a:cubicBezTo>
                      <a:pt x="91248" y="25643"/>
                      <a:pt x="87585" y="24311"/>
                      <a:pt x="83589" y="23312"/>
                    </a:cubicBezTo>
                    <a:cubicBezTo>
                      <a:pt x="79592" y="22312"/>
                      <a:pt x="75596" y="21979"/>
                      <a:pt x="70934" y="21979"/>
                    </a:cubicBezTo>
                    <a:cubicBezTo>
                      <a:pt x="64273" y="21979"/>
                      <a:pt x="58279" y="22979"/>
                      <a:pt x="52284" y="25310"/>
                    </a:cubicBezTo>
                    <a:cubicBezTo>
                      <a:pt x="46623" y="27641"/>
                      <a:pt x="41628" y="30971"/>
                      <a:pt x="37631" y="35300"/>
                    </a:cubicBezTo>
                    <a:cubicBezTo>
                      <a:pt x="33635" y="39630"/>
                      <a:pt x="30305" y="44958"/>
                      <a:pt x="27641" y="51285"/>
                    </a:cubicBezTo>
                    <a:cubicBezTo>
                      <a:pt x="25310" y="57613"/>
                      <a:pt x="23978" y="64606"/>
                      <a:pt x="23978" y="72599"/>
                    </a:cubicBezTo>
                    <a:cubicBezTo>
                      <a:pt x="23978" y="80591"/>
                      <a:pt x="25310" y="87918"/>
                      <a:pt x="27641" y="93912"/>
                    </a:cubicBezTo>
                    <a:cubicBezTo>
                      <a:pt x="30305" y="100240"/>
                      <a:pt x="33635" y="105235"/>
                      <a:pt x="37964" y="109564"/>
                    </a:cubicBezTo>
                    <a:cubicBezTo>
                      <a:pt x="42294" y="113894"/>
                      <a:pt x="47622" y="116891"/>
                      <a:pt x="53617" y="118889"/>
                    </a:cubicBezTo>
                    <a:cubicBezTo>
                      <a:pt x="59611" y="120887"/>
                      <a:pt x="65938" y="122219"/>
                      <a:pt x="72932" y="122219"/>
                    </a:cubicBezTo>
                    <a:cubicBezTo>
                      <a:pt x="81257" y="122219"/>
                      <a:pt x="88251" y="121220"/>
                      <a:pt x="93912" y="118889"/>
                    </a:cubicBezTo>
                    <a:cubicBezTo>
                      <a:pt x="99907" y="116891"/>
                      <a:pt x="104236" y="114893"/>
                      <a:pt x="106900" y="112895"/>
                    </a:cubicBezTo>
                    <a:lnTo>
                      <a:pt x="118223" y="130878"/>
                    </a:lnTo>
                    <a:lnTo>
                      <a:pt x="118223" y="13087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1ECFE47-5980-6B16-8CC5-5CDAD677E4F0}"/>
                  </a:ext>
                </a:extLst>
              </p:cNvPr>
              <p:cNvSpPr/>
              <p:nvPr/>
            </p:nvSpPr>
            <p:spPr>
              <a:xfrm>
                <a:off x="11063338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70 w 93246"/>
                  <a:gd name="connsiteY15" fmla="*/ 29972 h 105567"/>
                  <a:gd name="connsiteX16" fmla="*/ 62275 w 93246"/>
                  <a:gd name="connsiteY16" fmla="*/ 22646 h 105567"/>
                  <a:gd name="connsiteX17" fmla="*/ 52951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2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10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8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8" y="103570"/>
                      <a:pt x="81257" y="103903"/>
                      <a:pt x="77261" y="104236"/>
                    </a:cubicBezTo>
                    <a:cubicBezTo>
                      <a:pt x="73598" y="104569"/>
                      <a:pt x="69269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661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8" y="40296"/>
                      <a:pt x="46623" y="40296"/>
                    </a:cubicBezTo>
                    <a:cubicBezTo>
                      <a:pt x="51619" y="40296"/>
                      <a:pt x="56281" y="40629"/>
                      <a:pt x="60610" y="40629"/>
                    </a:cubicBezTo>
                    <a:cubicBezTo>
                      <a:pt x="64939" y="40962"/>
                      <a:pt x="68270" y="41295"/>
                      <a:pt x="70601" y="41628"/>
                    </a:cubicBezTo>
                    <a:cubicBezTo>
                      <a:pt x="70601" y="36965"/>
                      <a:pt x="69935" y="33302"/>
                      <a:pt x="68270" y="29972"/>
                    </a:cubicBezTo>
                    <a:cubicBezTo>
                      <a:pt x="66938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1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2" y="17317"/>
                      <a:pt x="8992" y="14653"/>
                    </a:cubicBezTo>
                    <a:cubicBezTo>
                      <a:pt x="8992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10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70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9" y="77927"/>
                      <a:pt x="23978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7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453ED54-EE76-100A-4F64-159A28430D49}"/>
                  </a:ext>
                </a:extLst>
              </p:cNvPr>
              <p:cNvSpPr/>
              <p:nvPr/>
            </p:nvSpPr>
            <p:spPr>
              <a:xfrm>
                <a:off x="11178897" y="1228383"/>
                <a:ext cx="69268" cy="102570"/>
              </a:xfrm>
              <a:custGeom>
                <a:avLst/>
                <a:gdLst>
                  <a:gd name="connsiteX0" fmla="*/ 333 w 69268"/>
                  <a:gd name="connsiteY0" fmla="*/ 38298 h 102570"/>
                  <a:gd name="connsiteX1" fmla="*/ 11323 w 69268"/>
                  <a:gd name="connsiteY1" fmla="*/ 9991 h 102570"/>
                  <a:gd name="connsiteX2" fmla="*/ 41628 w 69268"/>
                  <a:gd name="connsiteY2" fmla="*/ 0 h 102570"/>
                  <a:gd name="connsiteX3" fmla="*/ 61609 w 69268"/>
                  <a:gd name="connsiteY3" fmla="*/ 3330 h 102570"/>
                  <a:gd name="connsiteX4" fmla="*/ 69269 w 69268"/>
                  <a:gd name="connsiteY4" fmla="*/ 13987 h 102570"/>
                  <a:gd name="connsiteX5" fmla="*/ 67270 w 69268"/>
                  <a:gd name="connsiteY5" fmla="*/ 20647 h 102570"/>
                  <a:gd name="connsiteX6" fmla="*/ 64273 w 69268"/>
                  <a:gd name="connsiteY6" fmla="*/ 24644 h 102570"/>
                  <a:gd name="connsiteX7" fmla="*/ 55948 w 69268"/>
                  <a:gd name="connsiteY7" fmla="*/ 21646 h 102570"/>
                  <a:gd name="connsiteX8" fmla="*/ 44958 w 69268"/>
                  <a:gd name="connsiteY8" fmla="*/ 20314 h 102570"/>
                  <a:gd name="connsiteX9" fmla="*/ 22312 w 69268"/>
                  <a:gd name="connsiteY9" fmla="*/ 44958 h 102570"/>
                  <a:gd name="connsiteX10" fmla="*/ 22312 w 69268"/>
                  <a:gd name="connsiteY10" fmla="*/ 102571 h 102570"/>
                  <a:gd name="connsiteX11" fmla="*/ 0 w 69268"/>
                  <a:gd name="connsiteY11" fmla="*/ 102571 h 102570"/>
                  <a:gd name="connsiteX12" fmla="*/ 0 w 69268"/>
                  <a:gd name="connsiteY12" fmla="*/ 38298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68" h="102570">
                    <a:moveTo>
                      <a:pt x="333" y="38298"/>
                    </a:moveTo>
                    <a:cubicBezTo>
                      <a:pt x="333" y="25976"/>
                      <a:pt x="3996" y="16651"/>
                      <a:pt x="11323" y="9991"/>
                    </a:cubicBezTo>
                    <a:cubicBezTo>
                      <a:pt x="18649" y="3330"/>
                      <a:pt x="28640" y="0"/>
                      <a:pt x="41628" y="0"/>
                    </a:cubicBezTo>
                    <a:cubicBezTo>
                      <a:pt x="49953" y="0"/>
                      <a:pt x="56614" y="999"/>
                      <a:pt x="61609" y="3330"/>
                    </a:cubicBezTo>
                    <a:cubicBezTo>
                      <a:pt x="66604" y="5661"/>
                      <a:pt x="69269" y="9325"/>
                      <a:pt x="69269" y="13987"/>
                    </a:cubicBezTo>
                    <a:cubicBezTo>
                      <a:pt x="69269" y="16318"/>
                      <a:pt x="68602" y="18316"/>
                      <a:pt x="67270" y="20647"/>
                    </a:cubicBezTo>
                    <a:cubicBezTo>
                      <a:pt x="65938" y="22645"/>
                      <a:pt x="64939" y="23978"/>
                      <a:pt x="64273" y="24644"/>
                    </a:cubicBezTo>
                    <a:cubicBezTo>
                      <a:pt x="61942" y="23645"/>
                      <a:pt x="59278" y="22645"/>
                      <a:pt x="55948" y="21646"/>
                    </a:cubicBezTo>
                    <a:cubicBezTo>
                      <a:pt x="52618" y="20647"/>
                      <a:pt x="48954" y="20314"/>
                      <a:pt x="44958" y="20314"/>
                    </a:cubicBezTo>
                    <a:cubicBezTo>
                      <a:pt x="29639" y="20314"/>
                      <a:pt x="22312" y="28640"/>
                      <a:pt x="22312" y="44958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3829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660B02A-93CF-64B0-A391-7C5EEDA0ECFB}"/>
                  </a:ext>
                </a:extLst>
              </p:cNvPr>
              <p:cNvSpPr/>
              <p:nvPr/>
            </p:nvSpPr>
            <p:spPr>
              <a:xfrm>
                <a:off x="11254160" y="1227717"/>
                <a:ext cx="94245" cy="105567"/>
              </a:xfrm>
              <a:custGeom>
                <a:avLst/>
                <a:gdLst>
                  <a:gd name="connsiteX0" fmla="*/ 91248 w 94245"/>
                  <a:gd name="connsiteY0" fmla="*/ 95577 h 105567"/>
                  <a:gd name="connsiteX1" fmla="*/ 86253 w 94245"/>
                  <a:gd name="connsiteY1" fmla="*/ 98241 h 105567"/>
                  <a:gd name="connsiteX2" fmla="*/ 77927 w 94245"/>
                  <a:gd name="connsiteY2" fmla="*/ 101572 h 105567"/>
                  <a:gd name="connsiteX3" fmla="*/ 66604 w 94245"/>
                  <a:gd name="connsiteY3" fmla="*/ 104236 h 105567"/>
                  <a:gd name="connsiteX4" fmla="*/ 52284 w 94245"/>
                  <a:gd name="connsiteY4" fmla="*/ 105568 h 105567"/>
                  <a:gd name="connsiteX5" fmla="*/ 31970 w 94245"/>
                  <a:gd name="connsiteY5" fmla="*/ 102238 h 105567"/>
                  <a:gd name="connsiteX6" fmla="*/ 15319 w 94245"/>
                  <a:gd name="connsiteY6" fmla="*/ 92247 h 105567"/>
                  <a:gd name="connsiteX7" fmla="*/ 3996 w 94245"/>
                  <a:gd name="connsiteY7" fmla="*/ 75929 h 105567"/>
                  <a:gd name="connsiteX8" fmla="*/ 0 w 94245"/>
                  <a:gd name="connsiteY8" fmla="*/ 53617 h 105567"/>
                  <a:gd name="connsiteX9" fmla="*/ 3996 w 94245"/>
                  <a:gd name="connsiteY9" fmla="*/ 31970 h 105567"/>
                  <a:gd name="connsiteX10" fmla="*/ 14986 w 94245"/>
                  <a:gd name="connsiteY10" fmla="*/ 14986 h 105567"/>
                  <a:gd name="connsiteX11" fmla="*/ 31637 w 94245"/>
                  <a:gd name="connsiteY11" fmla="*/ 3996 h 105567"/>
                  <a:gd name="connsiteX12" fmla="*/ 52617 w 94245"/>
                  <a:gd name="connsiteY12" fmla="*/ 0 h 105567"/>
                  <a:gd name="connsiteX13" fmla="*/ 70601 w 94245"/>
                  <a:gd name="connsiteY13" fmla="*/ 2664 h 105567"/>
                  <a:gd name="connsiteX14" fmla="*/ 83588 w 94245"/>
                  <a:gd name="connsiteY14" fmla="*/ 9991 h 105567"/>
                  <a:gd name="connsiteX15" fmla="*/ 91581 w 94245"/>
                  <a:gd name="connsiteY15" fmla="*/ 20314 h 105567"/>
                  <a:gd name="connsiteX16" fmla="*/ 94245 w 94245"/>
                  <a:gd name="connsiteY16" fmla="*/ 32969 h 105567"/>
                  <a:gd name="connsiteX17" fmla="*/ 91581 w 94245"/>
                  <a:gd name="connsiteY17" fmla="*/ 45624 h 105567"/>
                  <a:gd name="connsiteX18" fmla="*/ 82589 w 94245"/>
                  <a:gd name="connsiteY18" fmla="*/ 55282 h 105567"/>
                  <a:gd name="connsiteX19" fmla="*/ 65272 w 94245"/>
                  <a:gd name="connsiteY19" fmla="*/ 61609 h 105567"/>
                  <a:gd name="connsiteX20" fmla="*/ 37631 w 94245"/>
                  <a:gd name="connsiteY20" fmla="*/ 63940 h 105567"/>
                  <a:gd name="connsiteX21" fmla="*/ 30305 w 94245"/>
                  <a:gd name="connsiteY21" fmla="*/ 63940 h 105567"/>
                  <a:gd name="connsiteX22" fmla="*/ 22978 w 94245"/>
                  <a:gd name="connsiteY22" fmla="*/ 63607 h 105567"/>
                  <a:gd name="connsiteX23" fmla="*/ 32636 w 94245"/>
                  <a:gd name="connsiteY23" fmla="*/ 79925 h 105567"/>
                  <a:gd name="connsiteX24" fmla="*/ 55615 w 94245"/>
                  <a:gd name="connsiteY24" fmla="*/ 86253 h 105567"/>
                  <a:gd name="connsiteX25" fmla="*/ 64939 w 94245"/>
                  <a:gd name="connsiteY25" fmla="*/ 85587 h 105567"/>
                  <a:gd name="connsiteX26" fmla="*/ 72599 w 94245"/>
                  <a:gd name="connsiteY26" fmla="*/ 83589 h 105567"/>
                  <a:gd name="connsiteX27" fmla="*/ 78593 w 94245"/>
                  <a:gd name="connsiteY27" fmla="*/ 81257 h 105567"/>
                  <a:gd name="connsiteX28" fmla="*/ 82256 w 94245"/>
                  <a:gd name="connsiteY28" fmla="*/ 79592 h 105567"/>
                  <a:gd name="connsiteX29" fmla="*/ 91248 w 94245"/>
                  <a:gd name="connsiteY29" fmla="*/ 95577 h 105567"/>
                  <a:gd name="connsiteX30" fmla="*/ 22978 w 94245"/>
                  <a:gd name="connsiteY30" fmla="*/ 48621 h 105567"/>
                  <a:gd name="connsiteX31" fmla="*/ 31637 w 94245"/>
                  <a:gd name="connsiteY31" fmla="*/ 48954 h 105567"/>
                  <a:gd name="connsiteX32" fmla="*/ 39963 w 94245"/>
                  <a:gd name="connsiteY32" fmla="*/ 48954 h 105567"/>
                  <a:gd name="connsiteX33" fmla="*/ 57280 w 94245"/>
                  <a:gd name="connsiteY33" fmla="*/ 47622 h 105567"/>
                  <a:gd name="connsiteX34" fmla="*/ 67603 w 94245"/>
                  <a:gd name="connsiteY34" fmla="*/ 43959 h 105567"/>
                  <a:gd name="connsiteX35" fmla="*/ 72599 w 94245"/>
                  <a:gd name="connsiteY35" fmla="*/ 38964 h 105567"/>
                  <a:gd name="connsiteX36" fmla="*/ 73931 w 94245"/>
                  <a:gd name="connsiteY36" fmla="*/ 33302 h 105567"/>
                  <a:gd name="connsiteX37" fmla="*/ 67937 w 94245"/>
                  <a:gd name="connsiteY37" fmla="*/ 21979 h 105567"/>
                  <a:gd name="connsiteX38" fmla="*/ 53283 w 94245"/>
                  <a:gd name="connsiteY38" fmla="*/ 18316 h 105567"/>
                  <a:gd name="connsiteX39" fmla="*/ 40628 w 94245"/>
                  <a:gd name="connsiteY39" fmla="*/ 20980 h 105567"/>
                  <a:gd name="connsiteX40" fmla="*/ 31637 w 94245"/>
                  <a:gd name="connsiteY40" fmla="*/ 27974 h 105567"/>
                  <a:gd name="connsiteX41" fmla="*/ 25976 w 94245"/>
                  <a:gd name="connsiteY41" fmla="*/ 37964 h 105567"/>
                  <a:gd name="connsiteX42" fmla="*/ 22978 w 94245"/>
                  <a:gd name="connsiteY42" fmla="*/ 48621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4245" h="105567">
                    <a:moveTo>
                      <a:pt x="91248" y="95577"/>
                    </a:moveTo>
                    <a:cubicBezTo>
                      <a:pt x="90249" y="96243"/>
                      <a:pt x="88584" y="97242"/>
                      <a:pt x="86253" y="98241"/>
                    </a:cubicBezTo>
                    <a:cubicBezTo>
                      <a:pt x="83921" y="99574"/>
                      <a:pt x="81257" y="100573"/>
                      <a:pt x="77927" y="101572"/>
                    </a:cubicBezTo>
                    <a:cubicBezTo>
                      <a:pt x="74597" y="102571"/>
                      <a:pt x="70934" y="103570"/>
                      <a:pt x="66604" y="104236"/>
                    </a:cubicBezTo>
                    <a:cubicBezTo>
                      <a:pt x="62275" y="104902"/>
                      <a:pt x="57613" y="105568"/>
                      <a:pt x="52284" y="105568"/>
                    </a:cubicBezTo>
                    <a:cubicBezTo>
                      <a:pt x="44958" y="105568"/>
                      <a:pt x="38297" y="104569"/>
                      <a:pt x="31970" y="102238"/>
                    </a:cubicBezTo>
                    <a:cubicBezTo>
                      <a:pt x="25643" y="99907"/>
                      <a:pt x="20314" y="96576"/>
                      <a:pt x="15319" y="92247"/>
                    </a:cubicBezTo>
                    <a:cubicBezTo>
                      <a:pt x="10657" y="87918"/>
                      <a:pt x="6993" y="82256"/>
                      <a:pt x="3996" y="75929"/>
                    </a:cubicBezTo>
                    <a:cubicBezTo>
                      <a:pt x="1332" y="69602"/>
                      <a:pt x="0" y="61942"/>
                      <a:pt x="0" y="53617"/>
                    </a:cubicBezTo>
                    <a:cubicBezTo>
                      <a:pt x="0" y="45624"/>
                      <a:pt x="1332" y="38298"/>
                      <a:pt x="3996" y="31970"/>
                    </a:cubicBezTo>
                    <a:cubicBezTo>
                      <a:pt x="6660" y="25310"/>
                      <a:pt x="10324" y="19648"/>
                      <a:pt x="14986" y="14986"/>
                    </a:cubicBezTo>
                    <a:cubicBezTo>
                      <a:pt x="19648" y="10324"/>
                      <a:pt x="25309" y="6660"/>
                      <a:pt x="31637" y="3996"/>
                    </a:cubicBezTo>
                    <a:cubicBezTo>
                      <a:pt x="37964" y="1332"/>
                      <a:pt x="44958" y="0"/>
                      <a:pt x="52617" y="0"/>
                    </a:cubicBezTo>
                    <a:cubicBezTo>
                      <a:pt x="59278" y="0"/>
                      <a:pt x="65272" y="999"/>
                      <a:pt x="70601" y="2664"/>
                    </a:cubicBezTo>
                    <a:cubicBezTo>
                      <a:pt x="75929" y="4329"/>
                      <a:pt x="80258" y="6993"/>
                      <a:pt x="83588" y="9991"/>
                    </a:cubicBezTo>
                    <a:cubicBezTo>
                      <a:pt x="87252" y="12988"/>
                      <a:pt x="89916" y="16318"/>
                      <a:pt x="91581" y="20314"/>
                    </a:cubicBezTo>
                    <a:cubicBezTo>
                      <a:pt x="93246" y="24311"/>
                      <a:pt x="94245" y="28640"/>
                      <a:pt x="94245" y="32969"/>
                    </a:cubicBezTo>
                    <a:cubicBezTo>
                      <a:pt x="94245" y="37631"/>
                      <a:pt x="93246" y="41961"/>
                      <a:pt x="91581" y="45624"/>
                    </a:cubicBezTo>
                    <a:cubicBezTo>
                      <a:pt x="89916" y="49287"/>
                      <a:pt x="86919" y="52617"/>
                      <a:pt x="82589" y="55282"/>
                    </a:cubicBezTo>
                    <a:cubicBezTo>
                      <a:pt x="78260" y="57946"/>
                      <a:pt x="72599" y="60277"/>
                      <a:pt x="65272" y="61609"/>
                    </a:cubicBezTo>
                    <a:cubicBezTo>
                      <a:pt x="57946" y="63274"/>
                      <a:pt x="48954" y="63940"/>
                      <a:pt x="37631" y="63940"/>
                    </a:cubicBezTo>
                    <a:cubicBezTo>
                      <a:pt x="34967" y="63940"/>
                      <a:pt x="32636" y="63940"/>
                      <a:pt x="30305" y="63940"/>
                    </a:cubicBezTo>
                    <a:cubicBezTo>
                      <a:pt x="27974" y="63940"/>
                      <a:pt x="25643" y="63940"/>
                      <a:pt x="22978" y="63607"/>
                    </a:cubicBezTo>
                    <a:cubicBezTo>
                      <a:pt x="23977" y="70268"/>
                      <a:pt x="27308" y="75929"/>
                      <a:pt x="32636" y="79925"/>
                    </a:cubicBezTo>
                    <a:cubicBezTo>
                      <a:pt x="37964" y="84255"/>
                      <a:pt x="45624" y="86253"/>
                      <a:pt x="55615" y="86253"/>
                    </a:cubicBezTo>
                    <a:cubicBezTo>
                      <a:pt x="58945" y="86253"/>
                      <a:pt x="61942" y="85920"/>
                      <a:pt x="64939" y="85587"/>
                    </a:cubicBezTo>
                    <a:cubicBezTo>
                      <a:pt x="67937" y="84921"/>
                      <a:pt x="70268" y="84255"/>
                      <a:pt x="72599" y="83589"/>
                    </a:cubicBezTo>
                    <a:cubicBezTo>
                      <a:pt x="74930" y="82922"/>
                      <a:pt x="76928" y="81923"/>
                      <a:pt x="78593" y="81257"/>
                    </a:cubicBezTo>
                    <a:cubicBezTo>
                      <a:pt x="80258" y="80591"/>
                      <a:pt x="81257" y="79925"/>
                      <a:pt x="82256" y="79592"/>
                    </a:cubicBezTo>
                    <a:lnTo>
                      <a:pt x="91248" y="95577"/>
                    </a:lnTo>
                    <a:close/>
                    <a:moveTo>
                      <a:pt x="22978" y="48621"/>
                    </a:moveTo>
                    <a:cubicBezTo>
                      <a:pt x="25976" y="48621"/>
                      <a:pt x="28973" y="48954"/>
                      <a:pt x="31637" y="48954"/>
                    </a:cubicBezTo>
                    <a:cubicBezTo>
                      <a:pt x="34301" y="48954"/>
                      <a:pt x="36965" y="48954"/>
                      <a:pt x="39963" y="48954"/>
                    </a:cubicBezTo>
                    <a:cubicBezTo>
                      <a:pt x="46956" y="48954"/>
                      <a:pt x="52950" y="48621"/>
                      <a:pt x="57280" y="47622"/>
                    </a:cubicBezTo>
                    <a:cubicBezTo>
                      <a:pt x="61609" y="46623"/>
                      <a:pt x="65272" y="45624"/>
                      <a:pt x="67603" y="43959"/>
                    </a:cubicBezTo>
                    <a:cubicBezTo>
                      <a:pt x="69935" y="42627"/>
                      <a:pt x="71600" y="40962"/>
                      <a:pt x="72599" y="38964"/>
                    </a:cubicBezTo>
                    <a:cubicBezTo>
                      <a:pt x="73265" y="36965"/>
                      <a:pt x="73931" y="35300"/>
                      <a:pt x="73931" y="33302"/>
                    </a:cubicBezTo>
                    <a:cubicBezTo>
                      <a:pt x="73931" y="28307"/>
                      <a:pt x="71933" y="24644"/>
                      <a:pt x="67937" y="21979"/>
                    </a:cubicBezTo>
                    <a:cubicBezTo>
                      <a:pt x="63940" y="19315"/>
                      <a:pt x="58945" y="18316"/>
                      <a:pt x="53283" y="18316"/>
                    </a:cubicBezTo>
                    <a:cubicBezTo>
                      <a:pt x="48621" y="18316"/>
                      <a:pt x="44292" y="19315"/>
                      <a:pt x="40628" y="20980"/>
                    </a:cubicBezTo>
                    <a:cubicBezTo>
                      <a:pt x="36965" y="22646"/>
                      <a:pt x="33968" y="24977"/>
                      <a:pt x="31637" y="27974"/>
                    </a:cubicBezTo>
                    <a:cubicBezTo>
                      <a:pt x="29306" y="30971"/>
                      <a:pt x="27308" y="33968"/>
                      <a:pt x="25976" y="37964"/>
                    </a:cubicBezTo>
                    <a:cubicBezTo>
                      <a:pt x="23645" y="40962"/>
                      <a:pt x="22978" y="44625"/>
                      <a:pt x="22978" y="48621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4EA254-678A-2D98-F5E3-55AE1DA7C30E}"/>
                </a:ext>
              </a:extLst>
            </p:cNvPr>
            <p:cNvSpPr/>
            <p:nvPr/>
          </p:nvSpPr>
          <p:spPr>
            <a:xfrm>
              <a:off x="8576330" y="787462"/>
              <a:ext cx="396962" cy="343012"/>
            </a:xfrm>
            <a:custGeom>
              <a:avLst/>
              <a:gdLst>
                <a:gd name="connsiteX0" fmla="*/ 271080 w 396962"/>
                <a:gd name="connsiteY0" fmla="*/ 343013 h 343012"/>
                <a:gd name="connsiteX1" fmla="*/ 396962 w 396962"/>
                <a:gd name="connsiteY1" fmla="*/ 343013 h 343012"/>
                <a:gd name="connsiteX2" fmla="*/ 198148 w 396962"/>
                <a:gd name="connsiteY2" fmla="*/ 162515 h 343012"/>
                <a:gd name="connsiteX3" fmla="*/ 382309 w 396962"/>
                <a:gd name="connsiteY3" fmla="*/ 333 h 343012"/>
                <a:gd name="connsiteX4" fmla="*/ 263420 w 396962"/>
                <a:gd name="connsiteY4" fmla="*/ 333 h 343012"/>
                <a:gd name="connsiteX5" fmla="*/ 98242 w 396962"/>
                <a:gd name="connsiteY5" fmla="*/ 152191 h 343012"/>
                <a:gd name="connsiteX6" fmla="*/ 98242 w 396962"/>
                <a:gd name="connsiteY6" fmla="*/ 0 h 343012"/>
                <a:gd name="connsiteX7" fmla="*/ 0 w 396962"/>
                <a:gd name="connsiteY7" fmla="*/ 0 h 343012"/>
                <a:gd name="connsiteX8" fmla="*/ 0 w 396962"/>
                <a:gd name="connsiteY8" fmla="*/ 343013 h 343012"/>
                <a:gd name="connsiteX9" fmla="*/ 98242 w 396962"/>
                <a:gd name="connsiteY9" fmla="*/ 343013 h 343012"/>
                <a:gd name="connsiteX10" fmla="*/ 98242 w 396962"/>
                <a:gd name="connsiteY10" fmla="*/ 181497 h 343012"/>
                <a:gd name="connsiteX11" fmla="*/ 271080 w 396962"/>
                <a:gd name="connsiteY11" fmla="*/ 343013 h 34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6962" h="343012">
                  <a:moveTo>
                    <a:pt x="271080" y="343013"/>
                  </a:moveTo>
                  <a:lnTo>
                    <a:pt x="396962" y="343013"/>
                  </a:lnTo>
                  <a:lnTo>
                    <a:pt x="198148" y="162515"/>
                  </a:lnTo>
                  <a:lnTo>
                    <a:pt x="382309" y="333"/>
                  </a:lnTo>
                  <a:lnTo>
                    <a:pt x="263420" y="333"/>
                  </a:lnTo>
                  <a:lnTo>
                    <a:pt x="98242" y="152191"/>
                  </a:lnTo>
                  <a:lnTo>
                    <a:pt x="98242" y="0"/>
                  </a:lnTo>
                  <a:lnTo>
                    <a:pt x="0" y="0"/>
                  </a:lnTo>
                  <a:lnTo>
                    <a:pt x="0" y="343013"/>
                  </a:lnTo>
                  <a:lnTo>
                    <a:pt x="98242" y="343013"/>
                  </a:lnTo>
                  <a:lnTo>
                    <a:pt x="98242" y="181497"/>
                  </a:lnTo>
                  <a:lnTo>
                    <a:pt x="271080" y="343013"/>
                  </a:lnTo>
                  <a:close/>
                </a:path>
              </a:pathLst>
            </a:custGeom>
            <a:solidFill>
              <a:srgbClr val="F2F2F3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4EBF115-11BD-9630-F868-067A0AC3D729}"/>
                </a:ext>
              </a:extLst>
            </p:cNvPr>
            <p:cNvSpPr/>
            <p:nvPr/>
          </p:nvSpPr>
          <p:spPr>
            <a:xfrm>
              <a:off x="9106168" y="788461"/>
              <a:ext cx="452243" cy="343678"/>
            </a:xfrm>
            <a:custGeom>
              <a:avLst/>
              <a:gdLst>
                <a:gd name="connsiteX0" fmla="*/ 0 w 452243"/>
                <a:gd name="connsiteY0" fmla="*/ 171839 h 343678"/>
                <a:gd name="connsiteX1" fmla="*/ 226122 w 452243"/>
                <a:gd name="connsiteY1" fmla="*/ 0 h 343678"/>
                <a:gd name="connsiteX2" fmla="*/ 452244 w 452243"/>
                <a:gd name="connsiteY2" fmla="*/ 171839 h 343678"/>
                <a:gd name="connsiteX3" fmla="*/ 226122 w 452243"/>
                <a:gd name="connsiteY3" fmla="*/ 343679 h 343678"/>
                <a:gd name="connsiteX4" fmla="*/ 0 w 452243"/>
                <a:gd name="connsiteY4" fmla="*/ 171839 h 343678"/>
                <a:gd name="connsiteX5" fmla="*/ 351338 w 452243"/>
                <a:gd name="connsiteY5" fmla="*/ 171173 h 343678"/>
                <a:gd name="connsiteX6" fmla="*/ 226122 w 452243"/>
                <a:gd name="connsiteY6" fmla="*/ 41295 h 343678"/>
                <a:gd name="connsiteX7" fmla="*/ 100240 w 452243"/>
                <a:gd name="connsiteY7" fmla="*/ 171173 h 343678"/>
                <a:gd name="connsiteX8" fmla="*/ 226122 w 452243"/>
                <a:gd name="connsiteY8" fmla="*/ 302384 h 343678"/>
                <a:gd name="connsiteX9" fmla="*/ 351338 w 452243"/>
                <a:gd name="connsiteY9" fmla="*/ 171173 h 34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243" h="343678">
                  <a:moveTo>
                    <a:pt x="0" y="171839"/>
                  </a:moveTo>
                  <a:cubicBezTo>
                    <a:pt x="0" y="70268"/>
                    <a:pt x="34634" y="0"/>
                    <a:pt x="226122" y="0"/>
                  </a:cubicBezTo>
                  <a:cubicBezTo>
                    <a:pt x="417943" y="0"/>
                    <a:pt x="452244" y="70268"/>
                    <a:pt x="452244" y="171839"/>
                  </a:cubicBezTo>
                  <a:cubicBezTo>
                    <a:pt x="452244" y="272745"/>
                    <a:pt x="417943" y="343679"/>
                    <a:pt x="226122" y="343679"/>
                  </a:cubicBezTo>
                  <a:cubicBezTo>
                    <a:pt x="34967" y="343679"/>
                    <a:pt x="0" y="272745"/>
                    <a:pt x="0" y="171839"/>
                  </a:cubicBezTo>
                  <a:close/>
                  <a:moveTo>
                    <a:pt x="351338" y="171173"/>
                  </a:moveTo>
                  <a:cubicBezTo>
                    <a:pt x="351338" y="91914"/>
                    <a:pt x="338683" y="41295"/>
                    <a:pt x="226122" y="41295"/>
                  </a:cubicBezTo>
                  <a:cubicBezTo>
                    <a:pt x="114227" y="41295"/>
                    <a:pt x="100240" y="91581"/>
                    <a:pt x="100240" y="171173"/>
                  </a:cubicBezTo>
                  <a:cubicBezTo>
                    <a:pt x="100240" y="251432"/>
                    <a:pt x="113894" y="302384"/>
                    <a:pt x="226122" y="302384"/>
                  </a:cubicBezTo>
                  <a:cubicBezTo>
                    <a:pt x="338683" y="302384"/>
                    <a:pt x="351338" y="251765"/>
                    <a:pt x="351338" y="171173"/>
                  </a:cubicBezTo>
                  <a:close/>
                </a:path>
              </a:pathLst>
            </a:custGeom>
            <a:solidFill>
              <a:srgbClr val="F2F2F3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4" name="Graphic 14">
              <a:extLst>
                <a:ext uri="{FF2B5EF4-FFF2-40B4-BE49-F238E27FC236}">
                  <a16:creationId xmlns:a16="http://schemas.microsoft.com/office/drawing/2014/main" id="{6BEDB5C6-E0D7-BF09-C420-8DB6F56C3443}"/>
                </a:ext>
              </a:extLst>
            </p:cNvPr>
            <p:cNvGrpSpPr/>
            <p:nvPr/>
          </p:nvGrpSpPr>
          <p:grpSpPr>
            <a:xfrm>
              <a:off x="9728586" y="787795"/>
              <a:ext cx="1655119" cy="345015"/>
              <a:chOff x="9728586" y="787795"/>
              <a:chExt cx="1655119" cy="345015"/>
            </a:xfrm>
            <a:solidFill>
              <a:srgbClr val="F2F2F3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80B3300-5D0A-AAA6-0F0D-CA8B7D1C3ED6}"/>
                  </a:ext>
                </a:extLst>
              </p:cNvPr>
              <p:cNvSpPr/>
              <p:nvPr/>
            </p:nvSpPr>
            <p:spPr>
              <a:xfrm>
                <a:off x="10269414" y="787800"/>
                <a:ext cx="267081" cy="345010"/>
              </a:xfrm>
              <a:custGeom>
                <a:avLst/>
                <a:gdLst>
                  <a:gd name="connsiteX0" fmla="*/ 116225 w 267083"/>
                  <a:gd name="connsiteY0" fmla="*/ 277740 h 345010"/>
                  <a:gd name="connsiteX1" fmla="*/ 85587 w 267083"/>
                  <a:gd name="connsiteY1" fmla="*/ 222126 h 345010"/>
                  <a:gd name="connsiteX2" fmla="*/ 85587 w 267083"/>
                  <a:gd name="connsiteY2" fmla="*/ 0 h 345010"/>
                  <a:gd name="connsiteX3" fmla="*/ 0 w 267083"/>
                  <a:gd name="connsiteY3" fmla="*/ 0 h 345010"/>
                  <a:gd name="connsiteX4" fmla="*/ 0 w 267083"/>
                  <a:gd name="connsiteY4" fmla="*/ 222126 h 345010"/>
                  <a:gd name="connsiteX5" fmla="*/ 75929 w 267083"/>
                  <a:gd name="connsiteY5" fmla="*/ 327361 h 345010"/>
                  <a:gd name="connsiteX6" fmla="*/ 194818 w 267083"/>
                  <a:gd name="connsiteY6" fmla="*/ 345011 h 345010"/>
                  <a:gd name="connsiteX7" fmla="*/ 267084 w 267083"/>
                  <a:gd name="connsiteY7" fmla="*/ 345011 h 345010"/>
                  <a:gd name="connsiteX8" fmla="*/ 267084 w 267083"/>
                  <a:gd name="connsiteY8" fmla="*/ 292393 h 345010"/>
                  <a:gd name="connsiteX9" fmla="*/ 193153 w 267083"/>
                  <a:gd name="connsiteY9" fmla="*/ 292393 h 345010"/>
                  <a:gd name="connsiteX10" fmla="*/ 116225 w 267083"/>
                  <a:gd name="connsiteY10" fmla="*/ 277740 h 34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7083" h="345010">
                    <a:moveTo>
                      <a:pt x="116225" y="277740"/>
                    </a:moveTo>
                    <a:cubicBezTo>
                      <a:pt x="89250" y="262421"/>
                      <a:pt x="85587" y="241108"/>
                      <a:pt x="85587" y="222126"/>
                    </a:cubicBezTo>
                    <a:lnTo>
                      <a:pt x="85587" y="0"/>
                    </a:lnTo>
                    <a:lnTo>
                      <a:pt x="0" y="0"/>
                    </a:lnTo>
                    <a:lnTo>
                      <a:pt x="0" y="222126"/>
                    </a:lnTo>
                    <a:cubicBezTo>
                      <a:pt x="0" y="240442"/>
                      <a:pt x="0" y="296057"/>
                      <a:pt x="75929" y="327361"/>
                    </a:cubicBezTo>
                    <a:cubicBezTo>
                      <a:pt x="113560" y="343013"/>
                      <a:pt x="155188" y="345011"/>
                      <a:pt x="194818" y="345011"/>
                    </a:cubicBezTo>
                    <a:lnTo>
                      <a:pt x="267084" y="345011"/>
                    </a:lnTo>
                    <a:lnTo>
                      <a:pt x="267084" y="292393"/>
                    </a:lnTo>
                    <a:lnTo>
                      <a:pt x="193153" y="292393"/>
                    </a:lnTo>
                    <a:cubicBezTo>
                      <a:pt x="171506" y="292393"/>
                      <a:pt x="141201" y="292393"/>
                      <a:pt x="116225" y="277740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BFE3BB7-E533-D495-2EDC-9243E94375D9}"/>
                  </a:ext>
                </a:extLst>
              </p:cNvPr>
              <p:cNvSpPr/>
              <p:nvPr/>
            </p:nvSpPr>
            <p:spPr>
              <a:xfrm>
                <a:off x="10724655" y="787795"/>
                <a:ext cx="85253" cy="345010"/>
              </a:xfrm>
              <a:custGeom>
                <a:avLst/>
                <a:gdLst>
                  <a:gd name="connsiteX0" fmla="*/ 0 w 85253"/>
                  <a:gd name="connsiteY0" fmla="*/ 0 h 345010"/>
                  <a:gd name="connsiteX1" fmla="*/ 85254 w 85253"/>
                  <a:gd name="connsiteY1" fmla="*/ 0 h 345010"/>
                  <a:gd name="connsiteX2" fmla="*/ 85254 w 85253"/>
                  <a:gd name="connsiteY2" fmla="*/ 345011 h 345010"/>
                  <a:gd name="connsiteX3" fmla="*/ 0 w 85253"/>
                  <a:gd name="connsiteY3" fmla="*/ 345011 h 34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253" h="345010">
                    <a:moveTo>
                      <a:pt x="0" y="0"/>
                    </a:moveTo>
                    <a:lnTo>
                      <a:pt x="85254" y="0"/>
                    </a:lnTo>
                    <a:lnTo>
                      <a:pt x="85254" y="345011"/>
                    </a:lnTo>
                    <a:lnTo>
                      <a:pt x="0" y="34501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F440EFF-F7CF-1EDF-FFE5-863A04FE5E17}"/>
                  </a:ext>
                </a:extLst>
              </p:cNvPr>
              <p:cNvSpPr/>
              <p:nvPr/>
            </p:nvSpPr>
            <p:spPr>
              <a:xfrm>
                <a:off x="11019379" y="787795"/>
                <a:ext cx="364326" cy="344677"/>
              </a:xfrm>
              <a:custGeom>
                <a:avLst/>
                <a:gdLst>
                  <a:gd name="connsiteX0" fmla="*/ 333355 w 364326"/>
                  <a:gd name="connsiteY0" fmla="*/ 196816 h 344677"/>
                  <a:gd name="connsiteX1" fmla="*/ 202811 w 364326"/>
                  <a:gd name="connsiteY1" fmla="*/ 143199 h 344677"/>
                  <a:gd name="connsiteX2" fmla="*/ 196150 w 364326"/>
                  <a:gd name="connsiteY2" fmla="*/ 141201 h 344677"/>
                  <a:gd name="connsiteX3" fmla="*/ 99907 w 364326"/>
                  <a:gd name="connsiteY3" fmla="*/ 104236 h 344677"/>
                  <a:gd name="connsiteX4" fmla="*/ 89250 w 364326"/>
                  <a:gd name="connsiteY4" fmla="*/ 82922 h 344677"/>
                  <a:gd name="connsiteX5" fmla="*/ 95577 w 364326"/>
                  <a:gd name="connsiteY5" fmla="*/ 68936 h 344677"/>
                  <a:gd name="connsiteX6" fmla="*/ 165179 w 364326"/>
                  <a:gd name="connsiteY6" fmla="*/ 52951 h 344677"/>
                  <a:gd name="connsiteX7" fmla="*/ 339682 w 364326"/>
                  <a:gd name="connsiteY7" fmla="*/ 52951 h 344677"/>
                  <a:gd name="connsiteX8" fmla="*/ 339682 w 364326"/>
                  <a:gd name="connsiteY8" fmla="*/ 0 h 344677"/>
                  <a:gd name="connsiteX9" fmla="*/ 169841 w 364326"/>
                  <a:gd name="connsiteY9" fmla="*/ 0 h 344677"/>
                  <a:gd name="connsiteX10" fmla="*/ 26642 w 364326"/>
                  <a:gd name="connsiteY10" fmla="*/ 37965 h 344677"/>
                  <a:gd name="connsiteX11" fmla="*/ 3996 w 364326"/>
                  <a:gd name="connsiteY11" fmla="*/ 87585 h 344677"/>
                  <a:gd name="connsiteX12" fmla="*/ 32303 w 364326"/>
                  <a:gd name="connsiteY12" fmla="*/ 140202 h 344677"/>
                  <a:gd name="connsiteX13" fmla="*/ 164180 w 364326"/>
                  <a:gd name="connsiteY13" fmla="*/ 193819 h 344677"/>
                  <a:gd name="connsiteX14" fmla="*/ 170840 w 364326"/>
                  <a:gd name="connsiteY14" fmla="*/ 195817 h 344677"/>
                  <a:gd name="connsiteX15" fmla="*/ 278740 w 364326"/>
                  <a:gd name="connsiteY15" fmla="*/ 257426 h 344677"/>
                  <a:gd name="connsiteX16" fmla="*/ 184827 w 364326"/>
                  <a:gd name="connsiteY16" fmla="*/ 292060 h 344677"/>
                  <a:gd name="connsiteX17" fmla="*/ 0 w 364326"/>
                  <a:gd name="connsiteY17" fmla="*/ 292060 h 344677"/>
                  <a:gd name="connsiteX18" fmla="*/ 0 w 364326"/>
                  <a:gd name="connsiteY18" fmla="*/ 344678 h 344677"/>
                  <a:gd name="connsiteX19" fmla="*/ 191821 w 364326"/>
                  <a:gd name="connsiteY19" fmla="*/ 344678 h 344677"/>
                  <a:gd name="connsiteX20" fmla="*/ 342347 w 364326"/>
                  <a:gd name="connsiteY20" fmla="*/ 302384 h 344677"/>
                  <a:gd name="connsiteX21" fmla="*/ 364326 w 364326"/>
                  <a:gd name="connsiteY21" fmla="*/ 252764 h 344677"/>
                  <a:gd name="connsiteX22" fmla="*/ 333355 w 364326"/>
                  <a:gd name="connsiteY22" fmla="*/ 196816 h 344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4326" h="344677">
                    <a:moveTo>
                      <a:pt x="333355" y="196816"/>
                    </a:moveTo>
                    <a:cubicBezTo>
                      <a:pt x="303383" y="172505"/>
                      <a:pt x="249767" y="156853"/>
                      <a:pt x="202811" y="143199"/>
                    </a:cubicBezTo>
                    <a:lnTo>
                      <a:pt x="196150" y="141201"/>
                    </a:lnTo>
                    <a:cubicBezTo>
                      <a:pt x="135207" y="123551"/>
                      <a:pt x="111895" y="114560"/>
                      <a:pt x="99907" y="104236"/>
                    </a:cubicBezTo>
                    <a:cubicBezTo>
                      <a:pt x="92913" y="98575"/>
                      <a:pt x="89250" y="90915"/>
                      <a:pt x="89250" y="82922"/>
                    </a:cubicBezTo>
                    <a:cubicBezTo>
                      <a:pt x="89250" y="77594"/>
                      <a:pt x="91248" y="72932"/>
                      <a:pt x="95577" y="68936"/>
                    </a:cubicBezTo>
                    <a:cubicBezTo>
                      <a:pt x="110896" y="52951"/>
                      <a:pt x="137205" y="52951"/>
                      <a:pt x="165179" y="52951"/>
                    </a:cubicBezTo>
                    <a:lnTo>
                      <a:pt x="339682" y="52951"/>
                    </a:lnTo>
                    <a:lnTo>
                      <a:pt x="339682" y="0"/>
                    </a:lnTo>
                    <a:lnTo>
                      <a:pt x="169841" y="0"/>
                    </a:lnTo>
                    <a:cubicBezTo>
                      <a:pt x="119888" y="0"/>
                      <a:pt x="63607" y="4662"/>
                      <a:pt x="26642" y="37965"/>
                    </a:cubicBezTo>
                    <a:cubicBezTo>
                      <a:pt x="11656" y="51285"/>
                      <a:pt x="3996" y="68603"/>
                      <a:pt x="3996" y="87585"/>
                    </a:cubicBezTo>
                    <a:cubicBezTo>
                      <a:pt x="3996" y="105901"/>
                      <a:pt x="13987" y="124883"/>
                      <a:pt x="32303" y="140202"/>
                    </a:cubicBezTo>
                    <a:cubicBezTo>
                      <a:pt x="62275" y="164846"/>
                      <a:pt x="118556" y="180831"/>
                      <a:pt x="164180" y="193819"/>
                    </a:cubicBezTo>
                    <a:lnTo>
                      <a:pt x="170840" y="195817"/>
                    </a:lnTo>
                    <a:cubicBezTo>
                      <a:pt x="233449" y="213800"/>
                      <a:pt x="278740" y="226788"/>
                      <a:pt x="278740" y="257426"/>
                    </a:cubicBezTo>
                    <a:cubicBezTo>
                      <a:pt x="278740" y="286066"/>
                      <a:pt x="227787" y="292060"/>
                      <a:pt x="184827" y="292060"/>
                    </a:cubicBezTo>
                    <a:lnTo>
                      <a:pt x="0" y="292060"/>
                    </a:lnTo>
                    <a:lnTo>
                      <a:pt x="0" y="344678"/>
                    </a:lnTo>
                    <a:lnTo>
                      <a:pt x="191821" y="344678"/>
                    </a:lnTo>
                    <a:cubicBezTo>
                      <a:pt x="244438" y="344678"/>
                      <a:pt x="303716" y="341348"/>
                      <a:pt x="342347" y="302384"/>
                    </a:cubicBezTo>
                    <a:cubicBezTo>
                      <a:pt x="357000" y="288064"/>
                      <a:pt x="364326" y="271413"/>
                      <a:pt x="364326" y="252764"/>
                    </a:cubicBezTo>
                    <a:cubicBezTo>
                      <a:pt x="364326" y="233448"/>
                      <a:pt x="353003" y="212801"/>
                      <a:pt x="333355" y="196816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2825A58-26B0-E40A-9558-8A8B7BA94D19}"/>
                  </a:ext>
                </a:extLst>
              </p:cNvPr>
              <p:cNvSpPr/>
              <p:nvPr/>
            </p:nvSpPr>
            <p:spPr>
              <a:xfrm>
                <a:off x="9728586" y="789127"/>
                <a:ext cx="324030" cy="342346"/>
              </a:xfrm>
              <a:custGeom>
                <a:avLst/>
                <a:gdLst>
                  <a:gd name="connsiteX0" fmla="*/ 193153 w 324030"/>
                  <a:gd name="connsiteY0" fmla="*/ 289729 h 342346"/>
                  <a:gd name="connsiteX1" fmla="*/ 115892 w 324030"/>
                  <a:gd name="connsiteY1" fmla="*/ 275409 h 342346"/>
                  <a:gd name="connsiteX2" fmla="*/ 85254 w 324030"/>
                  <a:gd name="connsiteY2" fmla="*/ 219795 h 342346"/>
                  <a:gd name="connsiteX3" fmla="*/ 85254 w 324030"/>
                  <a:gd name="connsiteY3" fmla="*/ 198148 h 342346"/>
                  <a:gd name="connsiteX4" fmla="*/ 324030 w 324030"/>
                  <a:gd name="connsiteY4" fmla="*/ 198148 h 342346"/>
                  <a:gd name="connsiteX5" fmla="*/ 324030 w 324030"/>
                  <a:gd name="connsiteY5" fmla="*/ 146530 h 342346"/>
                  <a:gd name="connsiteX6" fmla="*/ 85254 w 324030"/>
                  <a:gd name="connsiteY6" fmla="*/ 146530 h 342346"/>
                  <a:gd name="connsiteX7" fmla="*/ 85254 w 324030"/>
                  <a:gd name="connsiteY7" fmla="*/ 122885 h 342346"/>
                  <a:gd name="connsiteX8" fmla="*/ 115892 w 324030"/>
                  <a:gd name="connsiteY8" fmla="*/ 67270 h 342346"/>
                  <a:gd name="connsiteX9" fmla="*/ 193153 w 324030"/>
                  <a:gd name="connsiteY9" fmla="*/ 52951 h 342346"/>
                  <a:gd name="connsiteX10" fmla="*/ 324030 w 324030"/>
                  <a:gd name="connsiteY10" fmla="*/ 52951 h 342346"/>
                  <a:gd name="connsiteX11" fmla="*/ 324030 w 324030"/>
                  <a:gd name="connsiteY11" fmla="*/ 0 h 342346"/>
                  <a:gd name="connsiteX12" fmla="*/ 194818 w 324030"/>
                  <a:gd name="connsiteY12" fmla="*/ 0 h 342346"/>
                  <a:gd name="connsiteX13" fmla="*/ 85254 w 324030"/>
                  <a:gd name="connsiteY13" fmla="*/ 14320 h 342346"/>
                  <a:gd name="connsiteX14" fmla="*/ 75929 w 324030"/>
                  <a:gd name="connsiteY14" fmla="*/ 17650 h 342346"/>
                  <a:gd name="connsiteX15" fmla="*/ 0 w 324030"/>
                  <a:gd name="connsiteY15" fmla="*/ 122885 h 342346"/>
                  <a:gd name="connsiteX16" fmla="*/ 0 w 324030"/>
                  <a:gd name="connsiteY16" fmla="*/ 149860 h 342346"/>
                  <a:gd name="connsiteX17" fmla="*/ 0 w 324030"/>
                  <a:gd name="connsiteY17" fmla="*/ 189823 h 342346"/>
                  <a:gd name="connsiteX18" fmla="*/ 0 w 324030"/>
                  <a:gd name="connsiteY18" fmla="*/ 219462 h 342346"/>
                  <a:gd name="connsiteX19" fmla="*/ 75929 w 324030"/>
                  <a:gd name="connsiteY19" fmla="*/ 324696 h 342346"/>
                  <a:gd name="connsiteX20" fmla="*/ 85254 w 324030"/>
                  <a:gd name="connsiteY20" fmla="*/ 328027 h 342346"/>
                  <a:gd name="connsiteX21" fmla="*/ 194818 w 324030"/>
                  <a:gd name="connsiteY21" fmla="*/ 342347 h 342346"/>
                  <a:gd name="connsiteX22" fmla="*/ 324030 w 324030"/>
                  <a:gd name="connsiteY22" fmla="*/ 342347 h 342346"/>
                  <a:gd name="connsiteX23" fmla="*/ 324030 w 324030"/>
                  <a:gd name="connsiteY23" fmla="*/ 289729 h 342346"/>
                  <a:gd name="connsiteX24" fmla="*/ 193153 w 324030"/>
                  <a:gd name="connsiteY24" fmla="*/ 289729 h 342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4030" h="342346">
                    <a:moveTo>
                      <a:pt x="193153" y="289729"/>
                    </a:moveTo>
                    <a:cubicBezTo>
                      <a:pt x="171173" y="289729"/>
                      <a:pt x="141201" y="289729"/>
                      <a:pt x="115892" y="275409"/>
                    </a:cubicBezTo>
                    <a:cubicBezTo>
                      <a:pt x="88917" y="260090"/>
                      <a:pt x="85254" y="238777"/>
                      <a:pt x="85254" y="219795"/>
                    </a:cubicBezTo>
                    <a:lnTo>
                      <a:pt x="85254" y="198148"/>
                    </a:lnTo>
                    <a:lnTo>
                      <a:pt x="324030" y="198148"/>
                    </a:lnTo>
                    <a:lnTo>
                      <a:pt x="324030" y="146530"/>
                    </a:lnTo>
                    <a:lnTo>
                      <a:pt x="85254" y="146530"/>
                    </a:lnTo>
                    <a:lnTo>
                      <a:pt x="85254" y="122885"/>
                    </a:lnTo>
                    <a:cubicBezTo>
                      <a:pt x="85254" y="103903"/>
                      <a:pt x="88917" y="82589"/>
                      <a:pt x="115892" y="67270"/>
                    </a:cubicBezTo>
                    <a:cubicBezTo>
                      <a:pt x="140868" y="52951"/>
                      <a:pt x="171173" y="52951"/>
                      <a:pt x="193153" y="52951"/>
                    </a:cubicBezTo>
                    <a:lnTo>
                      <a:pt x="324030" y="52951"/>
                    </a:lnTo>
                    <a:lnTo>
                      <a:pt x="324030" y="0"/>
                    </a:lnTo>
                    <a:lnTo>
                      <a:pt x="194818" y="0"/>
                    </a:lnTo>
                    <a:cubicBezTo>
                      <a:pt x="158518" y="0"/>
                      <a:pt x="120554" y="1998"/>
                      <a:pt x="85254" y="14320"/>
                    </a:cubicBezTo>
                    <a:cubicBezTo>
                      <a:pt x="82256" y="15319"/>
                      <a:pt x="78926" y="16318"/>
                      <a:pt x="75929" y="17650"/>
                    </a:cubicBezTo>
                    <a:cubicBezTo>
                      <a:pt x="0" y="48954"/>
                      <a:pt x="0" y="104569"/>
                      <a:pt x="0" y="122885"/>
                    </a:cubicBezTo>
                    <a:lnTo>
                      <a:pt x="0" y="149860"/>
                    </a:lnTo>
                    <a:lnTo>
                      <a:pt x="0" y="189823"/>
                    </a:lnTo>
                    <a:lnTo>
                      <a:pt x="0" y="219462"/>
                    </a:lnTo>
                    <a:cubicBezTo>
                      <a:pt x="0" y="237778"/>
                      <a:pt x="0" y="293392"/>
                      <a:pt x="75929" y="324696"/>
                    </a:cubicBezTo>
                    <a:cubicBezTo>
                      <a:pt x="78926" y="326029"/>
                      <a:pt x="81923" y="327028"/>
                      <a:pt x="85254" y="328027"/>
                    </a:cubicBezTo>
                    <a:cubicBezTo>
                      <a:pt x="120554" y="340349"/>
                      <a:pt x="158518" y="342347"/>
                      <a:pt x="194818" y="342347"/>
                    </a:cubicBezTo>
                    <a:lnTo>
                      <a:pt x="324030" y="342347"/>
                    </a:lnTo>
                    <a:lnTo>
                      <a:pt x="324030" y="289729"/>
                    </a:lnTo>
                    <a:lnTo>
                      <a:pt x="193153" y="28972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5" name="Graphic 14">
              <a:extLst>
                <a:ext uri="{FF2B5EF4-FFF2-40B4-BE49-F238E27FC236}">
                  <a16:creationId xmlns:a16="http://schemas.microsoft.com/office/drawing/2014/main" id="{14F057F0-78D5-E2D7-B228-7AB70E66B5CD}"/>
                </a:ext>
              </a:extLst>
            </p:cNvPr>
            <p:cNvGrpSpPr/>
            <p:nvPr/>
          </p:nvGrpSpPr>
          <p:grpSpPr>
            <a:xfrm>
              <a:off x="7728536" y="771476"/>
              <a:ext cx="569762" cy="376980"/>
              <a:chOff x="7728536" y="771476"/>
              <a:chExt cx="569762" cy="376980"/>
            </a:xfrm>
            <a:solidFill>
              <a:srgbClr val="F2F2F3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318CF1D-6CB1-4772-7197-EA62CCE7AF3F}"/>
                  </a:ext>
                </a:extLst>
              </p:cNvPr>
              <p:cNvSpPr/>
              <p:nvPr/>
            </p:nvSpPr>
            <p:spPr>
              <a:xfrm>
                <a:off x="7728536" y="771476"/>
                <a:ext cx="425188" cy="376980"/>
              </a:xfrm>
              <a:custGeom>
                <a:avLst/>
                <a:gdLst>
                  <a:gd name="connsiteX0" fmla="*/ 331610 w 425188"/>
                  <a:gd name="connsiteY0" fmla="*/ 289729 h 376980"/>
                  <a:gd name="connsiteX1" fmla="*/ 241361 w 425188"/>
                  <a:gd name="connsiteY1" fmla="*/ 340348 h 376980"/>
                  <a:gd name="connsiteX2" fmla="*/ 205061 w 425188"/>
                  <a:gd name="connsiteY2" fmla="*/ 335353 h 376980"/>
                  <a:gd name="connsiteX3" fmla="*/ 37218 w 425188"/>
                  <a:gd name="connsiteY3" fmla="*/ 169508 h 376980"/>
                  <a:gd name="connsiteX4" fmla="*/ 33222 w 425188"/>
                  <a:gd name="connsiteY4" fmla="*/ 161183 h 376980"/>
                  <a:gd name="connsiteX5" fmla="*/ 39883 w 425188"/>
                  <a:gd name="connsiteY5" fmla="*/ 154522 h 376980"/>
                  <a:gd name="connsiteX6" fmla="*/ 296976 w 425188"/>
                  <a:gd name="connsiteY6" fmla="*/ 36299 h 376980"/>
                  <a:gd name="connsiteX7" fmla="*/ 314959 w 425188"/>
                  <a:gd name="connsiteY7" fmla="*/ 32969 h 376980"/>
                  <a:gd name="connsiteX8" fmla="*/ 341600 w 425188"/>
                  <a:gd name="connsiteY8" fmla="*/ 39963 h 376980"/>
                  <a:gd name="connsiteX9" fmla="*/ 400878 w 425188"/>
                  <a:gd name="connsiteY9" fmla="*/ 79592 h 376980"/>
                  <a:gd name="connsiteX10" fmla="*/ 425189 w 425188"/>
                  <a:gd name="connsiteY10" fmla="*/ 55948 h 376980"/>
                  <a:gd name="connsiteX11" fmla="*/ 359584 w 425188"/>
                  <a:gd name="connsiteY11" fmla="*/ 12322 h 376980"/>
                  <a:gd name="connsiteX12" fmla="*/ 314626 w 425188"/>
                  <a:gd name="connsiteY12" fmla="*/ 0 h 376980"/>
                  <a:gd name="connsiteX13" fmla="*/ 282989 w 425188"/>
                  <a:gd name="connsiteY13" fmla="*/ 6327 h 376980"/>
                  <a:gd name="connsiteX14" fmla="*/ 25896 w 425188"/>
                  <a:gd name="connsiteY14" fmla="*/ 124550 h 376980"/>
                  <a:gd name="connsiteX15" fmla="*/ 586 w 425188"/>
                  <a:gd name="connsiteY15" fmla="*/ 155521 h 376980"/>
                  <a:gd name="connsiteX16" fmla="*/ 13907 w 425188"/>
                  <a:gd name="connsiteY16" fmla="*/ 193486 h 376980"/>
                  <a:gd name="connsiteX17" fmla="*/ 181750 w 425188"/>
                  <a:gd name="connsiteY17" fmla="*/ 359331 h 376980"/>
                  <a:gd name="connsiteX18" fmla="*/ 227374 w 425188"/>
                  <a:gd name="connsiteY18" fmla="*/ 376981 h 376980"/>
                  <a:gd name="connsiteX19" fmla="*/ 257679 w 425188"/>
                  <a:gd name="connsiteY19" fmla="*/ 369321 h 376980"/>
                  <a:gd name="connsiteX20" fmla="*/ 357586 w 425188"/>
                  <a:gd name="connsiteY20" fmla="*/ 313374 h 376980"/>
                  <a:gd name="connsiteX21" fmla="*/ 331610 w 425188"/>
                  <a:gd name="connsiteY21" fmla="*/ 289729 h 37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25188" h="376980">
                    <a:moveTo>
                      <a:pt x="331610" y="289729"/>
                    </a:moveTo>
                    <a:lnTo>
                      <a:pt x="241361" y="340348"/>
                    </a:lnTo>
                    <a:cubicBezTo>
                      <a:pt x="231370" y="346010"/>
                      <a:pt x="213387" y="343679"/>
                      <a:pt x="205061" y="335353"/>
                    </a:cubicBezTo>
                    <a:lnTo>
                      <a:pt x="37218" y="169508"/>
                    </a:lnTo>
                    <a:cubicBezTo>
                      <a:pt x="35553" y="167843"/>
                      <a:pt x="32556" y="164513"/>
                      <a:pt x="33222" y="161183"/>
                    </a:cubicBezTo>
                    <a:cubicBezTo>
                      <a:pt x="33888" y="157852"/>
                      <a:pt x="37551" y="155521"/>
                      <a:pt x="39883" y="154522"/>
                    </a:cubicBezTo>
                    <a:lnTo>
                      <a:pt x="296976" y="36299"/>
                    </a:lnTo>
                    <a:cubicBezTo>
                      <a:pt x="301638" y="34301"/>
                      <a:pt x="307965" y="32969"/>
                      <a:pt x="314959" y="32969"/>
                    </a:cubicBezTo>
                    <a:cubicBezTo>
                      <a:pt x="325282" y="32969"/>
                      <a:pt x="334940" y="35633"/>
                      <a:pt x="341600" y="39963"/>
                    </a:cubicBezTo>
                    <a:lnTo>
                      <a:pt x="400878" y="79592"/>
                    </a:lnTo>
                    <a:cubicBezTo>
                      <a:pt x="410203" y="72266"/>
                      <a:pt x="418196" y="64273"/>
                      <a:pt x="425189" y="55948"/>
                    </a:cubicBezTo>
                    <a:lnTo>
                      <a:pt x="359584" y="12322"/>
                    </a:lnTo>
                    <a:cubicBezTo>
                      <a:pt x="347595" y="4329"/>
                      <a:pt x="331610" y="0"/>
                      <a:pt x="314626" y="0"/>
                    </a:cubicBezTo>
                    <a:cubicBezTo>
                      <a:pt x="302970" y="0"/>
                      <a:pt x="291980" y="1998"/>
                      <a:pt x="282989" y="6327"/>
                    </a:cubicBezTo>
                    <a:lnTo>
                      <a:pt x="25896" y="124550"/>
                    </a:lnTo>
                    <a:cubicBezTo>
                      <a:pt x="12242" y="130878"/>
                      <a:pt x="2917" y="142200"/>
                      <a:pt x="586" y="155521"/>
                    </a:cubicBezTo>
                    <a:cubicBezTo>
                      <a:pt x="-1745" y="168842"/>
                      <a:pt x="2917" y="182829"/>
                      <a:pt x="13907" y="193486"/>
                    </a:cubicBezTo>
                    <a:lnTo>
                      <a:pt x="181750" y="359331"/>
                    </a:lnTo>
                    <a:cubicBezTo>
                      <a:pt x="193073" y="370320"/>
                      <a:pt x="210057" y="376981"/>
                      <a:pt x="227374" y="376981"/>
                    </a:cubicBezTo>
                    <a:cubicBezTo>
                      <a:pt x="238364" y="376981"/>
                      <a:pt x="248687" y="374317"/>
                      <a:pt x="257679" y="369321"/>
                    </a:cubicBezTo>
                    <a:lnTo>
                      <a:pt x="357586" y="313374"/>
                    </a:lnTo>
                    <a:cubicBezTo>
                      <a:pt x="349593" y="305381"/>
                      <a:pt x="340934" y="297389"/>
                      <a:pt x="331610" y="289729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C55974B-6654-27B3-6B70-DCEC9985F140}"/>
                  </a:ext>
                </a:extLst>
              </p:cNvPr>
              <p:cNvSpPr/>
              <p:nvPr/>
            </p:nvSpPr>
            <p:spPr>
              <a:xfrm>
                <a:off x="8189691" y="893030"/>
                <a:ext cx="108606" cy="114892"/>
              </a:xfrm>
              <a:custGeom>
                <a:avLst/>
                <a:gdLst>
                  <a:gd name="connsiteX0" fmla="*/ 70268 w 108606"/>
                  <a:gd name="connsiteY0" fmla="*/ 45291 h 114892"/>
                  <a:gd name="connsiteX1" fmla="*/ 75263 w 108606"/>
                  <a:gd name="connsiteY1" fmla="*/ 50952 h 114892"/>
                  <a:gd name="connsiteX2" fmla="*/ 69935 w 108606"/>
                  <a:gd name="connsiteY2" fmla="*/ 56281 h 114892"/>
                  <a:gd name="connsiteX3" fmla="*/ 0 w 108606"/>
                  <a:gd name="connsiteY3" fmla="*/ 95244 h 114892"/>
                  <a:gd name="connsiteX4" fmla="*/ 32969 w 108606"/>
                  <a:gd name="connsiteY4" fmla="*/ 114893 h 114892"/>
                  <a:gd name="connsiteX5" fmla="*/ 86253 w 108606"/>
                  <a:gd name="connsiteY5" fmla="*/ 85254 h 114892"/>
                  <a:gd name="connsiteX6" fmla="*/ 108565 w 108606"/>
                  <a:gd name="connsiteY6" fmla="*/ 51951 h 114892"/>
                  <a:gd name="connsiteX7" fmla="*/ 88917 w 108606"/>
                  <a:gd name="connsiteY7" fmla="*/ 17317 h 114892"/>
                  <a:gd name="connsiteX8" fmla="*/ 62941 w 108606"/>
                  <a:gd name="connsiteY8" fmla="*/ 0 h 114892"/>
                  <a:gd name="connsiteX9" fmla="*/ 30638 w 108606"/>
                  <a:gd name="connsiteY9" fmla="*/ 18316 h 114892"/>
                  <a:gd name="connsiteX10" fmla="*/ 70268 w 108606"/>
                  <a:gd name="connsiteY10" fmla="*/ 45291 h 11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606" h="114892">
                    <a:moveTo>
                      <a:pt x="70268" y="45291"/>
                    </a:moveTo>
                    <a:cubicBezTo>
                      <a:pt x="73598" y="47622"/>
                      <a:pt x="75263" y="49953"/>
                      <a:pt x="75263" y="50952"/>
                    </a:cubicBezTo>
                    <a:cubicBezTo>
                      <a:pt x="75263" y="52284"/>
                      <a:pt x="73598" y="54283"/>
                      <a:pt x="69935" y="56281"/>
                    </a:cubicBezTo>
                    <a:lnTo>
                      <a:pt x="0" y="95244"/>
                    </a:lnTo>
                    <a:cubicBezTo>
                      <a:pt x="11656" y="100906"/>
                      <a:pt x="22645" y="107566"/>
                      <a:pt x="32969" y="114893"/>
                    </a:cubicBezTo>
                    <a:lnTo>
                      <a:pt x="86253" y="85254"/>
                    </a:lnTo>
                    <a:cubicBezTo>
                      <a:pt x="99907" y="77594"/>
                      <a:pt x="108232" y="65605"/>
                      <a:pt x="108565" y="51951"/>
                    </a:cubicBezTo>
                    <a:cubicBezTo>
                      <a:pt x="109231" y="38631"/>
                      <a:pt x="101905" y="25976"/>
                      <a:pt x="88917" y="17317"/>
                    </a:cubicBezTo>
                    <a:lnTo>
                      <a:pt x="62941" y="0"/>
                    </a:lnTo>
                    <a:cubicBezTo>
                      <a:pt x="52617" y="7660"/>
                      <a:pt x="41628" y="13654"/>
                      <a:pt x="30638" y="18316"/>
                    </a:cubicBezTo>
                    <a:lnTo>
                      <a:pt x="70268" y="4529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276C97-D890-5FC7-5181-721344DAE994}"/>
                </a:ext>
              </a:extLst>
            </p:cNvPr>
            <p:cNvSpPr/>
            <p:nvPr/>
          </p:nvSpPr>
          <p:spPr>
            <a:xfrm>
              <a:off x="8082791" y="711200"/>
              <a:ext cx="214093" cy="193604"/>
            </a:xfrm>
            <a:custGeom>
              <a:avLst/>
              <a:gdLst>
                <a:gd name="connsiteX0" fmla="*/ 0 w 214093"/>
                <a:gd name="connsiteY0" fmla="*/ 193153 h 193604"/>
                <a:gd name="connsiteX1" fmla="*/ 213800 w 214093"/>
                <a:gd name="connsiteY1" fmla="*/ 0 h 193604"/>
                <a:gd name="connsiteX2" fmla="*/ 140868 w 214093"/>
                <a:gd name="connsiteY2" fmla="*/ 999 h 193604"/>
                <a:gd name="connsiteX3" fmla="*/ 0 w 214093"/>
                <a:gd name="connsiteY3" fmla="*/ 193153 h 19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093" h="193604">
                  <a:moveTo>
                    <a:pt x="0" y="193153"/>
                  </a:moveTo>
                  <a:cubicBezTo>
                    <a:pt x="64606" y="193819"/>
                    <a:pt x="221793" y="208472"/>
                    <a:pt x="213800" y="0"/>
                  </a:cubicBezTo>
                  <a:lnTo>
                    <a:pt x="140868" y="999"/>
                  </a:lnTo>
                  <a:cubicBezTo>
                    <a:pt x="140868" y="-666"/>
                    <a:pt x="143532" y="147862"/>
                    <a:pt x="0" y="193153"/>
                  </a:cubicBezTo>
                  <a:close/>
                </a:path>
              </a:pathLst>
            </a:custGeom>
            <a:solidFill>
              <a:srgbClr val="FAC649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7261E88-872A-C043-B7DD-1935C192E4F8}"/>
                </a:ext>
              </a:extLst>
            </p:cNvPr>
            <p:cNvSpPr/>
            <p:nvPr/>
          </p:nvSpPr>
          <p:spPr>
            <a:xfrm>
              <a:off x="7980553" y="985056"/>
              <a:ext cx="309988" cy="273964"/>
            </a:xfrm>
            <a:custGeom>
              <a:avLst/>
              <a:gdLst>
                <a:gd name="connsiteX0" fmla="*/ 0 w 309988"/>
                <a:gd name="connsiteY0" fmla="*/ 4217 h 273964"/>
                <a:gd name="connsiteX1" fmla="*/ 309377 w 309988"/>
                <a:gd name="connsiteY1" fmla="*/ 273964 h 273964"/>
                <a:gd name="connsiteX2" fmla="*/ 194818 w 309988"/>
                <a:gd name="connsiteY2" fmla="*/ 272299 h 273964"/>
                <a:gd name="connsiteX3" fmla="*/ 0 w 309988"/>
                <a:gd name="connsiteY3" fmla="*/ 4217 h 27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988" h="273964">
                  <a:moveTo>
                    <a:pt x="0" y="4217"/>
                  </a:moveTo>
                  <a:cubicBezTo>
                    <a:pt x="34967" y="1219"/>
                    <a:pt x="325029" y="-46736"/>
                    <a:pt x="309377" y="273964"/>
                  </a:cubicBezTo>
                  <a:lnTo>
                    <a:pt x="194818" y="272299"/>
                  </a:lnTo>
                  <a:cubicBezTo>
                    <a:pt x="194818" y="272299"/>
                    <a:pt x="213800" y="83143"/>
                    <a:pt x="0" y="4217"/>
                  </a:cubicBezTo>
                  <a:close/>
                </a:path>
              </a:pathLst>
            </a:custGeom>
            <a:solidFill>
              <a:srgbClr val="FAC649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00426856-C79D-2338-BD6D-A8C69A8466C8}"/>
              </a:ext>
            </a:extLst>
          </p:cNvPr>
          <p:cNvCxnSpPr>
            <a:cxnSpLocks/>
          </p:cNvCxnSpPr>
          <p:nvPr userDrawn="1"/>
        </p:nvCxnSpPr>
        <p:spPr>
          <a:xfrm flipH="1">
            <a:off x="339848" y="6543227"/>
            <a:ext cx="10329501" cy="0"/>
          </a:xfrm>
          <a:prstGeom prst="line">
            <a:avLst/>
          </a:prstGeom>
          <a:ln w="1905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space réservé du texte 47">
            <a:extLst>
              <a:ext uri="{FF2B5EF4-FFF2-40B4-BE49-F238E27FC236}">
                <a16:creationId xmlns:a16="http://schemas.microsoft.com/office/drawing/2014/main" id="{38FB1630-EDC5-3BBF-C502-B23B83BCC2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7474" y="3207657"/>
            <a:ext cx="3452812" cy="1133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 i="0">
                <a:solidFill>
                  <a:schemeClr val="tx1"/>
                </a:solidFill>
                <a:latin typeface="Futura Std Medium" panose="020B0502020204020303" pitchFamily="34" charset="77"/>
              </a:defRPr>
            </a:lvl1pPr>
          </a:lstStyle>
          <a:p>
            <a:pPr lvl="0"/>
            <a:r>
              <a:rPr lang="fr-FR"/>
              <a:t>Speaker </a:t>
            </a:r>
            <a:br>
              <a:rPr lang="fr-FR"/>
            </a:br>
            <a:r>
              <a:rPr lang="fr-FR" err="1"/>
              <a:t>name</a:t>
            </a:r>
            <a:endParaRPr lang="fr-FR"/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BBA1CB8C-DF9E-EA78-1B2E-20FF46F266D0}"/>
              </a:ext>
            </a:extLst>
          </p:cNvPr>
          <p:cNvCxnSpPr>
            <a:cxnSpLocks/>
          </p:cNvCxnSpPr>
          <p:nvPr userDrawn="1"/>
        </p:nvCxnSpPr>
        <p:spPr>
          <a:xfrm>
            <a:off x="2913880" y="2061787"/>
            <a:ext cx="0" cy="725978"/>
          </a:xfrm>
          <a:prstGeom prst="line">
            <a:avLst/>
          </a:prstGeom>
          <a:ln w="508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89C5B145-70E2-80E3-11A4-AF4539FAFC65}"/>
              </a:ext>
            </a:extLst>
          </p:cNvPr>
          <p:cNvCxnSpPr>
            <a:cxnSpLocks/>
          </p:cNvCxnSpPr>
          <p:nvPr userDrawn="1"/>
        </p:nvCxnSpPr>
        <p:spPr>
          <a:xfrm>
            <a:off x="2913880" y="4760569"/>
            <a:ext cx="0" cy="725978"/>
          </a:xfrm>
          <a:prstGeom prst="line">
            <a:avLst/>
          </a:prstGeom>
          <a:ln w="508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space réservé du numéro de diapositive 7">
            <a:extLst>
              <a:ext uri="{FF2B5EF4-FFF2-40B4-BE49-F238E27FC236}">
                <a16:creationId xmlns:a16="http://schemas.microsoft.com/office/drawing/2014/main" id="{0C7C7CD7-86E9-2006-353E-DCBBB0148E67}"/>
              </a:ext>
            </a:extLst>
          </p:cNvPr>
          <p:cNvSpPr txBox="1">
            <a:spLocks/>
          </p:cNvSpPr>
          <p:nvPr userDrawn="1"/>
        </p:nvSpPr>
        <p:spPr>
          <a:xfrm>
            <a:off x="11372913" y="268693"/>
            <a:ext cx="581737" cy="342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Co Headline" panose="020B0603060202020204" pitchFamily="34" charset="0"/>
                <a:ea typeface="+mn-ea"/>
                <a:cs typeface="Co Headline" panose="020B060306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72FD09-1C36-EC48-8EF0-4323CF1A1505}" type="slidenum">
              <a:rPr lang="fr-FR" sz="1100" b="0" smtClean="0">
                <a:solidFill>
                  <a:schemeClr val="bg2"/>
                </a:solidFill>
              </a:rPr>
              <a:pPr/>
              <a:t>‹N°›</a:t>
            </a:fld>
            <a:endParaRPr lang="fr-FR" sz="1200" b="0">
              <a:solidFill>
                <a:schemeClr val="bg2"/>
              </a:solidFill>
            </a:endParaRPr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89375C21-B271-CB87-73BC-598964C20B7A}"/>
              </a:ext>
            </a:extLst>
          </p:cNvPr>
          <p:cNvCxnSpPr/>
          <p:nvPr userDrawn="1"/>
        </p:nvCxnSpPr>
        <p:spPr>
          <a:xfrm>
            <a:off x="11624317" y="360218"/>
            <a:ext cx="0" cy="164154"/>
          </a:xfrm>
          <a:prstGeom prst="line">
            <a:avLst/>
          </a:prstGeom>
          <a:ln w="1905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re 1">
            <a:extLst>
              <a:ext uri="{FF2B5EF4-FFF2-40B4-BE49-F238E27FC236}">
                <a16:creationId xmlns:a16="http://schemas.microsoft.com/office/drawing/2014/main" id="{D6F0BB42-54CC-8DF4-3916-1A6B1402B1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/>
              <a:t>Change the style of the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E4CBF502-49C5-0AB5-2B24-5DC9408EBB9D}"/>
              </a:ext>
            </a:extLst>
          </p:cNvPr>
          <p:cNvSpPr txBox="1"/>
          <p:nvPr userDrawn="1"/>
        </p:nvSpPr>
        <p:spPr>
          <a:xfrm>
            <a:off x="9543224" y="308167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err="1">
                <a:solidFill>
                  <a:schemeClr val="bg2"/>
                </a:solidFill>
                <a:latin typeface="Futura Std Book" panose="020B0502020204020303" pitchFamily="34" charset="77"/>
              </a:rPr>
              <a:t>Confidential</a:t>
            </a:r>
            <a:endParaRPr lang="fr-FR" sz="1100">
              <a:solidFill>
                <a:schemeClr val="bg2"/>
              </a:solidFill>
              <a:latin typeface="Futura Std Book" panose="020B0502020204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24715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interven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16E2432-C302-9E90-FF71-EF16BB422C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74230" y="268693"/>
            <a:ext cx="581737" cy="342768"/>
          </a:xfrm>
          <a:prstGeom prst="rect">
            <a:avLst/>
          </a:prstGeom>
        </p:spPr>
        <p:txBody>
          <a:bodyPr/>
          <a:lstStyle/>
          <a:p>
            <a:fld id="{4672FD09-1C36-EC48-8EF0-4323CF1A150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21CE1C1-8C5A-EBB7-7950-20B560DBD52D}"/>
              </a:ext>
            </a:extLst>
          </p:cNvPr>
          <p:cNvPicPr>
            <a:picLocks noChangeAspect="1"/>
          </p:cNvPicPr>
          <p:nvPr userDrawn="1"/>
        </p:nvPicPr>
        <p:blipFill rotWithShape="1">
          <a:blip/>
          <a:srcRect l="17071" r="22085"/>
          <a:stretch/>
        </p:blipFill>
        <p:spPr>
          <a:xfrm>
            <a:off x="6096000" y="-33834"/>
            <a:ext cx="6289928" cy="6891834"/>
          </a:xfrm>
          <a:prstGeom prst="rect">
            <a:avLst/>
          </a:prstGeom>
        </p:spPr>
      </p:pic>
      <p:grpSp>
        <p:nvGrpSpPr>
          <p:cNvPr id="10" name="Graphic 14">
            <a:extLst>
              <a:ext uri="{FF2B5EF4-FFF2-40B4-BE49-F238E27FC236}">
                <a16:creationId xmlns:a16="http://schemas.microsoft.com/office/drawing/2014/main" id="{585614CF-C594-3F3A-C746-909EDF0DAF1E}"/>
              </a:ext>
            </a:extLst>
          </p:cNvPr>
          <p:cNvGrpSpPr/>
          <p:nvPr userDrawn="1"/>
        </p:nvGrpSpPr>
        <p:grpSpPr>
          <a:xfrm>
            <a:off x="10758488" y="6382369"/>
            <a:ext cx="1093664" cy="197692"/>
            <a:chOff x="7728536" y="711200"/>
            <a:chExt cx="3655169" cy="660715"/>
          </a:xfrm>
        </p:grpSpPr>
        <p:grpSp>
          <p:nvGrpSpPr>
            <p:cNvPr id="11" name="Graphic 14">
              <a:extLst>
                <a:ext uri="{FF2B5EF4-FFF2-40B4-BE49-F238E27FC236}">
                  <a16:creationId xmlns:a16="http://schemas.microsoft.com/office/drawing/2014/main" id="{5CF63457-6F9A-6419-58E7-E2F7E86A55D0}"/>
                </a:ext>
              </a:extLst>
            </p:cNvPr>
            <p:cNvGrpSpPr/>
            <p:nvPr/>
          </p:nvGrpSpPr>
          <p:grpSpPr>
            <a:xfrm>
              <a:off x="9039563" y="1184091"/>
              <a:ext cx="2308841" cy="187824"/>
              <a:chOff x="9039563" y="1184091"/>
              <a:chExt cx="2308841" cy="187824"/>
            </a:xfrm>
            <a:solidFill>
              <a:srgbClr val="F2F2F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69C9402-B750-870C-7FB6-DF492EE3BEE2}"/>
                  </a:ext>
                </a:extLst>
              </p:cNvPr>
              <p:cNvSpPr/>
              <p:nvPr/>
            </p:nvSpPr>
            <p:spPr>
              <a:xfrm>
                <a:off x="9039563" y="1191084"/>
                <a:ext cx="140202" cy="140535"/>
              </a:xfrm>
              <a:custGeom>
                <a:avLst/>
                <a:gdLst>
                  <a:gd name="connsiteX0" fmla="*/ 0 w 140202"/>
                  <a:gd name="connsiteY0" fmla="*/ 139869 h 140535"/>
                  <a:gd name="connsiteX1" fmla="*/ 10990 w 140202"/>
                  <a:gd name="connsiteY1" fmla="*/ 111229 h 140535"/>
                  <a:gd name="connsiteX2" fmla="*/ 23645 w 140202"/>
                  <a:gd name="connsiteY2" fmla="*/ 79592 h 140535"/>
                  <a:gd name="connsiteX3" fmla="*/ 37299 w 140202"/>
                  <a:gd name="connsiteY3" fmla="*/ 46623 h 140535"/>
                  <a:gd name="connsiteX4" fmla="*/ 51285 w 140202"/>
                  <a:gd name="connsiteY4" fmla="*/ 13987 h 140535"/>
                  <a:gd name="connsiteX5" fmla="*/ 59278 w 140202"/>
                  <a:gd name="connsiteY5" fmla="*/ 2997 h 140535"/>
                  <a:gd name="connsiteX6" fmla="*/ 70601 w 140202"/>
                  <a:gd name="connsiteY6" fmla="*/ 0 h 140535"/>
                  <a:gd name="connsiteX7" fmla="*/ 75596 w 140202"/>
                  <a:gd name="connsiteY7" fmla="*/ 666 h 140535"/>
                  <a:gd name="connsiteX8" fmla="*/ 79925 w 140202"/>
                  <a:gd name="connsiteY8" fmla="*/ 1998 h 140535"/>
                  <a:gd name="connsiteX9" fmla="*/ 82923 w 140202"/>
                  <a:gd name="connsiteY9" fmla="*/ 3330 h 140535"/>
                  <a:gd name="connsiteX10" fmla="*/ 84255 w 140202"/>
                  <a:gd name="connsiteY10" fmla="*/ 4329 h 140535"/>
                  <a:gd name="connsiteX11" fmla="*/ 92247 w 140202"/>
                  <a:gd name="connsiteY11" fmla="*/ 20980 h 140535"/>
                  <a:gd name="connsiteX12" fmla="*/ 102904 w 140202"/>
                  <a:gd name="connsiteY12" fmla="*/ 45624 h 140535"/>
                  <a:gd name="connsiteX13" fmla="*/ 114560 w 140202"/>
                  <a:gd name="connsiteY13" fmla="*/ 73931 h 140535"/>
                  <a:gd name="connsiteX14" fmla="*/ 125882 w 140202"/>
                  <a:gd name="connsiteY14" fmla="*/ 101905 h 140535"/>
                  <a:gd name="connsiteX15" fmla="*/ 134874 w 140202"/>
                  <a:gd name="connsiteY15" fmla="*/ 125549 h 140535"/>
                  <a:gd name="connsiteX16" fmla="*/ 140202 w 140202"/>
                  <a:gd name="connsiteY16" fmla="*/ 140202 h 140535"/>
                  <a:gd name="connsiteX17" fmla="*/ 114560 w 140202"/>
                  <a:gd name="connsiteY17" fmla="*/ 140202 h 140535"/>
                  <a:gd name="connsiteX18" fmla="*/ 111895 w 140202"/>
                  <a:gd name="connsiteY18" fmla="*/ 133542 h 140535"/>
                  <a:gd name="connsiteX19" fmla="*/ 108565 w 140202"/>
                  <a:gd name="connsiteY19" fmla="*/ 124217 h 140535"/>
                  <a:gd name="connsiteX20" fmla="*/ 104902 w 140202"/>
                  <a:gd name="connsiteY20" fmla="*/ 113894 h 140535"/>
                  <a:gd name="connsiteX21" fmla="*/ 101239 w 140202"/>
                  <a:gd name="connsiteY21" fmla="*/ 104902 h 140535"/>
                  <a:gd name="connsiteX22" fmla="*/ 35966 w 140202"/>
                  <a:gd name="connsiteY22" fmla="*/ 104902 h 140535"/>
                  <a:gd name="connsiteX23" fmla="*/ 28307 w 140202"/>
                  <a:gd name="connsiteY23" fmla="*/ 125216 h 140535"/>
                  <a:gd name="connsiteX24" fmla="*/ 22646 w 140202"/>
                  <a:gd name="connsiteY24" fmla="*/ 140535 h 140535"/>
                  <a:gd name="connsiteX25" fmla="*/ 0 w 140202"/>
                  <a:gd name="connsiteY25" fmla="*/ 140535 h 140535"/>
                  <a:gd name="connsiteX26" fmla="*/ 93912 w 140202"/>
                  <a:gd name="connsiteY26" fmla="*/ 83256 h 140535"/>
                  <a:gd name="connsiteX27" fmla="*/ 87585 w 140202"/>
                  <a:gd name="connsiteY27" fmla="*/ 66937 h 140535"/>
                  <a:gd name="connsiteX28" fmla="*/ 80591 w 140202"/>
                  <a:gd name="connsiteY28" fmla="*/ 49620 h 140535"/>
                  <a:gd name="connsiteX29" fmla="*/ 74264 w 140202"/>
                  <a:gd name="connsiteY29" fmla="*/ 34301 h 140535"/>
                  <a:gd name="connsiteX30" fmla="*/ 69602 w 140202"/>
                  <a:gd name="connsiteY30" fmla="*/ 23645 h 140535"/>
                  <a:gd name="connsiteX31" fmla="*/ 63940 w 140202"/>
                  <a:gd name="connsiteY31" fmla="*/ 36299 h 140535"/>
                  <a:gd name="connsiteX32" fmla="*/ 57613 w 140202"/>
                  <a:gd name="connsiteY32" fmla="*/ 51285 h 140535"/>
                  <a:gd name="connsiteX33" fmla="*/ 50952 w 140202"/>
                  <a:gd name="connsiteY33" fmla="*/ 67270 h 140535"/>
                  <a:gd name="connsiteX34" fmla="*/ 44625 w 140202"/>
                  <a:gd name="connsiteY34" fmla="*/ 83256 h 140535"/>
                  <a:gd name="connsiteX35" fmla="*/ 93912 w 140202"/>
                  <a:gd name="connsiteY35" fmla="*/ 83256 h 140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0202" h="140535">
                    <a:moveTo>
                      <a:pt x="0" y="139869"/>
                    </a:moveTo>
                    <a:cubicBezTo>
                      <a:pt x="3330" y="130878"/>
                      <a:pt x="6994" y="121553"/>
                      <a:pt x="10990" y="111229"/>
                    </a:cubicBezTo>
                    <a:cubicBezTo>
                      <a:pt x="14986" y="100906"/>
                      <a:pt x="19315" y="90249"/>
                      <a:pt x="23645" y="79592"/>
                    </a:cubicBezTo>
                    <a:cubicBezTo>
                      <a:pt x="27974" y="68936"/>
                      <a:pt x="32636" y="57946"/>
                      <a:pt x="37299" y="46623"/>
                    </a:cubicBezTo>
                    <a:cubicBezTo>
                      <a:pt x="41961" y="35633"/>
                      <a:pt x="46623" y="24644"/>
                      <a:pt x="51285" y="13987"/>
                    </a:cubicBezTo>
                    <a:cubicBezTo>
                      <a:pt x="53617" y="8659"/>
                      <a:pt x="56281" y="4995"/>
                      <a:pt x="59278" y="2997"/>
                    </a:cubicBezTo>
                    <a:cubicBezTo>
                      <a:pt x="62275" y="999"/>
                      <a:pt x="65938" y="0"/>
                      <a:pt x="70601" y="0"/>
                    </a:cubicBezTo>
                    <a:cubicBezTo>
                      <a:pt x="72266" y="0"/>
                      <a:pt x="73931" y="333"/>
                      <a:pt x="75596" y="666"/>
                    </a:cubicBezTo>
                    <a:cubicBezTo>
                      <a:pt x="77261" y="999"/>
                      <a:pt x="78593" y="1665"/>
                      <a:pt x="79925" y="1998"/>
                    </a:cubicBezTo>
                    <a:cubicBezTo>
                      <a:pt x="81257" y="2664"/>
                      <a:pt x="82256" y="2997"/>
                      <a:pt x="82923" y="3330"/>
                    </a:cubicBezTo>
                    <a:cubicBezTo>
                      <a:pt x="83922" y="3663"/>
                      <a:pt x="84255" y="3996"/>
                      <a:pt x="84255" y="4329"/>
                    </a:cubicBezTo>
                    <a:cubicBezTo>
                      <a:pt x="86253" y="7993"/>
                      <a:pt x="88917" y="13654"/>
                      <a:pt x="92247" y="20980"/>
                    </a:cubicBezTo>
                    <a:cubicBezTo>
                      <a:pt x="95577" y="28307"/>
                      <a:pt x="99241" y="36632"/>
                      <a:pt x="102904" y="45624"/>
                    </a:cubicBezTo>
                    <a:cubicBezTo>
                      <a:pt x="106567" y="54616"/>
                      <a:pt x="110563" y="64273"/>
                      <a:pt x="114560" y="73931"/>
                    </a:cubicBezTo>
                    <a:cubicBezTo>
                      <a:pt x="118556" y="83922"/>
                      <a:pt x="122219" y="93246"/>
                      <a:pt x="125882" y="101905"/>
                    </a:cubicBezTo>
                    <a:cubicBezTo>
                      <a:pt x="129213" y="110563"/>
                      <a:pt x="132210" y="118556"/>
                      <a:pt x="134874" y="125549"/>
                    </a:cubicBezTo>
                    <a:cubicBezTo>
                      <a:pt x="137538" y="132543"/>
                      <a:pt x="139203" y="137205"/>
                      <a:pt x="140202" y="140202"/>
                    </a:cubicBezTo>
                    <a:lnTo>
                      <a:pt x="114560" y="140202"/>
                    </a:lnTo>
                    <a:cubicBezTo>
                      <a:pt x="113894" y="138537"/>
                      <a:pt x="113228" y="136206"/>
                      <a:pt x="111895" y="133542"/>
                    </a:cubicBezTo>
                    <a:cubicBezTo>
                      <a:pt x="110896" y="130545"/>
                      <a:pt x="109564" y="127547"/>
                      <a:pt x="108565" y="124217"/>
                    </a:cubicBezTo>
                    <a:cubicBezTo>
                      <a:pt x="107233" y="120887"/>
                      <a:pt x="105901" y="117557"/>
                      <a:pt x="104902" y="113894"/>
                    </a:cubicBezTo>
                    <a:cubicBezTo>
                      <a:pt x="103570" y="110563"/>
                      <a:pt x="102571" y="107233"/>
                      <a:pt x="101239" y="104902"/>
                    </a:cubicBezTo>
                    <a:lnTo>
                      <a:pt x="35966" y="104902"/>
                    </a:lnTo>
                    <a:cubicBezTo>
                      <a:pt x="32969" y="112228"/>
                      <a:pt x="30638" y="118889"/>
                      <a:pt x="28307" y="125216"/>
                    </a:cubicBezTo>
                    <a:cubicBezTo>
                      <a:pt x="25976" y="131544"/>
                      <a:pt x="24311" y="136539"/>
                      <a:pt x="22646" y="140535"/>
                    </a:cubicBezTo>
                    <a:lnTo>
                      <a:pt x="0" y="140535"/>
                    </a:lnTo>
                    <a:close/>
                    <a:moveTo>
                      <a:pt x="93912" y="83256"/>
                    </a:moveTo>
                    <a:cubicBezTo>
                      <a:pt x="92247" y="78260"/>
                      <a:pt x="89916" y="72932"/>
                      <a:pt x="87585" y="66937"/>
                    </a:cubicBezTo>
                    <a:cubicBezTo>
                      <a:pt x="85254" y="60943"/>
                      <a:pt x="82923" y="55282"/>
                      <a:pt x="80591" y="49620"/>
                    </a:cubicBezTo>
                    <a:cubicBezTo>
                      <a:pt x="78260" y="43959"/>
                      <a:pt x="76262" y="38964"/>
                      <a:pt x="74264" y="34301"/>
                    </a:cubicBezTo>
                    <a:cubicBezTo>
                      <a:pt x="72266" y="29639"/>
                      <a:pt x="70601" y="26309"/>
                      <a:pt x="69602" y="23645"/>
                    </a:cubicBezTo>
                    <a:cubicBezTo>
                      <a:pt x="67937" y="27308"/>
                      <a:pt x="65938" y="31637"/>
                      <a:pt x="63940" y="36299"/>
                    </a:cubicBezTo>
                    <a:cubicBezTo>
                      <a:pt x="61942" y="40962"/>
                      <a:pt x="59611" y="45957"/>
                      <a:pt x="57613" y="51285"/>
                    </a:cubicBezTo>
                    <a:cubicBezTo>
                      <a:pt x="55282" y="56614"/>
                      <a:pt x="53284" y="61942"/>
                      <a:pt x="50952" y="67270"/>
                    </a:cubicBezTo>
                    <a:cubicBezTo>
                      <a:pt x="48621" y="72599"/>
                      <a:pt x="46623" y="77927"/>
                      <a:pt x="44625" y="83256"/>
                    </a:cubicBezTo>
                    <a:lnTo>
                      <a:pt x="93912" y="83256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1BABF3A-E55F-0CBC-53FD-27E2CCFE9173}"/>
                  </a:ext>
                </a:extLst>
              </p:cNvPr>
              <p:cNvSpPr/>
              <p:nvPr/>
            </p:nvSpPr>
            <p:spPr>
              <a:xfrm>
                <a:off x="9188424" y="1184091"/>
                <a:ext cx="105234" cy="149526"/>
              </a:xfrm>
              <a:custGeom>
                <a:avLst/>
                <a:gdLst>
                  <a:gd name="connsiteX0" fmla="*/ 83256 w 105234"/>
                  <a:gd name="connsiteY0" fmla="*/ 10657 h 149526"/>
                  <a:gd name="connsiteX1" fmla="*/ 86253 w 105234"/>
                  <a:gd name="connsiteY1" fmla="*/ 2664 h 149526"/>
                  <a:gd name="connsiteX2" fmla="*/ 94911 w 105234"/>
                  <a:gd name="connsiteY2" fmla="*/ 0 h 149526"/>
                  <a:gd name="connsiteX3" fmla="*/ 101239 w 105234"/>
                  <a:gd name="connsiteY3" fmla="*/ 999 h 149526"/>
                  <a:gd name="connsiteX4" fmla="*/ 105235 w 105234"/>
                  <a:gd name="connsiteY4" fmla="*/ 2331 h 149526"/>
                  <a:gd name="connsiteX5" fmla="*/ 105235 w 105234"/>
                  <a:gd name="connsiteY5" fmla="*/ 91914 h 149526"/>
                  <a:gd name="connsiteX6" fmla="*/ 101239 w 105234"/>
                  <a:gd name="connsiteY6" fmla="*/ 117224 h 149526"/>
                  <a:gd name="connsiteX7" fmla="*/ 90249 w 105234"/>
                  <a:gd name="connsiteY7" fmla="*/ 135207 h 149526"/>
                  <a:gd name="connsiteX8" fmla="*/ 73598 w 105234"/>
                  <a:gd name="connsiteY8" fmla="*/ 145864 h 149526"/>
                  <a:gd name="connsiteX9" fmla="*/ 52617 w 105234"/>
                  <a:gd name="connsiteY9" fmla="*/ 149527 h 149526"/>
                  <a:gd name="connsiteX10" fmla="*/ 31637 w 105234"/>
                  <a:gd name="connsiteY10" fmla="*/ 145531 h 149526"/>
                  <a:gd name="connsiteX11" fmla="*/ 14986 w 105234"/>
                  <a:gd name="connsiteY11" fmla="*/ 134541 h 149526"/>
                  <a:gd name="connsiteX12" fmla="*/ 3996 w 105234"/>
                  <a:gd name="connsiteY12" fmla="*/ 117890 h 149526"/>
                  <a:gd name="connsiteX13" fmla="*/ 0 w 105234"/>
                  <a:gd name="connsiteY13" fmla="*/ 96909 h 149526"/>
                  <a:gd name="connsiteX14" fmla="*/ 3663 w 105234"/>
                  <a:gd name="connsiteY14" fmla="*/ 75596 h 149526"/>
                  <a:gd name="connsiteX15" fmla="*/ 14320 w 105234"/>
                  <a:gd name="connsiteY15" fmla="*/ 58945 h 149526"/>
                  <a:gd name="connsiteX16" fmla="*/ 29972 w 105234"/>
                  <a:gd name="connsiteY16" fmla="*/ 47955 h 149526"/>
                  <a:gd name="connsiteX17" fmla="*/ 49620 w 105234"/>
                  <a:gd name="connsiteY17" fmla="*/ 43959 h 149526"/>
                  <a:gd name="connsiteX18" fmla="*/ 69602 w 105234"/>
                  <a:gd name="connsiteY18" fmla="*/ 48288 h 149526"/>
                  <a:gd name="connsiteX19" fmla="*/ 82923 w 105234"/>
                  <a:gd name="connsiteY19" fmla="*/ 59278 h 149526"/>
                  <a:gd name="connsiteX20" fmla="*/ 82923 w 105234"/>
                  <a:gd name="connsiteY20" fmla="*/ 10657 h 149526"/>
                  <a:gd name="connsiteX21" fmla="*/ 83256 w 105234"/>
                  <a:gd name="connsiteY21" fmla="*/ 96909 h 149526"/>
                  <a:gd name="connsiteX22" fmla="*/ 80924 w 105234"/>
                  <a:gd name="connsiteY22" fmla="*/ 84255 h 149526"/>
                  <a:gd name="connsiteX23" fmla="*/ 74930 w 105234"/>
                  <a:gd name="connsiteY23" fmla="*/ 73931 h 149526"/>
                  <a:gd name="connsiteX24" fmla="*/ 65605 w 105234"/>
                  <a:gd name="connsiteY24" fmla="*/ 66937 h 149526"/>
                  <a:gd name="connsiteX25" fmla="*/ 53283 w 105234"/>
                  <a:gd name="connsiteY25" fmla="*/ 64606 h 149526"/>
                  <a:gd name="connsiteX26" fmla="*/ 40962 w 105234"/>
                  <a:gd name="connsiteY26" fmla="*/ 66937 h 149526"/>
                  <a:gd name="connsiteX27" fmla="*/ 31637 w 105234"/>
                  <a:gd name="connsiteY27" fmla="*/ 73598 h 149526"/>
                  <a:gd name="connsiteX28" fmla="*/ 25643 w 105234"/>
                  <a:gd name="connsiteY28" fmla="*/ 83922 h 149526"/>
                  <a:gd name="connsiteX29" fmla="*/ 23645 w 105234"/>
                  <a:gd name="connsiteY29" fmla="*/ 96909 h 149526"/>
                  <a:gd name="connsiteX30" fmla="*/ 25643 w 105234"/>
                  <a:gd name="connsiteY30" fmla="*/ 109897 h 149526"/>
                  <a:gd name="connsiteX31" fmla="*/ 31637 w 105234"/>
                  <a:gd name="connsiteY31" fmla="*/ 119888 h 149526"/>
                  <a:gd name="connsiteX32" fmla="*/ 40962 w 105234"/>
                  <a:gd name="connsiteY32" fmla="*/ 126548 h 149526"/>
                  <a:gd name="connsiteX33" fmla="*/ 53283 w 105234"/>
                  <a:gd name="connsiteY33" fmla="*/ 128880 h 149526"/>
                  <a:gd name="connsiteX34" fmla="*/ 65605 w 105234"/>
                  <a:gd name="connsiteY34" fmla="*/ 126548 h 149526"/>
                  <a:gd name="connsiteX35" fmla="*/ 74930 w 105234"/>
                  <a:gd name="connsiteY35" fmla="*/ 119888 h 149526"/>
                  <a:gd name="connsiteX36" fmla="*/ 80924 w 105234"/>
                  <a:gd name="connsiteY36" fmla="*/ 109897 h 149526"/>
                  <a:gd name="connsiteX37" fmla="*/ 83256 w 105234"/>
                  <a:gd name="connsiteY37" fmla="*/ 96909 h 14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5234" h="149526">
                    <a:moveTo>
                      <a:pt x="83256" y="10657"/>
                    </a:moveTo>
                    <a:cubicBezTo>
                      <a:pt x="83256" y="6993"/>
                      <a:pt x="84255" y="4329"/>
                      <a:pt x="86253" y="2664"/>
                    </a:cubicBezTo>
                    <a:cubicBezTo>
                      <a:pt x="88251" y="999"/>
                      <a:pt x="91248" y="0"/>
                      <a:pt x="94911" y="0"/>
                    </a:cubicBezTo>
                    <a:cubicBezTo>
                      <a:pt x="97242" y="0"/>
                      <a:pt x="99241" y="333"/>
                      <a:pt x="101239" y="999"/>
                    </a:cubicBezTo>
                    <a:cubicBezTo>
                      <a:pt x="103237" y="1665"/>
                      <a:pt x="104569" y="1998"/>
                      <a:pt x="105235" y="2331"/>
                    </a:cubicBezTo>
                    <a:lnTo>
                      <a:pt x="105235" y="91914"/>
                    </a:lnTo>
                    <a:cubicBezTo>
                      <a:pt x="105235" y="101572"/>
                      <a:pt x="103903" y="109897"/>
                      <a:pt x="101239" y="117224"/>
                    </a:cubicBezTo>
                    <a:cubicBezTo>
                      <a:pt x="98574" y="124550"/>
                      <a:pt x="94911" y="130212"/>
                      <a:pt x="90249" y="135207"/>
                    </a:cubicBezTo>
                    <a:cubicBezTo>
                      <a:pt x="85587" y="139869"/>
                      <a:pt x="79925" y="143533"/>
                      <a:pt x="73598" y="145864"/>
                    </a:cubicBezTo>
                    <a:cubicBezTo>
                      <a:pt x="67270" y="148195"/>
                      <a:pt x="60277" y="149527"/>
                      <a:pt x="52617" y="149527"/>
                    </a:cubicBezTo>
                    <a:cubicBezTo>
                      <a:pt x="44958" y="149527"/>
                      <a:pt x="37964" y="148195"/>
                      <a:pt x="31637" y="145531"/>
                    </a:cubicBezTo>
                    <a:cubicBezTo>
                      <a:pt x="25310" y="142866"/>
                      <a:pt x="19648" y="139203"/>
                      <a:pt x="14986" y="134541"/>
                    </a:cubicBezTo>
                    <a:cubicBezTo>
                      <a:pt x="10324" y="129879"/>
                      <a:pt x="6660" y="124217"/>
                      <a:pt x="3996" y="117890"/>
                    </a:cubicBezTo>
                    <a:cubicBezTo>
                      <a:pt x="1332" y="111229"/>
                      <a:pt x="0" y="104236"/>
                      <a:pt x="0" y="96909"/>
                    </a:cubicBezTo>
                    <a:cubicBezTo>
                      <a:pt x="0" y="89250"/>
                      <a:pt x="1332" y="82256"/>
                      <a:pt x="3663" y="75596"/>
                    </a:cubicBezTo>
                    <a:cubicBezTo>
                      <a:pt x="6327" y="69269"/>
                      <a:pt x="9658" y="63607"/>
                      <a:pt x="14320" y="58945"/>
                    </a:cubicBezTo>
                    <a:cubicBezTo>
                      <a:pt x="18649" y="54283"/>
                      <a:pt x="23978" y="50619"/>
                      <a:pt x="29972" y="47955"/>
                    </a:cubicBezTo>
                    <a:cubicBezTo>
                      <a:pt x="35966" y="45291"/>
                      <a:pt x="42627" y="43959"/>
                      <a:pt x="49620" y="43959"/>
                    </a:cubicBezTo>
                    <a:cubicBezTo>
                      <a:pt x="57280" y="43959"/>
                      <a:pt x="63607" y="45291"/>
                      <a:pt x="69602" y="48288"/>
                    </a:cubicBezTo>
                    <a:cubicBezTo>
                      <a:pt x="75263" y="51285"/>
                      <a:pt x="79925" y="54949"/>
                      <a:pt x="82923" y="59278"/>
                    </a:cubicBezTo>
                    <a:lnTo>
                      <a:pt x="82923" y="10657"/>
                    </a:lnTo>
                    <a:close/>
                    <a:moveTo>
                      <a:pt x="83256" y="96909"/>
                    </a:moveTo>
                    <a:cubicBezTo>
                      <a:pt x="83256" y="92247"/>
                      <a:pt x="82589" y="88251"/>
                      <a:pt x="80924" y="84255"/>
                    </a:cubicBezTo>
                    <a:cubicBezTo>
                      <a:pt x="79592" y="80258"/>
                      <a:pt x="77261" y="76928"/>
                      <a:pt x="74930" y="73931"/>
                    </a:cubicBezTo>
                    <a:cubicBezTo>
                      <a:pt x="72266" y="70934"/>
                      <a:pt x="69269" y="68603"/>
                      <a:pt x="65605" y="66937"/>
                    </a:cubicBezTo>
                    <a:cubicBezTo>
                      <a:pt x="61942" y="65272"/>
                      <a:pt x="57946" y="64606"/>
                      <a:pt x="53283" y="64606"/>
                    </a:cubicBezTo>
                    <a:cubicBezTo>
                      <a:pt x="48621" y="64606"/>
                      <a:pt x="44625" y="65272"/>
                      <a:pt x="40962" y="66937"/>
                    </a:cubicBezTo>
                    <a:cubicBezTo>
                      <a:pt x="37298" y="68603"/>
                      <a:pt x="34301" y="70934"/>
                      <a:pt x="31637" y="73598"/>
                    </a:cubicBezTo>
                    <a:cubicBezTo>
                      <a:pt x="28973" y="76595"/>
                      <a:pt x="26975" y="79925"/>
                      <a:pt x="25643" y="83922"/>
                    </a:cubicBezTo>
                    <a:cubicBezTo>
                      <a:pt x="24311" y="87918"/>
                      <a:pt x="23645" y="92247"/>
                      <a:pt x="23645" y="96909"/>
                    </a:cubicBezTo>
                    <a:cubicBezTo>
                      <a:pt x="23645" y="101572"/>
                      <a:pt x="24311" y="105901"/>
                      <a:pt x="25643" y="109897"/>
                    </a:cubicBezTo>
                    <a:cubicBezTo>
                      <a:pt x="26975" y="113894"/>
                      <a:pt x="28973" y="117224"/>
                      <a:pt x="31637" y="119888"/>
                    </a:cubicBezTo>
                    <a:cubicBezTo>
                      <a:pt x="34301" y="122885"/>
                      <a:pt x="37298" y="124883"/>
                      <a:pt x="40962" y="126548"/>
                    </a:cubicBezTo>
                    <a:cubicBezTo>
                      <a:pt x="44625" y="128213"/>
                      <a:pt x="48621" y="128880"/>
                      <a:pt x="53283" y="128880"/>
                    </a:cubicBezTo>
                    <a:cubicBezTo>
                      <a:pt x="57613" y="128880"/>
                      <a:pt x="61609" y="128213"/>
                      <a:pt x="65605" y="126548"/>
                    </a:cubicBezTo>
                    <a:cubicBezTo>
                      <a:pt x="69269" y="124883"/>
                      <a:pt x="72599" y="122885"/>
                      <a:pt x="74930" y="119888"/>
                    </a:cubicBezTo>
                    <a:cubicBezTo>
                      <a:pt x="77594" y="117224"/>
                      <a:pt x="79592" y="113561"/>
                      <a:pt x="80924" y="109897"/>
                    </a:cubicBezTo>
                    <a:cubicBezTo>
                      <a:pt x="82589" y="105901"/>
                      <a:pt x="83256" y="101572"/>
                      <a:pt x="83256" y="96909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FF8E713-5027-1449-8D70-E4D848FE8F9B}"/>
                  </a:ext>
                </a:extLst>
              </p:cNvPr>
              <p:cNvSpPr/>
              <p:nvPr/>
            </p:nvSpPr>
            <p:spPr>
              <a:xfrm>
                <a:off x="9304649" y="1230714"/>
                <a:ext cx="106900" cy="100239"/>
              </a:xfrm>
              <a:custGeom>
                <a:avLst/>
                <a:gdLst>
                  <a:gd name="connsiteX0" fmla="*/ 40962 w 106900"/>
                  <a:gd name="connsiteY0" fmla="*/ 100240 h 100239"/>
                  <a:gd name="connsiteX1" fmla="*/ 24311 w 106900"/>
                  <a:gd name="connsiteY1" fmla="*/ 67603 h 100239"/>
                  <a:gd name="connsiteX2" fmla="*/ 11323 w 106900"/>
                  <a:gd name="connsiteY2" fmla="*/ 40296 h 100239"/>
                  <a:gd name="connsiteX3" fmla="*/ 2997 w 106900"/>
                  <a:gd name="connsiteY3" fmla="*/ 20314 h 100239"/>
                  <a:gd name="connsiteX4" fmla="*/ 0 w 106900"/>
                  <a:gd name="connsiteY4" fmla="*/ 9991 h 100239"/>
                  <a:gd name="connsiteX5" fmla="*/ 2664 w 106900"/>
                  <a:gd name="connsiteY5" fmla="*/ 2997 h 100239"/>
                  <a:gd name="connsiteX6" fmla="*/ 10990 w 106900"/>
                  <a:gd name="connsiteY6" fmla="*/ 0 h 100239"/>
                  <a:gd name="connsiteX7" fmla="*/ 17650 w 106900"/>
                  <a:gd name="connsiteY7" fmla="*/ 666 h 100239"/>
                  <a:gd name="connsiteX8" fmla="*/ 20647 w 106900"/>
                  <a:gd name="connsiteY8" fmla="*/ 1998 h 100239"/>
                  <a:gd name="connsiteX9" fmla="*/ 28973 w 106900"/>
                  <a:gd name="connsiteY9" fmla="*/ 23645 h 100239"/>
                  <a:gd name="connsiteX10" fmla="*/ 37964 w 106900"/>
                  <a:gd name="connsiteY10" fmla="*/ 44625 h 100239"/>
                  <a:gd name="connsiteX11" fmla="*/ 46290 w 106900"/>
                  <a:gd name="connsiteY11" fmla="*/ 62608 h 100239"/>
                  <a:gd name="connsiteX12" fmla="*/ 52617 w 106900"/>
                  <a:gd name="connsiteY12" fmla="*/ 75929 h 100239"/>
                  <a:gd name="connsiteX13" fmla="*/ 60610 w 106900"/>
                  <a:gd name="connsiteY13" fmla="*/ 58945 h 100239"/>
                  <a:gd name="connsiteX14" fmla="*/ 68936 w 106900"/>
                  <a:gd name="connsiteY14" fmla="*/ 39630 h 100239"/>
                  <a:gd name="connsiteX15" fmla="*/ 76262 w 106900"/>
                  <a:gd name="connsiteY15" fmla="*/ 22312 h 100239"/>
                  <a:gd name="connsiteX16" fmla="*/ 80924 w 106900"/>
                  <a:gd name="connsiteY16" fmla="*/ 10990 h 100239"/>
                  <a:gd name="connsiteX17" fmla="*/ 85587 w 106900"/>
                  <a:gd name="connsiteY17" fmla="*/ 2997 h 100239"/>
                  <a:gd name="connsiteX18" fmla="*/ 94245 w 106900"/>
                  <a:gd name="connsiteY18" fmla="*/ 0 h 100239"/>
                  <a:gd name="connsiteX19" fmla="*/ 103237 w 106900"/>
                  <a:gd name="connsiteY19" fmla="*/ 1998 h 100239"/>
                  <a:gd name="connsiteX20" fmla="*/ 106900 w 106900"/>
                  <a:gd name="connsiteY20" fmla="*/ 4329 h 100239"/>
                  <a:gd name="connsiteX21" fmla="*/ 102904 w 106900"/>
                  <a:gd name="connsiteY21" fmla="*/ 15652 h 100239"/>
                  <a:gd name="connsiteX22" fmla="*/ 96243 w 106900"/>
                  <a:gd name="connsiteY22" fmla="*/ 31970 h 100239"/>
                  <a:gd name="connsiteX23" fmla="*/ 87585 w 106900"/>
                  <a:gd name="connsiteY23" fmla="*/ 50619 h 100239"/>
                  <a:gd name="connsiteX24" fmla="*/ 78593 w 106900"/>
                  <a:gd name="connsiteY24" fmla="*/ 69602 h 100239"/>
                  <a:gd name="connsiteX25" fmla="*/ 70268 w 106900"/>
                  <a:gd name="connsiteY25" fmla="*/ 86919 h 100239"/>
                  <a:gd name="connsiteX26" fmla="*/ 63607 w 106900"/>
                  <a:gd name="connsiteY26" fmla="*/ 99907 h 100239"/>
                  <a:gd name="connsiteX27" fmla="*/ 40962 w 106900"/>
                  <a:gd name="connsiteY27" fmla="*/ 99907 h 100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6900" h="100239">
                    <a:moveTo>
                      <a:pt x="40962" y="100240"/>
                    </a:moveTo>
                    <a:cubicBezTo>
                      <a:pt x="34967" y="88584"/>
                      <a:pt x="29306" y="77927"/>
                      <a:pt x="24311" y="67603"/>
                    </a:cubicBezTo>
                    <a:cubicBezTo>
                      <a:pt x="19315" y="57613"/>
                      <a:pt x="14986" y="48288"/>
                      <a:pt x="11323" y="40296"/>
                    </a:cubicBezTo>
                    <a:cubicBezTo>
                      <a:pt x="7659" y="32303"/>
                      <a:pt x="4995" y="25643"/>
                      <a:pt x="2997" y="20314"/>
                    </a:cubicBezTo>
                    <a:cubicBezTo>
                      <a:pt x="999" y="14986"/>
                      <a:pt x="0" y="11656"/>
                      <a:pt x="0" y="9991"/>
                    </a:cubicBezTo>
                    <a:cubicBezTo>
                      <a:pt x="0" y="7326"/>
                      <a:pt x="999" y="4995"/>
                      <a:pt x="2664" y="2997"/>
                    </a:cubicBezTo>
                    <a:cubicBezTo>
                      <a:pt x="4329" y="999"/>
                      <a:pt x="7326" y="0"/>
                      <a:pt x="10990" y="0"/>
                    </a:cubicBezTo>
                    <a:cubicBezTo>
                      <a:pt x="13654" y="0"/>
                      <a:pt x="15985" y="333"/>
                      <a:pt x="17650" y="666"/>
                    </a:cubicBezTo>
                    <a:cubicBezTo>
                      <a:pt x="19315" y="1332"/>
                      <a:pt x="20314" y="1665"/>
                      <a:pt x="20647" y="1998"/>
                    </a:cubicBezTo>
                    <a:cubicBezTo>
                      <a:pt x="23311" y="9325"/>
                      <a:pt x="25976" y="16318"/>
                      <a:pt x="28973" y="23645"/>
                    </a:cubicBezTo>
                    <a:cubicBezTo>
                      <a:pt x="31970" y="30971"/>
                      <a:pt x="34967" y="37964"/>
                      <a:pt x="37964" y="44625"/>
                    </a:cubicBezTo>
                    <a:cubicBezTo>
                      <a:pt x="40962" y="51285"/>
                      <a:pt x="43626" y="57280"/>
                      <a:pt x="46290" y="62608"/>
                    </a:cubicBezTo>
                    <a:cubicBezTo>
                      <a:pt x="48954" y="67936"/>
                      <a:pt x="50952" y="72266"/>
                      <a:pt x="52617" y="75929"/>
                    </a:cubicBezTo>
                    <a:cubicBezTo>
                      <a:pt x="54949" y="71267"/>
                      <a:pt x="57613" y="65605"/>
                      <a:pt x="60610" y="58945"/>
                    </a:cubicBezTo>
                    <a:cubicBezTo>
                      <a:pt x="63607" y="52284"/>
                      <a:pt x="66271" y="45957"/>
                      <a:pt x="68936" y="39630"/>
                    </a:cubicBezTo>
                    <a:cubicBezTo>
                      <a:pt x="71600" y="33302"/>
                      <a:pt x="73931" y="27308"/>
                      <a:pt x="76262" y="22312"/>
                    </a:cubicBezTo>
                    <a:cubicBezTo>
                      <a:pt x="78260" y="16984"/>
                      <a:pt x="79925" y="13321"/>
                      <a:pt x="80924" y="10990"/>
                    </a:cubicBezTo>
                    <a:cubicBezTo>
                      <a:pt x="82256" y="7659"/>
                      <a:pt x="83921" y="4995"/>
                      <a:pt x="85587" y="2997"/>
                    </a:cubicBezTo>
                    <a:cubicBezTo>
                      <a:pt x="87252" y="999"/>
                      <a:pt x="90249" y="0"/>
                      <a:pt x="94245" y="0"/>
                    </a:cubicBezTo>
                    <a:cubicBezTo>
                      <a:pt x="97908" y="0"/>
                      <a:pt x="100906" y="666"/>
                      <a:pt x="103237" y="1998"/>
                    </a:cubicBezTo>
                    <a:cubicBezTo>
                      <a:pt x="105568" y="3330"/>
                      <a:pt x="106900" y="3996"/>
                      <a:pt x="106900" y="4329"/>
                    </a:cubicBezTo>
                    <a:cubicBezTo>
                      <a:pt x="106234" y="6993"/>
                      <a:pt x="104902" y="10990"/>
                      <a:pt x="102904" y="15652"/>
                    </a:cubicBezTo>
                    <a:cubicBezTo>
                      <a:pt x="100906" y="20647"/>
                      <a:pt x="98907" y="25976"/>
                      <a:pt x="96243" y="31970"/>
                    </a:cubicBezTo>
                    <a:cubicBezTo>
                      <a:pt x="93579" y="37964"/>
                      <a:pt x="90582" y="44292"/>
                      <a:pt x="87585" y="50619"/>
                    </a:cubicBezTo>
                    <a:cubicBezTo>
                      <a:pt x="84587" y="57280"/>
                      <a:pt x="81590" y="63607"/>
                      <a:pt x="78593" y="69602"/>
                    </a:cubicBezTo>
                    <a:cubicBezTo>
                      <a:pt x="75596" y="75929"/>
                      <a:pt x="72932" y="81590"/>
                      <a:pt x="70268" y="86919"/>
                    </a:cubicBezTo>
                    <a:cubicBezTo>
                      <a:pt x="67603" y="92247"/>
                      <a:pt x="65272" y="96576"/>
                      <a:pt x="63607" y="99907"/>
                    </a:cubicBezTo>
                    <a:lnTo>
                      <a:pt x="40962" y="99907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EBBFECD-1A3D-4B6A-528A-7A102289BA20}"/>
                  </a:ext>
                </a:extLst>
              </p:cNvPr>
              <p:cNvSpPr/>
              <p:nvPr/>
            </p:nvSpPr>
            <p:spPr>
              <a:xfrm>
                <a:off x="9417543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69 w 93246"/>
                  <a:gd name="connsiteY15" fmla="*/ 29972 h 105567"/>
                  <a:gd name="connsiteX16" fmla="*/ 62275 w 93246"/>
                  <a:gd name="connsiteY16" fmla="*/ 22646 h 105567"/>
                  <a:gd name="connsiteX17" fmla="*/ 52951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2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10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7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7" y="103570"/>
                      <a:pt x="81257" y="103903"/>
                      <a:pt x="77261" y="104236"/>
                    </a:cubicBezTo>
                    <a:cubicBezTo>
                      <a:pt x="73598" y="104569"/>
                      <a:pt x="69269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994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7" y="40296"/>
                      <a:pt x="46623" y="40296"/>
                    </a:cubicBezTo>
                    <a:cubicBezTo>
                      <a:pt x="51618" y="40296"/>
                      <a:pt x="56281" y="40629"/>
                      <a:pt x="60610" y="40629"/>
                    </a:cubicBezTo>
                    <a:cubicBezTo>
                      <a:pt x="64939" y="40962"/>
                      <a:pt x="68269" y="41295"/>
                      <a:pt x="70601" y="41628"/>
                    </a:cubicBezTo>
                    <a:cubicBezTo>
                      <a:pt x="70601" y="36965"/>
                      <a:pt x="69935" y="33302"/>
                      <a:pt x="68269" y="29972"/>
                    </a:cubicBezTo>
                    <a:cubicBezTo>
                      <a:pt x="66937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1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2" y="17317"/>
                      <a:pt x="8992" y="14653"/>
                    </a:cubicBezTo>
                    <a:cubicBezTo>
                      <a:pt x="8992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10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69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8" y="77927"/>
                      <a:pt x="23977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6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7B3D3EA-85C3-548D-6B4D-1059BD5D842C}"/>
                  </a:ext>
                </a:extLst>
              </p:cNvPr>
              <p:cNvSpPr/>
              <p:nvPr/>
            </p:nvSpPr>
            <p:spPr>
              <a:xfrm>
                <a:off x="9533435" y="1228383"/>
                <a:ext cx="95244" cy="102570"/>
              </a:xfrm>
              <a:custGeom>
                <a:avLst/>
                <a:gdLst>
                  <a:gd name="connsiteX0" fmla="*/ 0 w 95244"/>
                  <a:gd name="connsiteY0" fmla="*/ 42294 h 102570"/>
                  <a:gd name="connsiteX1" fmla="*/ 3663 w 95244"/>
                  <a:gd name="connsiteY1" fmla="*/ 24644 h 102570"/>
                  <a:gd name="connsiteX2" fmla="*/ 13654 w 95244"/>
                  <a:gd name="connsiteY2" fmla="*/ 11323 h 102570"/>
                  <a:gd name="connsiteX3" fmla="*/ 28640 w 95244"/>
                  <a:gd name="connsiteY3" fmla="*/ 2997 h 102570"/>
                  <a:gd name="connsiteX4" fmla="*/ 47622 w 95244"/>
                  <a:gd name="connsiteY4" fmla="*/ 0 h 102570"/>
                  <a:gd name="connsiteX5" fmla="*/ 66604 w 95244"/>
                  <a:gd name="connsiteY5" fmla="*/ 2997 h 102570"/>
                  <a:gd name="connsiteX6" fmla="*/ 81590 w 95244"/>
                  <a:gd name="connsiteY6" fmla="*/ 11323 h 102570"/>
                  <a:gd name="connsiteX7" fmla="*/ 91581 w 95244"/>
                  <a:gd name="connsiteY7" fmla="*/ 24644 h 102570"/>
                  <a:gd name="connsiteX8" fmla="*/ 95244 w 95244"/>
                  <a:gd name="connsiteY8" fmla="*/ 42294 h 102570"/>
                  <a:gd name="connsiteX9" fmla="*/ 95244 w 95244"/>
                  <a:gd name="connsiteY9" fmla="*/ 102571 h 102570"/>
                  <a:gd name="connsiteX10" fmla="*/ 72932 w 95244"/>
                  <a:gd name="connsiteY10" fmla="*/ 102571 h 102570"/>
                  <a:gd name="connsiteX11" fmla="*/ 72932 w 95244"/>
                  <a:gd name="connsiteY11" fmla="*/ 47955 h 102570"/>
                  <a:gd name="connsiteX12" fmla="*/ 66604 w 95244"/>
                  <a:gd name="connsiteY12" fmla="*/ 27308 h 102570"/>
                  <a:gd name="connsiteX13" fmla="*/ 47622 w 95244"/>
                  <a:gd name="connsiteY13" fmla="*/ 20314 h 102570"/>
                  <a:gd name="connsiteX14" fmla="*/ 28640 w 95244"/>
                  <a:gd name="connsiteY14" fmla="*/ 27308 h 102570"/>
                  <a:gd name="connsiteX15" fmla="*/ 22312 w 95244"/>
                  <a:gd name="connsiteY15" fmla="*/ 47955 h 102570"/>
                  <a:gd name="connsiteX16" fmla="*/ 22312 w 95244"/>
                  <a:gd name="connsiteY16" fmla="*/ 102571 h 102570"/>
                  <a:gd name="connsiteX17" fmla="*/ 0 w 95244"/>
                  <a:gd name="connsiteY17" fmla="*/ 102571 h 102570"/>
                  <a:gd name="connsiteX18" fmla="*/ 0 w 95244"/>
                  <a:gd name="connsiteY18" fmla="*/ 42294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244" h="102570">
                    <a:moveTo>
                      <a:pt x="0" y="42294"/>
                    </a:moveTo>
                    <a:cubicBezTo>
                      <a:pt x="0" y="35633"/>
                      <a:pt x="1332" y="29639"/>
                      <a:pt x="3663" y="24644"/>
                    </a:cubicBezTo>
                    <a:cubicBezTo>
                      <a:pt x="5994" y="19315"/>
                      <a:pt x="9325" y="14986"/>
                      <a:pt x="13654" y="11323"/>
                    </a:cubicBezTo>
                    <a:cubicBezTo>
                      <a:pt x="17983" y="7660"/>
                      <a:pt x="22978" y="4995"/>
                      <a:pt x="28640" y="2997"/>
                    </a:cubicBezTo>
                    <a:cubicBezTo>
                      <a:pt x="34301" y="999"/>
                      <a:pt x="40629" y="0"/>
                      <a:pt x="47622" y="0"/>
                    </a:cubicBezTo>
                    <a:cubicBezTo>
                      <a:pt x="54616" y="0"/>
                      <a:pt x="60943" y="999"/>
                      <a:pt x="66604" y="2997"/>
                    </a:cubicBezTo>
                    <a:cubicBezTo>
                      <a:pt x="72599" y="4995"/>
                      <a:pt x="77594" y="7660"/>
                      <a:pt x="81590" y="11323"/>
                    </a:cubicBezTo>
                    <a:cubicBezTo>
                      <a:pt x="85920" y="14986"/>
                      <a:pt x="88917" y="19315"/>
                      <a:pt x="91581" y="24644"/>
                    </a:cubicBezTo>
                    <a:cubicBezTo>
                      <a:pt x="93912" y="29972"/>
                      <a:pt x="95244" y="35966"/>
                      <a:pt x="95244" y="42294"/>
                    </a:cubicBezTo>
                    <a:lnTo>
                      <a:pt x="95244" y="102571"/>
                    </a:lnTo>
                    <a:lnTo>
                      <a:pt x="72932" y="102571"/>
                    </a:lnTo>
                    <a:lnTo>
                      <a:pt x="72932" y="47955"/>
                    </a:lnTo>
                    <a:cubicBezTo>
                      <a:pt x="72932" y="38964"/>
                      <a:pt x="70934" y="31970"/>
                      <a:pt x="66604" y="27308"/>
                    </a:cubicBezTo>
                    <a:cubicBezTo>
                      <a:pt x="62275" y="22645"/>
                      <a:pt x="55948" y="20314"/>
                      <a:pt x="47622" y="20314"/>
                    </a:cubicBezTo>
                    <a:cubicBezTo>
                      <a:pt x="39297" y="20314"/>
                      <a:pt x="32969" y="22645"/>
                      <a:pt x="28640" y="27308"/>
                    </a:cubicBezTo>
                    <a:cubicBezTo>
                      <a:pt x="24311" y="31970"/>
                      <a:pt x="22312" y="38964"/>
                      <a:pt x="22312" y="47955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4229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546082E-3938-9296-8CE1-911083DC4E36}"/>
                  </a:ext>
                </a:extLst>
              </p:cNvPr>
              <p:cNvSpPr/>
              <p:nvPr/>
            </p:nvSpPr>
            <p:spPr>
              <a:xfrm>
                <a:off x="9647328" y="1228383"/>
                <a:ext cx="88583" cy="105234"/>
              </a:xfrm>
              <a:custGeom>
                <a:avLst/>
                <a:gdLst>
                  <a:gd name="connsiteX0" fmla="*/ 88584 w 88583"/>
                  <a:gd name="connsiteY0" fmla="*/ 95244 h 105234"/>
                  <a:gd name="connsiteX1" fmla="*/ 82923 w 88583"/>
                  <a:gd name="connsiteY1" fmla="*/ 98575 h 105234"/>
                  <a:gd name="connsiteX2" fmla="*/ 75263 w 88583"/>
                  <a:gd name="connsiteY2" fmla="*/ 101905 h 105234"/>
                  <a:gd name="connsiteX3" fmla="*/ 65272 w 88583"/>
                  <a:gd name="connsiteY3" fmla="*/ 104236 h 105234"/>
                  <a:gd name="connsiteX4" fmla="*/ 52618 w 88583"/>
                  <a:gd name="connsiteY4" fmla="*/ 105235 h 105234"/>
                  <a:gd name="connsiteX5" fmla="*/ 32303 w 88583"/>
                  <a:gd name="connsiteY5" fmla="*/ 101905 h 105234"/>
                  <a:gd name="connsiteX6" fmla="*/ 15652 w 88583"/>
                  <a:gd name="connsiteY6" fmla="*/ 91914 h 105234"/>
                  <a:gd name="connsiteX7" fmla="*/ 4329 w 88583"/>
                  <a:gd name="connsiteY7" fmla="*/ 75596 h 105234"/>
                  <a:gd name="connsiteX8" fmla="*/ 0 w 88583"/>
                  <a:gd name="connsiteY8" fmla="*/ 52951 h 105234"/>
                  <a:gd name="connsiteX9" fmla="*/ 3996 w 88583"/>
                  <a:gd name="connsiteY9" fmla="*/ 30305 h 105234"/>
                  <a:gd name="connsiteX10" fmla="*/ 15319 w 88583"/>
                  <a:gd name="connsiteY10" fmla="*/ 13654 h 105234"/>
                  <a:gd name="connsiteX11" fmla="*/ 32303 w 88583"/>
                  <a:gd name="connsiteY11" fmla="*/ 3330 h 105234"/>
                  <a:gd name="connsiteX12" fmla="*/ 53284 w 88583"/>
                  <a:gd name="connsiteY12" fmla="*/ 0 h 105234"/>
                  <a:gd name="connsiteX13" fmla="*/ 69602 w 88583"/>
                  <a:gd name="connsiteY13" fmla="*/ 1665 h 105234"/>
                  <a:gd name="connsiteX14" fmla="*/ 80591 w 88583"/>
                  <a:gd name="connsiteY14" fmla="*/ 5661 h 105234"/>
                  <a:gd name="connsiteX15" fmla="*/ 86586 w 88583"/>
                  <a:gd name="connsiteY15" fmla="*/ 10990 h 105234"/>
                  <a:gd name="connsiteX16" fmla="*/ 88584 w 88583"/>
                  <a:gd name="connsiteY16" fmla="*/ 16984 h 105234"/>
                  <a:gd name="connsiteX17" fmla="*/ 85920 w 88583"/>
                  <a:gd name="connsiteY17" fmla="*/ 24311 h 105234"/>
                  <a:gd name="connsiteX18" fmla="*/ 80924 w 88583"/>
                  <a:gd name="connsiteY18" fmla="*/ 29639 h 105234"/>
                  <a:gd name="connsiteX19" fmla="*/ 70934 w 88583"/>
                  <a:gd name="connsiteY19" fmla="*/ 23312 h 105234"/>
                  <a:gd name="connsiteX20" fmla="*/ 54616 w 88583"/>
                  <a:gd name="connsiteY20" fmla="*/ 20314 h 105234"/>
                  <a:gd name="connsiteX21" fmla="*/ 42294 w 88583"/>
                  <a:gd name="connsiteY21" fmla="*/ 22313 h 105234"/>
                  <a:gd name="connsiteX22" fmla="*/ 32303 w 88583"/>
                  <a:gd name="connsiteY22" fmla="*/ 28307 h 105234"/>
                  <a:gd name="connsiteX23" fmla="*/ 25643 w 88583"/>
                  <a:gd name="connsiteY23" fmla="*/ 38298 h 105234"/>
                  <a:gd name="connsiteX24" fmla="*/ 23312 w 88583"/>
                  <a:gd name="connsiteY24" fmla="*/ 52618 h 105234"/>
                  <a:gd name="connsiteX25" fmla="*/ 25976 w 88583"/>
                  <a:gd name="connsiteY25" fmla="*/ 67603 h 105234"/>
                  <a:gd name="connsiteX26" fmla="*/ 32969 w 88583"/>
                  <a:gd name="connsiteY26" fmla="*/ 77594 h 105234"/>
                  <a:gd name="connsiteX27" fmla="*/ 43293 w 88583"/>
                  <a:gd name="connsiteY27" fmla="*/ 83589 h 105234"/>
                  <a:gd name="connsiteX28" fmla="*/ 55948 w 88583"/>
                  <a:gd name="connsiteY28" fmla="*/ 85587 h 105234"/>
                  <a:gd name="connsiteX29" fmla="*/ 71600 w 88583"/>
                  <a:gd name="connsiteY29" fmla="*/ 82923 h 105234"/>
                  <a:gd name="connsiteX30" fmla="*/ 79592 w 88583"/>
                  <a:gd name="connsiteY30" fmla="*/ 78926 h 105234"/>
                  <a:gd name="connsiteX31" fmla="*/ 88584 w 88583"/>
                  <a:gd name="connsiteY31" fmla="*/ 95244 h 10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8583" h="105234">
                    <a:moveTo>
                      <a:pt x="88584" y="95244"/>
                    </a:moveTo>
                    <a:cubicBezTo>
                      <a:pt x="86919" y="96243"/>
                      <a:pt x="85254" y="97242"/>
                      <a:pt x="82923" y="98575"/>
                    </a:cubicBezTo>
                    <a:cubicBezTo>
                      <a:pt x="80591" y="99574"/>
                      <a:pt x="77927" y="100906"/>
                      <a:pt x="75263" y="101905"/>
                    </a:cubicBezTo>
                    <a:cubicBezTo>
                      <a:pt x="72266" y="102904"/>
                      <a:pt x="68936" y="103570"/>
                      <a:pt x="65272" y="104236"/>
                    </a:cubicBezTo>
                    <a:cubicBezTo>
                      <a:pt x="61609" y="104902"/>
                      <a:pt x="57280" y="105235"/>
                      <a:pt x="52618" y="105235"/>
                    </a:cubicBezTo>
                    <a:cubicBezTo>
                      <a:pt x="45291" y="105235"/>
                      <a:pt x="38631" y="104236"/>
                      <a:pt x="32303" y="101905"/>
                    </a:cubicBezTo>
                    <a:cubicBezTo>
                      <a:pt x="25976" y="99574"/>
                      <a:pt x="20314" y="96243"/>
                      <a:pt x="15652" y="91914"/>
                    </a:cubicBezTo>
                    <a:cubicBezTo>
                      <a:pt x="10990" y="87585"/>
                      <a:pt x="6994" y="81923"/>
                      <a:pt x="4329" y="75596"/>
                    </a:cubicBezTo>
                    <a:cubicBezTo>
                      <a:pt x="1665" y="68936"/>
                      <a:pt x="0" y="61609"/>
                      <a:pt x="0" y="52951"/>
                    </a:cubicBezTo>
                    <a:cubicBezTo>
                      <a:pt x="0" y="44625"/>
                      <a:pt x="1332" y="36965"/>
                      <a:pt x="3996" y="30305"/>
                    </a:cubicBezTo>
                    <a:cubicBezTo>
                      <a:pt x="6660" y="23645"/>
                      <a:pt x="10324" y="17983"/>
                      <a:pt x="15319" y="13654"/>
                    </a:cubicBezTo>
                    <a:cubicBezTo>
                      <a:pt x="19981" y="8992"/>
                      <a:pt x="25643" y="5661"/>
                      <a:pt x="32303" y="3330"/>
                    </a:cubicBezTo>
                    <a:cubicBezTo>
                      <a:pt x="38964" y="999"/>
                      <a:pt x="45957" y="0"/>
                      <a:pt x="53284" y="0"/>
                    </a:cubicBezTo>
                    <a:cubicBezTo>
                      <a:pt x="59611" y="0"/>
                      <a:pt x="64939" y="666"/>
                      <a:pt x="69602" y="1665"/>
                    </a:cubicBezTo>
                    <a:cubicBezTo>
                      <a:pt x="73931" y="2664"/>
                      <a:pt x="77594" y="3996"/>
                      <a:pt x="80591" y="5661"/>
                    </a:cubicBezTo>
                    <a:cubicBezTo>
                      <a:pt x="83256" y="7326"/>
                      <a:pt x="85254" y="8992"/>
                      <a:pt x="86586" y="10990"/>
                    </a:cubicBezTo>
                    <a:cubicBezTo>
                      <a:pt x="87918" y="12988"/>
                      <a:pt x="88584" y="14986"/>
                      <a:pt x="88584" y="16984"/>
                    </a:cubicBezTo>
                    <a:cubicBezTo>
                      <a:pt x="88584" y="19648"/>
                      <a:pt x="87585" y="21979"/>
                      <a:pt x="85920" y="24311"/>
                    </a:cubicBezTo>
                    <a:cubicBezTo>
                      <a:pt x="84255" y="26642"/>
                      <a:pt x="82589" y="28307"/>
                      <a:pt x="80924" y="29639"/>
                    </a:cubicBezTo>
                    <a:cubicBezTo>
                      <a:pt x="78593" y="27308"/>
                      <a:pt x="75263" y="25310"/>
                      <a:pt x="70934" y="23312"/>
                    </a:cubicBezTo>
                    <a:cubicBezTo>
                      <a:pt x="66604" y="21313"/>
                      <a:pt x="60943" y="20314"/>
                      <a:pt x="54616" y="20314"/>
                    </a:cubicBezTo>
                    <a:cubicBezTo>
                      <a:pt x="50286" y="20314"/>
                      <a:pt x="45957" y="20980"/>
                      <a:pt x="42294" y="22313"/>
                    </a:cubicBezTo>
                    <a:cubicBezTo>
                      <a:pt x="38631" y="23645"/>
                      <a:pt x="35300" y="25643"/>
                      <a:pt x="32303" y="28307"/>
                    </a:cubicBezTo>
                    <a:cubicBezTo>
                      <a:pt x="29639" y="30971"/>
                      <a:pt x="27308" y="34301"/>
                      <a:pt x="25643" y="38298"/>
                    </a:cubicBezTo>
                    <a:cubicBezTo>
                      <a:pt x="23978" y="42294"/>
                      <a:pt x="23312" y="47289"/>
                      <a:pt x="23312" y="52618"/>
                    </a:cubicBezTo>
                    <a:cubicBezTo>
                      <a:pt x="23312" y="58612"/>
                      <a:pt x="24311" y="63274"/>
                      <a:pt x="25976" y="67603"/>
                    </a:cubicBezTo>
                    <a:cubicBezTo>
                      <a:pt x="27641" y="71600"/>
                      <a:pt x="29972" y="75263"/>
                      <a:pt x="32969" y="77594"/>
                    </a:cubicBezTo>
                    <a:cubicBezTo>
                      <a:pt x="35966" y="80258"/>
                      <a:pt x="39297" y="82256"/>
                      <a:pt x="43293" y="83589"/>
                    </a:cubicBezTo>
                    <a:cubicBezTo>
                      <a:pt x="47289" y="84921"/>
                      <a:pt x="51285" y="85587"/>
                      <a:pt x="55948" y="85587"/>
                    </a:cubicBezTo>
                    <a:cubicBezTo>
                      <a:pt x="62275" y="85587"/>
                      <a:pt x="67604" y="84588"/>
                      <a:pt x="71600" y="82923"/>
                    </a:cubicBezTo>
                    <a:cubicBezTo>
                      <a:pt x="75596" y="81257"/>
                      <a:pt x="78260" y="79925"/>
                      <a:pt x="79592" y="78926"/>
                    </a:cubicBezTo>
                    <a:lnTo>
                      <a:pt x="88584" y="9524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5A42531-C4D9-5977-709C-29A9CB0B909C}"/>
                  </a:ext>
                </a:extLst>
              </p:cNvPr>
              <p:cNvSpPr/>
              <p:nvPr/>
            </p:nvSpPr>
            <p:spPr>
              <a:xfrm>
                <a:off x="9746902" y="1186089"/>
                <a:ext cx="27307" cy="144864"/>
              </a:xfrm>
              <a:custGeom>
                <a:avLst/>
                <a:gdLst>
                  <a:gd name="connsiteX0" fmla="*/ 13654 w 27307"/>
                  <a:gd name="connsiteY0" fmla="*/ 0 h 144864"/>
                  <a:gd name="connsiteX1" fmla="*/ 23312 w 27307"/>
                  <a:gd name="connsiteY1" fmla="*/ 3996 h 144864"/>
                  <a:gd name="connsiteX2" fmla="*/ 27308 w 27307"/>
                  <a:gd name="connsiteY2" fmla="*/ 13654 h 144864"/>
                  <a:gd name="connsiteX3" fmla="*/ 23312 w 27307"/>
                  <a:gd name="connsiteY3" fmla="*/ 23312 h 144864"/>
                  <a:gd name="connsiteX4" fmla="*/ 13654 w 27307"/>
                  <a:gd name="connsiteY4" fmla="*/ 27308 h 144864"/>
                  <a:gd name="connsiteX5" fmla="*/ 3996 w 27307"/>
                  <a:gd name="connsiteY5" fmla="*/ 23312 h 144864"/>
                  <a:gd name="connsiteX6" fmla="*/ 0 w 27307"/>
                  <a:gd name="connsiteY6" fmla="*/ 13654 h 144864"/>
                  <a:gd name="connsiteX7" fmla="*/ 3996 w 27307"/>
                  <a:gd name="connsiteY7" fmla="*/ 3996 h 144864"/>
                  <a:gd name="connsiteX8" fmla="*/ 13654 w 27307"/>
                  <a:gd name="connsiteY8" fmla="*/ 0 h 144864"/>
                  <a:gd name="connsiteX9" fmla="*/ 2664 w 27307"/>
                  <a:gd name="connsiteY9" fmla="*/ 55282 h 144864"/>
                  <a:gd name="connsiteX10" fmla="*/ 5661 w 27307"/>
                  <a:gd name="connsiteY10" fmla="*/ 47289 h 144864"/>
                  <a:gd name="connsiteX11" fmla="*/ 14320 w 27307"/>
                  <a:gd name="connsiteY11" fmla="*/ 44958 h 144864"/>
                  <a:gd name="connsiteX12" fmla="*/ 20647 w 27307"/>
                  <a:gd name="connsiteY12" fmla="*/ 45957 h 144864"/>
                  <a:gd name="connsiteX13" fmla="*/ 24644 w 27307"/>
                  <a:gd name="connsiteY13" fmla="*/ 47289 h 144864"/>
                  <a:gd name="connsiteX14" fmla="*/ 24644 w 27307"/>
                  <a:gd name="connsiteY14" fmla="*/ 144865 h 144864"/>
                  <a:gd name="connsiteX15" fmla="*/ 2331 w 27307"/>
                  <a:gd name="connsiteY15" fmla="*/ 144865 h 144864"/>
                  <a:gd name="connsiteX16" fmla="*/ 2331 w 27307"/>
                  <a:gd name="connsiteY16" fmla="*/ 55282 h 14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307" h="144864">
                    <a:moveTo>
                      <a:pt x="13654" y="0"/>
                    </a:moveTo>
                    <a:cubicBezTo>
                      <a:pt x="17317" y="0"/>
                      <a:pt x="20647" y="1332"/>
                      <a:pt x="23312" y="3996"/>
                    </a:cubicBezTo>
                    <a:cubicBezTo>
                      <a:pt x="25976" y="6660"/>
                      <a:pt x="27308" y="9991"/>
                      <a:pt x="27308" y="13654"/>
                    </a:cubicBezTo>
                    <a:cubicBezTo>
                      <a:pt x="27308" y="17650"/>
                      <a:pt x="25976" y="20647"/>
                      <a:pt x="23312" y="23312"/>
                    </a:cubicBezTo>
                    <a:cubicBezTo>
                      <a:pt x="20647" y="25976"/>
                      <a:pt x="17650" y="27308"/>
                      <a:pt x="13654" y="27308"/>
                    </a:cubicBezTo>
                    <a:cubicBezTo>
                      <a:pt x="9991" y="27308"/>
                      <a:pt x="6660" y="25976"/>
                      <a:pt x="3996" y="23312"/>
                    </a:cubicBezTo>
                    <a:cubicBezTo>
                      <a:pt x="1332" y="20647"/>
                      <a:pt x="0" y="17317"/>
                      <a:pt x="0" y="13654"/>
                    </a:cubicBezTo>
                    <a:cubicBezTo>
                      <a:pt x="0" y="9658"/>
                      <a:pt x="1332" y="6660"/>
                      <a:pt x="3996" y="3996"/>
                    </a:cubicBezTo>
                    <a:cubicBezTo>
                      <a:pt x="6660" y="1332"/>
                      <a:pt x="9991" y="0"/>
                      <a:pt x="13654" y="0"/>
                    </a:cubicBezTo>
                    <a:close/>
                    <a:moveTo>
                      <a:pt x="2664" y="55282"/>
                    </a:moveTo>
                    <a:cubicBezTo>
                      <a:pt x="2664" y="51618"/>
                      <a:pt x="3663" y="48954"/>
                      <a:pt x="5661" y="47289"/>
                    </a:cubicBezTo>
                    <a:cubicBezTo>
                      <a:pt x="7659" y="45624"/>
                      <a:pt x="10657" y="44958"/>
                      <a:pt x="14320" y="44958"/>
                    </a:cubicBezTo>
                    <a:cubicBezTo>
                      <a:pt x="16651" y="44958"/>
                      <a:pt x="18649" y="45291"/>
                      <a:pt x="20647" y="45957"/>
                    </a:cubicBezTo>
                    <a:cubicBezTo>
                      <a:pt x="22646" y="46623"/>
                      <a:pt x="23978" y="46956"/>
                      <a:pt x="24644" y="47289"/>
                    </a:cubicBezTo>
                    <a:lnTo>
                      <a:pt x="24644" y="144865"/>
                    </a:lnTo>
                    <a:lnTo>
                      <a:pt x="2331" y="144865"/>
                    </a:lnTo>
                    <a:lnTo>
                      <a:pt x="2331" y="55282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7B4D901-8220-1CEA-AA2D-4B355BDEA822}"/>
                  </a:ext>
                </a:extLst>
              </p:cNvPr>
              <p:cNvSpPr/>
              <p:nvPr/>
            </p:nvSpPr>
            <p:spPr>
              <a:xfrm>
                <a:off x="9795523" y="1228383"/>
                <a:ext cx="95244" cy="102570"/>
              </a:xfrm>
              <a:custGeom>
                <a:avLst/>
                <a:gdLst>
                  <a:gd name="connsiteX0" fmla="*/ 0 w 95244"/>
                  <a:gd name="connsiteY0" fmla="*/ 42294 h 102570"/>
                  <a:gd name="connsiteX1" fmla="*/ 3663 w 95244"/>
                  <a:gd name="connsiteY1" fmla="*/ 24644 h 102570"/>
                  <a:gd name="connsiteX2" fmla="*/ 13654 w 95244"/>
                  <a:gd name="connsiteY2" fmla="*/ 11323 h 102570"/>
                  <a:gd name="connsiteX3" fmla="*/ 28640 w 95244"/>
                  <a:gd name="connsiteY3" fmla="*/ 2997 h 102570"/>
                  <a:gd name="connsiteX4" fmla="*/ 47622 w 95244"/>
                  <a:gd name="connsiteY4" fmla="*/ 0 h 102570"/>
                  <a:gd name="connsiteX5" fmla="*/ 66604 w 95244"/>
                  <a:gd name="connsiteY5" fmla="*/ 2997 h 102570"/>
                  <a:gd name="connsiteX6" fmla="*/ 81590 w 95244"/>
                  <a:gd name="connsiteY6" fmla="*/ 11323 h 102570"/>
                  <a:gd name="connsiteX7" fmla="*/ 91581 w 95244"/>
                  <a:gd name="connsiteY7" fmla="*/ 24644 h 102570"/>
                  <a:gd name="connsiteX8" fmla="*/ 95244 w 95244"/>
                  <a:gd name="connsiteY8" fmla="*/ 42294 h 102570"/>
                  <a:gd name="connsiteX9" fmla="*/ 95244 w 95244"/>
                  <a:gd name="connsiteY9" fmla="*/ 102571 h 102570"/>
                  <a:gd name="connsiteX10" fmla="*/ 72932 w 95244"/>
                  <a:gd name="connsiteY10" fmla="*/ 102571 h 102570"/>
                  <a:gd name="connsiteX11" fmla="*/ 72932 w 95244"/>
                  <a:gd name="connsiteY11" fmla="*/ 47955 h 102570"/>
                  <a:gd name="connsiteX12" fmla="*/ 66604 w 95244"/>
                  <a:gd name="connsiteY12" fmla="*/ 27308 h 102570"/>
                  <a:gd name="connsiteX13" fmla="*/ 47622 w 95244"/>
                  <a:gd name="connsiteY13" fmla="*/ 20314 h 102570"/>
                  <a:gd name="connsiteX14" fmla="*/ 28640 w 95244"/>
                  <a:gd name="connsiteY14" fmla="*/ 27308 h 102570"/>
                  <a:gd name="connsiteX15" fmla="*/ 22313 w 95244"/>
                  <a:gd name="connsiteY15" fmla="*/ 47955 h 102570"/>
                  <a:gd name="connsiteX16" fmla="*/ 22313 w 95244"/>
                  <a:gd name="connsiteY16" fmla="*/ 102571 h 102570"/>
                  <a:gd name="connsiteX17" fmla="*/ 0 w 95244"/>
                  <a:gd name="connsiteY17" fmla="*/ 102571 h 102570"/>
                  <a:gd name="connsiteX18" fmla="*/ 0 w 95244"/>
                  <a:gd name="connsiteY18" fmla="*/ 42294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244" h="102570">
                    <a:moveTo>
                      <a:pt x="0" y="42294"/>
                    </a:moveTo>
                    <a:cubicBezTo>
                      <a:pt x="0" y="35633"/>
                      <a:pt x="1332" y="29639"/>
                      <a:pt x="3663" y="24644"/>
                    </a:cubicBezTo>
                    <a:cubicBezTo>
                      <a:pt x="5994" y="19315"/>
                      <a:pt x="9325" y="14986"/>
                      <a:pt x="13654" y="11323"/>
                    </a:cubicBezTo>
                    <a:cubicBezTo>
                      <a:pt x="17983" y="7660"/>
                      <a:pt x="22978" y="4995"/>
                      <a:pt x="28640" y="2997"/>
                    </a:cubicBezTo>
                    <a:cubicBezTo>
                      <a:pt x="34301" y="999"/>
                      <a:pt x="40629" y="0"/>
                      <a:pt x="47622" y="0"/>
                    </a:cubicBezTo>
                    <a:cubicBezTo>
                      <a:pt x="54616" y="0"/>
                      <a:pt x="60943" y="999"/>
                      <a:pt x="66604" y="2997"/>
                    </a:cubicBezTo>
                    <a:cubicBezTo>
                      <a:pt x="72599" y="4995"/>
                      <a:pt x="77594" y="7660"/>
                      <a:pt x="81590" y="11323"/>
                    </a:cubicBezTo>
                    <a:cubicBezTo>
                      <a:pt x="85920" y="14986"/>
                      <a:pt x="88917" y="19315"/>
                      <a:pt x="91581" y="24644"/>
                    </a:cubicBezTo>
                    <a:cubicBezTo>
                      <a:pt x="93912" y="29972"/>
                      <a:pt x="95244" y="35966"/>
                      <a:pt x="95244" y="42294"/>
                    </a:cubicBezTo>
                    <a:lnTo>
                      <a:pt x="95244" y="102571"/>
                    </a:lnTo>
                    <a:lnTo>
                      <a:pt x="72932" y="102571"/>
                    </a:lnTo>
                    <a:lnTo>
                      <a:pt x="72932" y="47955"/>
                    </a:lnTo>
                    <a:cubicBezTo>
                      <a:pt x="72932" y="38964"/>
                      <a:pt x="70934" y="31970"/>
                      <a:pt x="66604" y="27308"/>
                    </a:cubicBezTo>
                    <a:cubicBezTo>
                      <a:pt x="62275" y="22645"/>
                      <a:pt x="55948" y="20314"/>
                      <a:pt x="47622" y="20314"/>
                    </a:cubicBezTo>
                    <a:cubicBezTo>
                      <a:pt x="39297" y="20314"/>
                      <a:pt x="32969" y="22645"/>
                      <a:pt x="28640" y="27308"/>
                    </a:cubicBezTo>
                    <a:cubicBezTo>
                      <a:pt x="24311" y="31970"/>
                      <a:pt x="22313" y="38964"/>
                      <a:pt x="22313" y="47955"/>
                    </a:cubicBezTo>
                    <a:lnTo>
                      <a:pt x="22313" y="102571"/>
                    </a:lnTo>
                    <a:lnTo>
                      <a:pt x="0" y="102571"/>
                    </a:lnTo>
                    <a:lnTo>
                      <a:pt x="0" y="4229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3019EA1-3F77-7EC1-B782-DEA69D6E7AD0}"/>
                  </a:ext>
                </a:extLst>
              </p:cNvPr>
              <p:cNvSpPr/>
              <p:nvPr/>
            </p:nvSpPr>
            <p:spPr>
              <a:xfrm>
                <a:off x="9909417" y="1227717"/>
                <a:ext cx="105568" cy="144198"/>
              </a:xfrm>
              <a:custGeom>
                <a:avLst/>
                <a:gdLst>
                  <a:gd name="connsiteX0" fmla="*/ 15985 w 105568"/>
                  <a:gd name="connsiteY0" fmla="*/ 120221 h 144198"/>
                  <a:gd name="connsiteX1" fmla="*/ 19315 w 105568"/>
                  <a:gd name="connsiteY1" fmla="*/ 121553 h 144198"/>
                  <a:gd name="connsiteX2" fmla="*/ 25976 w 105568"/>
                  <a:gd name="connsiteY2" fmla="*/ 123884 h 144198"/>
                  <a:gd name="connsiteX3" fmla="*/ 35301 w 105568"/>
                  <a:gd name="connsiteY3" fmla="*/ 125882 h 144198"/>
                  <a:gd name="connsiteX4" fmla="*/ 46956 w 105568"/>
                  <a:gd name="connsiteY4" fmla="*/ 126548 h 144198"/>
                  <a:gd name="connsiteX5" fmla="*/ 59944 w 105568"/>
                  <a:gd name="connsiteY5" fmla="*/ 125216 h 144198"/>
                  <a:gd name="connsiteX6" fmla="*/ 71267 w 105568"/>
                  <a:gd name="connsiteY6" fmla="*/ 119888 h 144198"/>
                  <a:gd name="connsiteX7" fmla="*/ 79592 w 105568"/>
                  <a:gd name="connsiteY7" fmla="*/ 108898 h 144198"/>
                  <a:gd name="connsiteX8" fmla="*/ 82923 w 105568"/>
                  <a:gd name="connsiteY8" fmla="*/ 90915 h 144198"/>
                  <a:gd name="connsiteX9" fmla="*/ 82923 w 105568"/>
                  <a:gd name="connsiteY9" fmla="*/ 88584 h 144198"/>
                  <a:gd name="connsiteX10" fmla="*/ 69935 w 105568"/>
                  <a:gd name="connsiteY10" fmla="*/ 98574 h 144198"/>
                  <a:gd name="connsiteX11" fmla="*/ 49620 w 105568"/>
                  <a:gd name="connsiteY11" fmla="*/ 103237 h 144198"/>
                  <a:gd name="connsiteX12" fmla="*/ 29639 w 105568"/>
                  <a:gd name="connsiteY12" fmla="*/ 99574 h 144198"/>
                  <a:gd name="connsiteX13" fmla="*/ 13987 w 105568"/>
                  <a:gd name="connsiteY13" fmla="*/ 89250 h 144198"/>
                  <a:gd name="connsiteX14" fmla="*/ 3663 w 105568"/>
                  <a:gd name="connsiteY14" fmla="*/ 73265 h 144198"/>
                  <a:gd name="connsiteX15" fmla="*/ 0 w 105568"/>
                  <a:gd name="connsiteY15" fmla="*/ 52617 h 144198"/>
                  <a:gd name="connsiteX16" fmla="*/ 3996 w 105568"/>
                  <a:gd name="connsiteY16" fmla="*/ 31637 h 144198"/>
                  <a:gd name="connsiteX17" fmla="*/ 14986 w 105568"/>
                  <a:gd name="connsiteY17" fmla="*/ 14986 h 144198"/>
                  <a:gd name="connsiteX18" fmla="*/ 31970 w 105568"/>
                  <a:gd name="connsiteY18" fmla="*/ 3996 h 144198"/>
                  <a:gd name="connsiteX19" fmla="*/ 53617 w 105568"/>
                  <a:gd name="connsiteY19" fmla="*/ 0 h 144198"/>
                  <a:gd name="connsiteX20" fmla="*/ 74264 w 105568"/>
                  <a:gd name="connsiteY20" fmla="*/ 3330 h 144198"/>
                  <a:gd name="connsiteX21" fmla="*/ 90582 w 105568"/>
                  <a:gd name="connsiteY21" fmla="*/ 13654 h 144198"/>
                  <a:gd name="connsiteX22" fmla="*/ 101572 w 105568"/>
                  <a:gd name="connsiteY22" fmla="*/ 31304 h 144198"/>
                  <a:gd name="connsiteX23" fmla="*/ 105568 w 105568"/>
                  <a:gd name="connsiteY23" fmla="*/ 56614 h 144198"/>
                  <a:gd name="connsiteX24" fmla="*/ 105568 w 105568"/>
                  <a:gd name="connsiteY24" fmla="*/ 85254 h 144198"/>
                  <a:gd name="connsiteX25" fmla="*/ 101239 w 105568"/>
                  <a:gd name="connsiteY25" fmla="*/ 112228 h 144198"/>
                  <a:gd name="connsiteX26" fmla="*/ 89583 w 105568"/>
                  <a:gd name="connsiteY26" fmla="*/ 130545 h 144198"/>
                  <a:gd name="connsiteX27" fmla="*/ 71933 w 105568"/>
                  <a:gd name="connsiteY27" fmla="*/ 140868 h 144198"/>
                  <a:gd name="connsiteX28" fmla="*/ 49620 w 105568"/>
                  <a:gd name="connsiteY28" fmla="*/ 144199 h 144198"/>
                  <a:gd name="connsiteX29" fmla="*/ 34967 w 105568"/>
                  <a:gd name="connsiteY29" fmla="*/ 143199 h 144198"/>
                  <a:gd name="connsiteX30" fmla="*/ 23312 w 105568"/>
                  <a:gd name="connsiteY30" fmla="*/ 140868 h 144198"/>
                  <a:gd name="connsiteX31" fmla="*/ 14986 w 105568"/>
                  <a:gd name="connsiteY31" fmla="*/ 138204 h 144198"/>
                  <a:gd name="connsiteX32" fmla="*/ 9991 w 105568"/>
                  <a:gd name="connsiteY32" fmla="*/ 136206 h 144198"/>
                  <a:gd name="connsiteX33" fmla="*/ 15985 w 105568"/>
                  <a:gd name="connsiteY33" fmla="*/ 120221 h 144198"/>
                  <a:gd name="connsiteX34" fmla="*/ 52951 w 105568"/>
                  <a:gd name="connsiteY34" fmla="*/ 84255 h 144198"/>
                  <a:gd name="connsiteX35" fmla="*/ 64939 w 105568"/>
                  <a:gd name="connsiteY35" fmla="*/ 81923 h 144198"/>
                  <a:gd name="connsiteX36" fmla="*/ 74264 w 105568"/>
                  <a:gd name="connsiteY36" fmla="*/ 75263 h 144198"/>
                  <a:gd name="connsiteX37" fmla="*/ 80258 w 105568"/>
                  <a:gd name="connsiteY37" fmla="*/ 65272 h 144198"/>
                  <a:gd name="connsiteX38" fmla="*/ 82590 w 105568"/>
                  <a:gd name="connsiteY38" fmla="*/ 52617 h 144198"/>
                  <a:gd name="connsiteX39" fmla="*/ 80258 w 105568"/>
                  <a:gd name="connsiteY39" fmla="*/ 39963 h 144198"/>
                  <a:gd name="connsiteX40" fmla="*/ 74264 w 105568"/>
                  <a:gd name="connsiteY40" fmla="*/ 29972 h 144198"/>
                  <a:gd name="connsiteX41" fmla="*/ 64939 w 105568"/>
                  <a:gd name="connsiteY41" fmla="*/ 23312 h 144198"/>
                  <a:gd name="connsiteX42" fmla="*/ 52951 w 105568"/>
                  <a:gd name="connsiteY42" fmla="*/ 20980 h 144198"/>
                  <a:gd name="connsiteX43" fmla="*/ 40629 w 105568"/>
                  <a:gd name="connsiteY43" fmla="*/ 23312 h 144198"/>
                  <a:gd name="connsiteX44" fmla="*/ 31304 w 105568"/>
                  <a:gd name="connsiteY44" fmla="*/ 30305 h 144198"/>
                  <a:gd name="connsiteX45" fmla="*/ 25310 w 105568"/>
                  <a:gd name="connsiteY45" fmla="*/ 40296 h 144198"/>
                  <a:gd name="connsiteX46" fmla="*/ 23312 w 105568"/>
                  <a:gd name="connsiteY46" fmla="*/ 52617 h 144198"/>
                  <a:gd name="connsiteX47" fmla="*/ 31637 w 105568"/>
                  <a:gd name="connsiteY47" fmla="*/ 75596 h 144198"/>
                  <a:gd name="connsiteX48" fmla="*/ 52951 w 105568"/>
                  <a:gd name="connsiteY48" fmla="*/ 84255 h 14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5568" h="144198">
                    <a:moveTo>
                      <a:pt x="15985" y="120221"/>
                    </a:moveTo>
                    <a:cubicBezTo>
                      <a:pt x="16651" y="120554"/>
                      <a:pt x="17650" y="120887"/>
                      <a:pt x="19315" y="121553"/>
                    </a:cubicBezTo>
                    <a:cubicBezTo>
                      <a:pt x="20981" y="122219"/>
                      <a:pt x="23312" y="122885"/>
                      <a:pt x="25976" y="123884"/>
                    </a:cubicBezTo>
                    <a:cubicBezTo>
                      <a:pt x="28640" y="124550"/>
                      <a:pt x="31637" y="125216"/>
                      <a:pt x="35301" y="125882"/>
                    </a:cubicBezTo>
                    <a:cubicBezTo>
                      <a:pt x="38964" y="126548"/>
                      <a:pt x="42627" y="126548"/>
                      <a:pt x="46956" y="126548"/>
                    </a:cubicBezTo>
                    <a:cubicBezTo>
                      <a:pt x="51285" y="126548"/>
                      <a:pt x="55615" y="126215"/>
                      <a:pt x="59944" y="125216"/>
                    </a:cubicBezTo>
                    <a:cubicBezTo>
                      <a:pt x="64273" y="124217"/>
                      <a:pt x="67937" y="122552"/>
                      <a:pt x="71267" y="119888"/>
                    </a:cubicBezTo>
                    <a:cubicBezTo>
                      <a:pt x="74597" y="117224"/>
                      <a:pt x="77261" y="113561"/>
                      <a:pt x="79592" y="108898"/>
                    </a:cubicBezTo>
                    <a:cubicBezTo>
                      <a:pt x="81591" y="104236"/>
                      <a:pt x="82923" y="98241"/>
                      <a:pt x="82923" y="90915"/>
                    </a:cubicBezTo>
                    <a:lnTo>
                      <a:pt x="82923" y="88584"/>
                    </a:lnTo>
                    <a:cubicBezTo>
                      <a:pt x="79925" y="92247"/>
                      <a:pt x="75596" y="95577"/>
                      <a:pt x="69935" y="98574"/>
                    </a:cubicBezTo>
                    <a:cubicBezTo>
                      <a:pt x="64273" y="101905"/>
                      <a:pt x="57613" y="103237"/>
                      <a:pt x="49620" y="103237"/>
                    </a:cubicBezTo>
                    <a:cubicBezTo>
                      <a:pt x="42294" y="103237"/>
                      <a:pt x="35633" y="101905"/>
                      <a:pt x="29639" y="99574"/>
                    </a:cubicBezTo>
                    <a:cubicBezTo>
                      <a:pt x="23645" y="97242"/>
                      <a:pt x="18316" y="93579"/>
                      <a:pt x="13987" y="89250"/>
                    </a:cubicBezTo>
                    <a:cubicBezTo>
                      <a:pt x="9658" y="84921"/>
                      <a:pt x="5994" y="79592"/>
                      <a:pt x="3663" y="73265"/>
                    </a:cubicBezTo>
                    <a:cubicBezTo>
                      <a:pt x="1332" y="66937"/>
                      <a:pt x="0" y="60277"/>
                      <a:pt x="0" y="52617"/>
                    </a:cubicBezTo>
                    <a:cubicBezTo>
                      <a:pt x="0" y="44958"/>
                      <a:pt x="1332" y="37964"/>
                      <a:pt x="3996" y="31637"/>
                    </a:cubicBezTo>
                    <a:cubicBezTo>
                      <a:pt x="6661" y="25310"/>
                      <a:pt x="10324" y="19648"/>
                      <a:pt x="14986" y="14986"/>
                    </a:cubicBezTo>
                    <a:cubicBezTo>
                      <a:pt x="19648" y="10324"/>
                      <a:pt x="25310" y="6660"/>
                      <a:pt x="31970" y="3996"/>
                    </a:cubicBezTo>
                    <a:cubicBezTo>
                      <a:pt x="38631" y="1332"/>
                      <a:pt x="45624" y="0"/>
                      <a:pt x="53617" y="0"/>
                    </a:cubicBezTo>
                    <a:cubicBezTo>
                      <a:pt x="60943" y="0"/>
                      <a:pt x="67937" y="999"/>
                      <a:pt x="74264" y="3330"/>
                    </a:cubicBezTo>
                    <a:cubicBezTo>
                      <a:pt x="80592" y="5661"/>
                      <a:pt x="85920" y="8992"/>
                      <a:pt x="90582" y="13654"/>
                    </a:cubicBezTo>
                    <a:cubicBezTo>
                      <a:pt x="95244" y="18316"/>
                      <a:pt x="98908" y="24311"/>
                      <a:pt x="101572" y="31304"/>
                    </a:cubicBezTo>
                    <a:cubicBezTo>
                      <a:pt x="104236" y="38631"/>
                      <a:pt x="105568" y="46956"/>
                      <a:pt x="105568" y="56614"/>
                    </a:cubicBezTo>
                    <a:lnTo>
                      <a:pt x="105568" y="85254"/>
                    </a:lnTo>
                    <a:cubicBezTo>
                      <a:pt x="105568" y="95577"/>
                      <a:pt x="104236" y="104569"/>
                      <a:pt x="101239" y="112228"/>
                    </a:cubicBezTo>
                    <a:cubicBezTo>
                      <a:pt x="98574" y="119555"/>
                      <a:pt x="94578" y="125882"/>
                      <a:pt x="89583" y="130545"/>
                    </a:cubicBezTo>
                    <a:cubicBezTo>
                      <a:pt x="84588" y="135207"/>
                      <a:pt x="78926" y="138870"/>
                      <a:pt x="71933" y="140868"/>
                    </a:cubicBezTo>
                    <a:cubicBezTo>
                      <a:pt x="65272" y="143199"/>
                      <a:pt x="57613" y="144199"/>
                      <a:pt x="49620" y="144199"/>
                    </a:cubicBezTo>
                    <a:cubicBezTo>
                      <a:pt x="44292" y="144199"/>
                      <a:pt x="39630" y="143866"/>
                      <a:pt x="34967" y="143199"/>
                    </a:cubicBezTo>
                    <a:cubicBezTo>
                      <a:pt x="30638" y="142533"/>
                      <a:pt x="26642" y="141867"/>
                      <a:pt x="23312" y="140868"/>
                    </a:cubicBezTo>
                    <a:cubicBezTo>
                      <a:pt x="19981" y="139869"/>
                      <a:pt x="16984" y="139203"/>
                      <a:pt x="14986" y="138204"/>
                    </a:cubicBezTo>
                    <a:cubicBezTo>
                      <a:pt x="12655" y="137205"/>
                      <a:pt x="11323" y="136539"/>
                      <a:pt x="9991" y="136206"/>
                    </a:cubicBezTo>
                    <a:lnTo>
                      <a:pt x="15985" y="120221"/>
                    </a:lnTo>
                    <a:close/>
                    <a:moveTo>
                      <a:pt x="52951" y="84255"/>
                    </a:moveTo>
                    <a:cubicBezTo>
                      <a:pt x="57280" y="84255"/>
                      <a:pt x="61276" y="83589"/>
                      <a:pt x="64939" y="81923"/>
                    </a:cubicBezTo>
                    <a:cubicBezTo>
                      <a:pt x="68603" y="80258"/>
                      <a:pt x="71600" y="78260"/>
                      <a:pt x="74264" y="75263"/>
                    </a:cubicBezTo>
                    <a:cubicBezTo>
                      <a:pt x="76928" y="72599"/>
                      <a:pt x="78926" y="69269"/>
                      <a:pt x="80258" y="65272"/>
                    </a:cubicBezTo>
                    <a:cubicBezTo>
                      <a:pt x="81591" y="61276"/>
                      <a:pt x="82590" y="57280"/>
                      <a:pt x="82590" y="52617"/>
                    </a:cubicBezTo>
                    <a:cubicBezTo>
                      <a:pt x="82590" y="47955"/>
                      <a:pt x="81923" y="43959"/>
                      <a:pt x="80258" y="39963"/>
                    </a:cubicBezTo>
                    <a:cubicBezTo>
                      <a:pt x="78926" y="35966"/>
                      <a:pt x="76595" y="32636"/>
                      <a:pt x="74264" y="29972"/>
                    </a:cubicBezTo>
                    <a:cubicBezTo>
                      <a:pt x="71600" y="26975"/>
                      <a:pt x="68603" y="24977"/>
                      <a:pt x="64939" y="23312"/>
                    </a:cubicBezTo>
                    <a:cubicBezTo>
                      <a:pt x="61276" y="21646"/>
                      <a:pt x="57280" y="20980"/>
                      <a:pt x="52951" y="20980"/>
                    </a:cubicBezTo>
                    <a:cubicBezTo>
                      <a:pt x="48288" y="20980"/>
                      <a:pt x="44292" y="21646"/>
                      <a:pt x="40629" y="23312"/>
                    </a:cubicBezTo>
                    <a:cubicBezTo>
                      <a:pt x="36965" y="24977"/>
                      <a:pt x="33635" y="27308"/>
                      <a:pt x="31304" y="30305"/>
                    </a:cubicBezTo>
                    <a:cubicBezTo>
                      <a:pt x="28640" y="33302"/>
                      <a:pt x="26642" y="36632"/>
                      <a:pt x="25310" y="40296"/>
                    </a:cubicBezTo>
                    <a:cubicBezTo>
                      <a:pt x="23978" y="44292"/>
                      <a:pt x="23312" y="48288"/>
                      <a:pt x="23312" y="52617"/>
                    </a:cubicBezTo>
                    <a:cubicBezTo>
                      <a:pt x="23312" y="62275"/>
                      <a:pt x="25976" y="69935"/>
                      <a:pt x="31637" y="75596"/>
                    </a:cubicBezTo>
                    <a:cubicBezTo>
                      <a:pt x="36300" y="81590"/>
                      <a:pt x="43626" y="84255"/>
                      <a:pt x="52951" y="84255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8F95EC5-5CB4-AA47-449B-25C7A0EE07B7}"/>
                  </a:ext>
                </a:extLst>
              </p:cNvPr>
              <p:cNvSpPr/>
              <p:nvPr/>
            </p:nvSpPr>
            <p:spPr>
              <a:xfrm>
                <a:off x="10086251" y="1192749"/>
                <a:ext cx="106900" cy="138537"/>
              </a:xfrm>
              <a:custGeom>
                <a:avLst/>
                <a:gdLst>
                  <a:gd name="connsiteX0" fmla="*/ 0 w 106900"/>
                  <a:gd name="connsiteY0" fmla="*/ 14653 h 138537"/>
                  <a:gd name="connsiteX1" fmla="*/ 2997 w 106900"/>
                  <a:gd name="connsiteY1" fmla="*/ 5661 h 138537"/>
                  <a:gd name="connsiteX2" fmla="*/ 10657 w 106900"/>
                  <a:gd name="connsiteY2" fmla="*/ 1998 h 138537"/>
                  <a:gd name="connsiteX3" fmla="*/ 21979 w 106900"/>
                  <a:gd name="connsiteY3" fmla="*/ 666 h 138537"/>
                  <a:gd name="connsiteX4" fmla="*/ 45291 w 106900"/>
                  <a:gd name="connsiteY4" fmla="*/ 0 h 138537"/>
                  <a:gd name="connsiteX5" fmla="*/ 91581 w 106900"/>
                  <a:gd name="connsiteY5" fmla="*/ 12655 h 138537"/>
                  <a:gd name="connsiteX6" fmla="*/ 106900 w 106900"/>
                  <a:gd name="connsiteY6" fmla="*/ 45957 h 138537"/>
                  <a:gd name="connsiteX7" fmla="*/ 103570 w 106900"/>
                  <a:gd name="connsiteY7" fmla="*/ 64273 h 138537"/>
                  <a:gd name="connsiteX8" fmla="*/ 93246 w 106900"/>
                  <a:gd name="connsiteY8" fmla="*/ 78926 h 138537"/>
                  <a:gd name="connsiteX9" fmla="*/ 74930 w 106900"/>
                  <a:gd name="connsiteY9" fmla="*/ 88584 h 138537"/>
                  <a:gd name="connsiteX10" fmla="*/ 47622 w 106900"/>
                  <a:gd name="connsiteY10" fmla="*/ 91914 h 138537"/>
                  <a:gd name="connsiteX11" fmla="*/ 39297 w 106900"/>
                  <a:gd name="connsiteY11" fmla="*/ 91581 h 138537"/>
                  <a:gd name="connsiteX12" fmla="*/ 31637 w 106900"/>
                  <a:gd name="connsiteY12" fmla="*/ 90915 h 138537"/>
                  <a:gd name="connsiteX13" fmla="*/ 25643 w 106900"/>
                  <a:gd name="connsiteY13" fmla="*/ 90249 h 138537"/>
                  <a:gd name="connsiteX14" fmla="*/ 22646 w 106900"/>
                  <a:gd name="connsiteY14" fmla="*/ 89916 h 138537"/>
                  <a:gd name="connsiteX15" fmla="*/ 22646 w 106900"/>
                  <a:gd name="connsiteY15" fmla="*/ 138537 h 138537"/>
                  <a:gd name="connsiteX16" fmla="*/ 0 w 106900"/>
                  <a:gd name="connsiteY16" fmla="*/ 138537 h 138537"/>
                  <a:gd name="connsiteX17" fmla="*/ 0 w 106900"/>
                  <a:gd name="connsiteY17" fmla="*/ 14653 h 138537"/>
                  <a:gd name="connsiteX18" fmla="*/ 22646 w 106900"/>
                  <a:gd name="connsiteY18" fmla="*/ 69269 h 138537"/>
                  <a:gd name="connsiteX19" fmla="*/ 30305 w 106900"/>
                  <a:gd name="connsiteY19" fmla="*/ 70268 h 138537"/>
                  <a:gd name="connsiteX20" fmla="*/ 46290 w 106900"/>
                  <a:gd name="connsiteY20" fmla="*/ 71267 h 138537"/>
                  <a:gd name="connsiteX21" fmla="*/ 64273 w 106900"/>
                  <a:gd name="connsiteY21" fmla="*/ 69269 h 138537"/>
                  <a:gd name="connsiteX22" fmla="*/ 75596 w 106900"/>
                  <a:gd name="connsiteY22" fmla="*/ 63607 h 138537"/>
                  <a:gd name="connsiteX23" fmla="*/ 81590 w 106900"/>
                  <a:gd name="connsiteY23" fmla="*/ 55282 h 138537"/>
                  <a:gd name="connsiteX24" fmla="*/ 83256 w 106900"/>
                  <a:gd name="connsiteY24" fmla="*/ 45291 h 138537"/>
                  <a:gd name="connsiteX25" fmla="*/ 81590 w 106900"/>
                  <a:gd name="connsiteY25" fmla="*/ 35633 h 138537"/>
                  <a:gd name="connsiteX26" fmla="*/ 75596 w 106900"/>
                  <a:gd name="connsiteY26" fmla="*/ 27308 h 138537"/>
                  <a:gd name="connsiteX27" fmla="*/ 63940 w 106900"/>
                  <a:gd name="connsiteY27" fmla="*/ 21646 h 138537"/>
                  <a:gd name="connsiteX28" fmla="*/ 44625 w 106900"/>
                  <a:gd name="connsiteY28" fmla="*/ 19315 h 138537"/>
                  <a:gd name="connsiteX29" fmla="*/ 29639 w 106900"/>
                  <a:gd name="connsiteY29" fmla="*/ 19648 h 138537"/>
                  <a:gd name="connsiteX30" fmla="*/ 22312 w 106900"/>
                  <a:gd name="connsiteY30" fmla="*/ 20314 h 138537"/>
                  <a:gd name="connsiteX31" fmla="*/ 22312 w 106900"/>
                  <a:gd name="connsiteY31" fmla="*/ 69269 h 13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6900" h="138537">
                    <a:moveTo>
                      <a:pt x="0" y="14653"/>
                    </a:moveTo>
                    <a:cubicBezTo>
                      <a:pt x="0" y="10324"/>
                      <a:pt x="999" y="7326"/>
                      <a:pt x="2997" y="5661"/>
                    </a:cubicBezTo>
                    <a:cubicBezTo>
                      <a:pt x="4995" y="3663"/>
                      <a:pt x="7659" y="2664"/>
                      <a:pt x="10657" y="1998"/>
                    </a:cubicBezTo>
                    <a:cubicBezTo>
                      <a:pt x="12655" y="1665"/>
                      <a:pt x="16651" y="1332"/>
                      <a:pt x="21979" y="666"/>
                    </a:cubicBezTo>
                    <a:cubicBezTo>
                      <a:pt x="27308" y="333"/>
                      <a:pt x="35300" y="0"/>
                      <a:pt x="45291" y="0"/>
                    </a:cubicBezTo>
                    <a:cubicBezTo>
                      <a:pt x="65938" y="0"/>
                      <a:pt x="81590" y="4329"/>
                      <a:pt x="91581" y="12655"/>
                    </a:cubicBezTo>
                    <a:cubicBezTo>
                      <a:pt x="101572" y="20980"/>
                      <a:pt x="106900" y="32303"/>
                      <a:pt x="106900" y="45957"/>
                    </a:cubicBezTo>
                    <a:cubicBezTo>
                      <a:pt x="106900" y="52618"/>
                      <a:pt x="105901" y="58612"/>
                      <a:pt x="103570" y="64273"/>
                    </a:cubicBezTo>
                    <a:cubicBezTo>
                      <a:pt x="101572" y="69935"/>
                      <a:pt x="97908" y="74930"/>
                      <a:pt x="93246" y="78926"/>
                    </a:cubicBezTo>
                    <a:cubicBezTo>
                      <a:pt x="88584" y="82923"/>
                      <a:pt x="82589" y="86253"/>
                      <a:pt x="74930" y="88584"/>
                    </a:cubicBezTo>
                    <a:cubicBezTo>
                      <a:pt x="67270" y="90915"/>
                      <a:pt x="58279" y="91914"/>
                      <a:pt x="47622" y="91914"/>
                    </a:cubicBezTo>
                    <a:cubicBezTo>
                      <a:pt x="44958" y="91914"/>
                      <a:pt x="42294" y="91914"/>
                      <a:pt x="39297" y="91581"/>
                    </a:cubicBezTo>
                    <a:cubicBezTo>
                      <a:pt x="36632" y="91248"/>
                      <a:pt x="33968" y="91248"/>
                      <a:pt x="31637" y="90915"/>
                    </a:cubicBezTo>
                    <a:cubicBezTo>
                      <a:pt x="29306" y="90582"/>
                      <a:pt x="27308" y="90582"/>
                      <a:pt x="25643" y="90249"/>
                    </a:cubicBezTo>
                    <a:cubicBezTo>
                      <a:pt x="23977" y="89916"/>
                      <a:pt x="22978" y="89916"/>
                      <a:pt x="22646" y="89916"/>
                    </a:cubicBezTo>
                    <a:lnTo>
                      <a:pt x="22646" y="138537"/>
                    </a:lnTo>
                    <a:lnTo>
                      <a:pt x="0" y="138537"/>
                    </a:lnTo>
                    <a:lnTo>
                      <a:pt x="0" y="14653"/>
                    </a:lnTo>
                    <a:close/>
                    <a:moveTo>
                      <a:pt x="22646" y="69269"/>
                    </a:moveTo>
                    <a:cubicBezTo>
                      <a:pt x="23645" y="69269"/>
                      <a:pt x="25976" y="69602"/>
                      <a:pt x="30305" y="70268"/>
                    </a:cubicBezTo>
                    <a:cubicBezTo>
                      <a:pt x="34301" y="70934"/>
                      <a:pt x="39629" y="71267"/>
                      <a:pt x="46290" y="71267"/>
                    </a:cubicBezTo>
                    <a:cubicBezTo>
                      <a:pt x="53283" y="71267"/>
                      <a:pt x="59278" y="70601"/>
                      <a:pt x="64273" y="69269"/>
                    </a:cubicBezTo>
                    <a:cubicBezTo>
                      <a:pt x="68936" y="67936"/>
                      <a:pt x="72932" y="65938"/>
                      <a:pt x="75596" y="63607"/>
                    </a:cubicBezTo>
                    <a:cubicBezTo>
                      <a:pt x="78260" y="61276"/>
                      <a:pt x="80258" y="58612"/>
                      <a:pt x="81590" y="55282"/>
                    </a:cubicBezTo>
                    <a:cubicBezTo>
                      <a:pt x="82922" y="52284"/>
                      <a:pt x="83256" y="48954"/>
                      <a:pt x="83256" y="45291"/>
                    </a:cubicBezTo>
                    <a:cubicBezTo>
                      <a:pt x="83256" y="41961"/>
                      <a:pt x="82589" y="38631"/>
                      <a:pt x="81590" y="35633"/>
                    </a:cubicBezTo>
                    <a:cubicBezTo>
                      <a:pt x="80591" y="32636"/>
                      <a:pt x="78593" y="29639"/>
                      <a:pt x="75596" y="27308"/>
                    </a:cubicBezTo>
                    <a:cubicBezTo>
                      <a:pt x="72599" y="24977"/>
                      <a:pt x="68936" y="22979"/>
                      <a:pt x="63940" y="21646"/>
                    </a:cubicBezTo>
                    <a:cubicBezTo>
                      <a:pt x="58945" y="20314"/>
                      <a:pt x="52617" y="19315"/>
                      <a:pt x="44625" y="19315"/>
                    </a:cubicBezTo>
                    <a:cubicBezTo>
                      <a:pt x="38297" y="19315"/>
                      <a:pt x="33302" y="19315"/>
                      <a:pt x="29639" y="19648"/>
                    </a:cubicBezTo>
                    <a:cubicBezTo>
                      <a:pt x="25976" y="19981"/>
                      <a:pt x="23311" y="20314"/>
                      <a:pt x="22312" y="20314"/>
                    </a:cubicBezTo>
                    <a:lnTo>
                      <a:pt x="22312" y="6926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9CBC8F1-3D71-DF0A-5A61-D1C992F0894B}"/>
                  </a:ext>
                </a:extLst>
              </p:cNvPr>
              <p:cNvSpPr/>
              <p:nvPr/>
            </p:nvSpPr>
            <p:spPr>
              <a:xfrm>
                <a:off x="10211801" y="1228383"/>
                <a:ext cx="69268" cy="102570"/>
              </a:xfrm>
              <a:custGeom>
                <a:avLst/>
                <a:gdLst>
                  <a:gd name="connsiteX0" fmla="*/ 333 w 69268"/>
                  <a:gd name="connsiteY0" fmla="*/ 38298 h 102570"/>
                  <a:gd name="connsiteX1" fmla="*/ 11323 w 69268"/>
                  <a:gd name="connsiteY1" fmla="*/ 9991 h 102570"/>
                  <a:gd name="connsiteX2" fmla="*/ 41628 w 69268"/>
                  <a:gd name="connsiteY2" fmla="*/ 0 h 102570"/>
                  <a:gd name="connsiteX3" fmla="*/ 61609 w 69268"/>
                  <a:gd name="connsiteY3" fmla="*/ 3330 h 102570"/>
                  <a:gd name="connsiteX4" fmla="*/ 69269 w 69268"/>
                  <a:gd name="connsiteY4" fmla="*/ 13987 h 102570"/>
                  <a:gd name="connsiteX5" fmla="*/ 67270 w 69268"/>
                  <a:gd name="connsiteY5" fmla="*/ 20647 h 102570"/>
                  <a:gd name="connsiteX6" fmla="*/ 64273 w 69268"/>
                  <a:gd name="connsiteY6" fmla="*/ 24644 h 102570"/>
                  <a:gd name="connsiteX7" fmla="*/ 55948 w 69268"/>
                  <a:gd name="connsiteY7" fmla="*/ 21646 h 102570"/>
                  <a:gd name="connsiteX8" fmla="*/ 44958 w 69268"/>
                  <a:gd name="connsiteY8" fmla="*/ 20314 h 102570"/>
                  <a:gd name="connsiteX9" fmla="*/ 22312 w 69268"/>
                  <a:gd name="connsiteY9" fmla="*/ 44958 h 102570"/>
                  <a:gd name="connsiteX10" fmla="*/ 22312 w 69268"/>
                  <a:gd name="connsiteY10" fmla="*/ 102571 h 102570"/>
                  <a:gd name="connsiteX11" fmla="*/ 0 w 69268"/>
                  <a:gd name="connsiteY11" fmla="*/ 102571 h 102570"/>
                  <a:gd name="connsiteX12" fmla="*/ 0 w 69268"/>
                  <a:gd name="connsiteY12" fmla="*/ 38298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68" h="102570">
                    <a:moveTo>
                      <a:pt x="333" y="38298"/>
                    </a:moveTo>
                    <a:cubicBezTo>
                      <a:pt x="333" y="25976"/>
                      <a:pt x="3996" y="16651"/>
                      <a:pt x="11323" y="9991"/>
                    </a:cubicBezTo>
                    <a:cubicBezTo>
                      <a:pt x="18649" y="3330"/>
                      <a:pt x="28640" y="0"/>
                      <a:pt x="41628" y="0"/>
                    </a:cubicBezTo>
                    <a:cubicBezTo>
                      <a:pt x="49953" y="0"/>
                      <a:pt x="56614" y="999"/>
                      <a:pt x="61609" y="3330"/>
                    </a:cubicBezTo>
                    <a:cubicBezTo>
                      <a:pt x="66604" y="5661"/>
                      <a:pt x="69269" y="9325"/>
                      <a:pt x="69269" y="13987"/>
                    </a:cubicBezTo>
                    <a:cubicBezTo>
                      <a:pt x="69269" y="16318"/>
                      <a:pt x="68602" y="18316"/>
                      <a:pt x="67270" y="20647"/>
                    </a:cubicBezTo>
                    <a:cubicBezTo>
                      <a:pt x="65938" y="22645"/>
                      <a:pt x="64939" y="23978"/>
                      <a:pt x="64273" y="24644"/>
                    </a:cubicBezTo>
                    <a:cubicBezTo>
                      <a:pt x="61942" y="23645"/>
                      <a:pt x="59278" y="22645"/>
                      <a:pt x="55948" y="21646"/>
                    </a:cubicBezTo>
                    <a:cubicBezTo>
                      <a:pt x="52618" y="20647"/>
                      <a:pt x="48954" y="20314"/>
                      <a:pt x="44958" y="20314"/>
                    </a:cubicBezTo>
                    <a:cubicBezTo>
                      <a:pt x="29639" y="20314"/>
                      <a:pt x="22312" y="28640"/>
                      <a:pt x="22312" y="44958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3829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6787193-A482-BB62-B20C-A6FE13EA10F5}"/>
                  </a:ext>
                </a:extLst>
              </p:cNvPr>
              <p:cNvSpPr/>
              <p:nvPr/>
            </p:nvSpPr>
            <p:spPr>
              <a:xfrm>
                <a:off x="10287730" y="1228050"/>
                <a:ext cx="106567" cy="104901"/>
              </a:xfrm>
              <a:custGeom>
                <a:avLst/>
                <a:gdLst>
                  <a:gd name="connsiteX0" fmla="*/ 53283 w 106567"/>
                  <a:gd name="connsiteY0" fmla="*/ 0 h 104901"/>
                  <a:gd name="connsiteX1" fmla="*/ 74264 w 106567"/>
                  <a:gd name="connsiteY1" fmla="*/ 3996 h 104901"/>
                  <a:gd name="connsiteX2" fmla="*/ 91248 w 106567"/>
                  <a:gd name="connsiteY2" fmla="*/ 14986 h 104901"/>
                  <a:gd name="connsiteX3" fmla="*/ 102571 w 106567"/>
                  <a:gd name="connsiteY3" fmla="*/ 31637 h 104901"/>
                  <a:gd name="connsiteX4" fmla="*/ 106567 w 106567"/>
                  <a:gd name="connsiteY4" fmla="*/ 52617 h 104901"/>
                  <a:gd name="connsiteX5" fmla="*/ 102571 w 106567"/>
                  <a:gd name="connsiteY5" fmla="*/ 73265 h 104901"/>
                  <a:gd name="connsiteX6" fmla="*/ 91248 w 106567"/>
                  <a:gd name="connsiteY6" fmla="*/ 89916 h 104901"/>
                  <a:gd name="connsiteX7" fmla="*/ 74264 w 106567"/>
                  <a:gd name="connsiteY7" fmla="*/ 100906 h 104901"/>
                  <a:gd name="connsiteX8" fmla="*/ 53283 w 106567"/>
                  <a:gd name="connsiteY8" fmla="*/ 104902 h 104901"/>
                  <a:gd name="connsiteX9" fmla="*/ 32303 w 106567"/>
                  <a:gd name="connsiteY9" fmla="*/ 100906 h 104901"/>
                  <a:gd name="connsiteX10" fmla="*/ 15319 w 106567"/>
                  <a:gd name="connsiteY10" fmla="*/ 89916 h 104901"/>
                  <a:gd name="connsiteX11" fmla="*/ 3996 w 106567"/>
                  <a:gd name="connsiteY11" fmla="*/ 73265 h 104901"/>
                  <a:gd name="connsiteX12" fmla="*/ 0 w 106567"/>
                  <a:gd name="connsiteY12" fmla="*/ 52617 h 104901"/>
                  <a:gd name="connsiteX13" fmla="*/ 3996 w 106567"/>
                  <a:gd name="connsiteY13" fmla="*/ 31637 h 104901"/>
                  <a:gd name="connsiteX14" fmla="*/ 15319 w 106567"/>
                  <a:gd name="connsiteY14" fmla="*/ 14986 h 104901"/>
                  <a:gd name="connsiteX15" fmla="*/ 32303 w 106567"/>
                  <a:gd name="connsiteY15" fmla="*/ 3996 h 104901"/>
                  <a:gd name="connsiteX16" fmla="*/ 53283 w 106567"/>
                  <a:gd name="connsiteY16" fmla="*/ 0 h 104901"/>
                  <a:gd name="connsiteX17" fmla="*/ 53283 w 106567"/>
                  <a:gd name="connsiteY17" fmla="*/ 85587 h 104901"/>
                  <a:gd name="connsiteX18" fmla="*/ 65605 w 106567"/>
                  <a:gd name="connsiteY18" fmla="*/ 83256 h 104901"/>
                  <a:gd name="connsiteX19" fmla="*/ 75263 w 106567"/>
                  <a:gd name="connsiteY19" fmla="*/ 76262 h 104901"/>
                  <a:gd name="connsiteX20" fmla="*/ 81591 w 106567"/>
                  <a:gd name="connsiteY20" fmla="*/ 65938 h 104901"/>
                  <a:gd name="connsiteX21" fmla="*/ 83922 w 106567"/>
                  <a:gd name="connsiteY21" fmla="*/ 52951 h 104901"/>
                  <a:gd name="connsiteX22" fmla="*/ 81591 w 106567"/>
                  <a:gd name="connsiteY22" fmla="*/ 39963 h 104901"/>
                  <a:gd name="connsiteX23" fmla="*/ 75263 w 106567"/>
                  <a:gd name="connsiteY23" fmla="*/ 29639 h 104901"/>
                  <a:gd name="connsiteX24" fmla="*/ 65605 w 106567"/>
                  <a:gd name="connsiteY24" fmla="*/ 22646 h 104901"/>
                  <a:gd name="connsiteX25" fmla="*/ 53283 w 106567"/>
                  <a:gd name="connsiteY25" fmla="*/ 20314 h 104901"/>
                  <a:gd name="connsiteX26" fmla="*/ 40962 w 106567"/>
                  <a:gd name="connsiteY26" fmla="*/ 22646 h 104901"/>
                  <a:gd name="connsiteX27" fmla="*/ 31304 w 106567"/>
                  <a:gd name="connsiteY27" fmla="*/ 29639 h 104901"/>
                  <a:gd name="connsiteX28" fmla="*/ 24977 w 106567"/>
                  <a:gd name="connsiteY28" fmla="*/ 39963 h 104901"/>
                  <a:gd name="connsiteX29" fmla="*/ 22646 w 106567"/>
                  <a:gd name="connsiteY29" fmla="*/ 52951 h 104901"/>
                  <a:gd name="connsiteX30" fmla="*/ 24977 w 106567"/>
                  <a:gd name="connsiteY30" fmla="*/ 65938 h 104901"/>
                  <a:gd name="connsiteX31" fmla="*/ 31304 w 106567"/>
                  <a:gd name="connsiteY31" fmla="*/ 76262 h 104901"/>
                  <a:gd name="connsiteX32" fmla="*/ 40962 w 106567"/>
                  <a:gd name="connsiteY32" fmla="*/ 83256 h 104901"/>
                  <a:gd name="connsiteX33" fmla="*/ 53283 w 106567"/>
                  <a:gd name="connsiteY33" fmla="*/ 85587 h 10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6567" h="104901">
                    <a:moveTo>
                      <a:pt x="53283" y="0"/>
                    </a:moveTo>
                    <a:cubicBezTo>
                      <a:pt x="60943" y="0"/>
                      <a:pt x="67937" y="1332"/>
                      <a:pt x="74264" y="3996"/>
                    </a:cubicBezTo>
                    <a:cubicBezTo>
                      <a:pt x="80924" y="6660"/>
                      <a:pt x="86586" y="10324"/>
                      <a:pt x="91248" y="14986"/>
                    </a:cubicBezTo>
                    <a:cubicBezTo>
                      <a:pt x="95911" y="19648"/>
                      <a:pt x="99907" y="25310"/>
                      <a:pt x="102571" y="31637"/>
                    </a:cubicBezTo>
                    <a:cubicBezTo>
                      <a:pt x="105235" y="37964"/>
                      <a:pt x="106567" y="44958"/>
                      <a:pt x="106567" y="52617"/>
                    </a:cubicBezTo>
                    <a:cubicBezTo>
                      <a:pt x="106567" y="59944"/>
                      <a:pt x="105235" y="66937"/>
                      <a:pt x="102571" y="73265"/>
                    </a:cubicBezTo>
                    <a:cubicBezTo>
                      <a:pt x="99907" y="79592"/>
                      <a:pt x="96243" y="85254"/>
                      <a:pt x="91248" y="89916"/>
                    </a:cubicBezTo>
                    <a:cubicBezTo>
                      <a:pt x="86586" y="94578"/>
                      <a:pt x="80924" y="98241"/>
                      <a:pt x="74264" y="100906"/>
                    </a:cubicBezTo>
                    <a:cubicBezTo>
                      <a:pt x="67603" y="103570"/>
                      <a:pt x="60610" y="104902"/>
                      <a:pt x="53283" y="104902"/>
                    </a:cubicBezTo>
                    <a:cubicBezTo>
                      <a:pt x="45624" y="104902"/>
                      <a:pt x="38631" y="103570"/>
                      <a:pt x="32303" y="100906"/>
                    </a:cubicBezTo>
                    <a:cubicBezTo>
                      <a:pt x="25643" y="98241"/>
                      <a:pt x="19981" y="94578"/>
                      <a:pt x="15319" y="89916"/>
                    </a:cubicBezTo>
                    <a:cubicBezTo>
                      <a:pt x="10657" y="85254"/>
                      <a:pt x="6661" y="79592"/>
                      <a:pt x="3996" y="73265"/>
                    </a:cubicBezTo>
                    <a:cubicBezTo>
                      <a:pt x="1332" y="66937"/>
                      <a:pt x="0" y="59944"/>
                      <a:pt x="0" y="52617"/>
                    </a:cubicBezTo>
                    <a:cubicBezTo>
                      <a:pt x="0" y="44958"/>
                      <a:pt x="1332" y="37964"/>
                      <a:pt x="3996" y="31637"/>
                    </a:cubicBezTo>
                    <a:cubicBezTo>
                      <a:pt x="6661" y="25310"/>
                      <a:pt x="10324" y="19648"/>
                      <a:pt x="15319" y="14986"/>
                    </a:cubicBezTo>
                    <a:cubicBezTo>
                      <a:pt x="19981" y="10324"/>
                      <a:pt x="25643" y="6660"/>
                      <a:pt x="32303" y="3996"/>
                    </a:cubicBezTo>
                    <a:cubicBezTo>
                      <a:pt x="38631" y="1332"/>
                      <a:pt x="45624" y="0"/>
                      <a:pt x="53283" y="0"/>
                    </a:cubicBezTo>
                    <a:close/>
                    <a:moveTo>
                      <a:pt x="53283" y="85587"/>
                    </a:moveTo>
                    <a:cubicBezTo>
                      <a:pt x="57613" y="85587"/>
                      <a:pt x="61942" y="84921"/>
                      <a:pt x="65605" y="83256"/>
                    </a:cubicBezTo>
                    <a:cubicBezTo>
                      <a:pt x="69269" y="81590"/>
                      <a:pt x="72599" y="79259"/>
                      <a:pt x="75263" y="76262"/>
                    </a:cubicBezTo>
                    <a:cubicBezTo>
                      <a:pt x="77927" y="73265"/>
                      <a:pt x="79925" y="69935"/>
                      <a:pt x="81591" y="65938"/>
                    </a:cubicBezTo>
                    <a:cubicBezTo>
                      <a:pt x="82922" y="61942"/>
                      <a:pt x="83922" y="57613"/>
                      <a:pt x="83922" y="52951"/>
                    </a:cubicBezTo>
                    <a:cubicBezTo>
                      <a:pt x="83922" y="48288"/>
                      <a:pt x="83256" y="43959"/>
                      <a:pt x="81591" y="39963"/>
                    </a:cubicBezTo>
                    <a:cubicBezTo>
                      <a:pt x="80258" y="35966"/>
                      <a:pt x="77927" y="32303"/>
                      <a:pt x="75263" y="29639"/>
                    </a:cubicBezTo>
                    <a:cubicBezTo>
                      <a:pt x="72599" y="26642"/>
                      <a:pt x="69269" y="24311"/>
                      <a:pt x="65605" y="22646"/>
                    </a:cubicBezTo>
                    <a:cubicBezTo>
                      <a:pt x="61942" y="20980"/>
                      <a:pt x="57613" y="20314"/>
                      <a:pt x="53283" y="20314"/>
                    </a:cubicBezTo>
                    <a:cubicBezTo>
                      <a:pt x="48621" y="20314"/>
                      <a:pt x="44625" y="20980"/>
                      <a:pt x="40962" y="22646"/>
                    </a:cubicBezTo>
                    <a:cubicBezTo>
                      <a:pt x="37299" y="24311"/>
                      <a:pt x="33968" y="26642"/>
                      <a:pt x="31304" y="29639"/>
                    </a:cubicBezTo>
                    <a:cubicBezTo>
                      <a:pt x="28640" y="32636"/>
                      <a:pt x="26642" y="35966"/>
                      <a:pt x="24977" y="39963"/>
                    </a:cubicBezTo>
                    <a:cubicBezTo>
                      <a:pt x="23645" y="43959"/>
                      <a:pt x="22646" y="48288"/>
                      <a:pt x="22646" y="52951"/>
                    </a:cubicBezTo>
                    <a:cubicBezTo>
                      <a:pt x="22646" y="57613"/>
                      <a:pt x="23312" y="61942"/>
                      <a:pt x="24977" y="65938"/>
                    </a:cubicBezTo>
                    <a:cubicBezTo>
                      <a:pt x="26309" y="69935"/>
                      <a:pt x="28640" y="73265"/>
                      <a:pt x="31304" y="76262"/>
                    </a:cubicBezTo>
                    <a:cubicBezTo>
                      <a:pt x="33968" y="79259"/>
                      <a:pt x="37299" y="81590"/>
                      <a:pt x="40962" y="83256"/>
                    </a:cubicBezTo>
                    <a:cubicBezTo>
                      <a:pt x="44625" y="84588"/>
                      <a:pt x="48621" y="85587"/>
                      <a:pt x="53283" y="85587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06393D8-8ADB-9CBF-8588-10ED949838C1}"/>
                  </a:ext>
                </a:extLst>
              </p:cNvPr>
              <p:cNvSpPr/>
              <p:nvPr/>
            </p:nvSpPr>
            <p:spPr>
              <a:xfrm>
                <a:off x="10406952" y="1228716"/>
                <a:ext cx="94245" cy="106234"/>
              </a:xfrm>
              <a:custGeom>
                <a:avLst/>
                <a:gdLst>
                  <a:gd name="connsiteX0" fmla="*/ 8659 w 94245"/>
                  <a:gd name="connsiteY0" fmla="*/ 77261 h 106234"/>
                  <a:gd name="connsiteX1" fmla="*/ 13654 w 94245"/>
                  <a:gd name="connsiteY1" fmla="*/ 79925 h 106234"/>
                  <a:gd name="connsiteX2" fmla="*/ 22312 w 94245"/>
                  <a:gd name="connsiteY2" fmla="*/ 83256 h 106234"/>
                  <a:gd name="connsiteX3" fmla="*/ 33968 w 94245"/>
                  <a:gd name="connsiteY3" fmla="*/ 86253 h 106234"/>
                  <a:gd name="connsiteX4" fmla="*/ 48288 w 94245"/>
                  <a:gd name="connsiteY4" fmla="*/ 87585 h 106234"/>
                  <a:gd name="connsiteX5" fmla="*/ 64939 w 94245"/>
                  <a:gd name="connsiteY5" fmla="*/ 84921 h 106234"/>
                  <a:gd name="connsiteX6" fmla="*/ 71267 w 94245"/>
                  <a:gd name="connsiteY6" fmla="*/ 75596 h 106234"/>
                  <a:gd name="connsiteX7" fmla="*/ 67270 w 94245"/>
                  <a:gd name="connsiteY7" fmla="*/ 67270 h 106234"/>
                  <a:gd name="connsiteX8" fmla="*/ 52618 w 94245"/>
                  <a:gd name="connsiteY8" fmla="*/ 63274 h 106234"/>
                  <a:gd name="connsiteX9" fmla="*/ 37299 w 94245"/>
                  <a:gd name="connsiteY9" fmla="*/ 61609 h 106234"/>
                  <a:gd name="connsiteX10" fmla="*/ 22979 w 94245"/>
                  <a:gd name="connsiteY10" fmla="*/ 58612 h 106234"/>
                  <a:gd name="connsiteX11" fmla="*/ 11656 w 94245"/>
                  <a:gd name="connsiteY11" fmla="*/ 52950 h 106234"/>
                  <a:gd name="connsiteX12" fmla="*/ 4329 w 94245"/>
                  <a:gd name="connsiteY12" fmla="*/ 43959 h 106234"/>
                  <a:gd name="connsiteX13" fmla="*/ 1665 w 94245"/>
                  <a:gd name="connsiteY13" fmla="*/ 31304 h 106234"/>
                  <a:gd name="connsiteX14" fmla="*/ 3996 w 94245"/>
                  <a:gd name="connsiteY14" fmla="*/ 19315 h 106234"/>
                  <a:gd name="connsiteX15" fmla="*/ 11656 w 94245"/>
                  <a:gd name="connsiteY15" fmla="*/ 9325 h 106234"/>
                  <a:gd name="connsiteX16" fmla="*/ 25310 w 94245"/>
                  <a:gd name="connsiteY16" fmla="*/ 2331 h 106234"/>
                  <a:gd name="connsiteX17" fmla="*/ 45957 w 94245"/>
                  <a:gd name="connsiteY17" fmla="*/ 0 h 106234"/>
                  <a:gd name="connsiteX18" fmla="*/ 77261 w 94245"/>
                  <a:gd name="connsiteY18" fmla="*/ 4662 h 106234"/>
                  <a:gd name="connsiteX19" fmla="*/ 88584 w 94245"/>
                  <a:gd name="connsiteY19" fmla="*/ 16651 h 106234"/>
                  <a:gd name="connsiteX20" fmla="*/ 87585 w 94245"/>
                  <a:gd name="connsiteY20" fmla="*/ 20980 h 106234"/>
                  <a:gd name="connsiteX21" fmla="*/ 85587 w 94245"/>
                  <a:gd name="connsiteY21" fmla="*/ 24311 h 106234"/>
                  <a:gd name="connsiteX22" fmla="*/ 83256 w 94245"/>
                  <a:gd name="connsiteY22" fmla="*/ 26642 h 106234"/>
                  <a:gd name="connsiteX23" fmla="*/ 81590 w 94245"/>
                  <a:gd name="connsiteY23" fmla="*/ 27641 h 106234"/>
                  <a:gd name="connsiteX24" fmla="*/ 78260 w 94245"/>
                  <a:gd name="connsiteY24" fmla="*/ 25310 h 106234"/>
                  <a:gd name="connsiteX25" fmla="*/ 71267 w 94245"/>
                  <a:gd name="connsiteY25" fmla="*/ 21979 h 106234"/>
                  <a:gd name="connsiteX26" fmla="*/ 60610 w 94245"/>
                  <a:gd name="connsiteY26" fmla="*/ 18982 h 106234"/>
                  <a:gd name="connsiteX27" fmla="*/ 46290 w 94245"/>
                  <a:gd name="connsiteY27" fmla="*/ 17650 h 106234"/>
                  <a:gd name="connsiteX28" fmla="*/ 23645 w 94245"/>
                  <a:gd name="connsiteY28" fmla="*/ 29639 h 106234"/>
                  <a:gd name="connsiteX29" fmla="*/ 27974 w 94245"/>
                  <a:gd name="connsiteY29" fmla="*/ 37631 h 106234"/>
                  <a:gd name="connsiteX30" fmla="*/ 40296 w 94245"/>
                  <a:gd name="connsiteY30" fmla="*/ 41295 h 106234"/>
                  <a:gd name="connsiteX31" fmla="*/ 60277 w 94245"/>
                  <a:gd name="connsiteY31" fmla="*/ 43959 h 106234"/>
                  <a:gd name="connsiteX32" fmla="*/ 85254 w 94245"/>
                  <a:gd name="connsiteY32" fmla="*/ 52950 h 106234"/>
                  <a:gd name="connsiteX33" fmla="*/ 94245 w 94245"/>
                  <a:gd name="connsiteY33" fmla="*/ 73265 h 106234"/>
                  <a:gd name="connsiteX34" fmla="*/ 82590 w 94245"/>
                  <a:gd name="connsiteY34" fmla="*/ 97242 h 106234"/>
                  <a:gd name="connsiteX35" fmla="*/ 49287 w 94245"/>
                  <a:gd name="connsiteY35" fmla="*/ 106234 h 106234"/>
                  <a:gd name="connsiteX36" fmla="*/ 30305 w 94245"/>
                  <a:gd name="connsiteY36" fmla="*/ 104569 h 106234"/>
                  <a:gd name="connsiteX37" fmla="*/ 15319 w 94245"/>
                  <a:gd name="connsiteY37" fmla="*/ 100906 h 106234"/>
                  <a:gd name="connsiteX38" fmla="*/ 4995 w 94245"/>
                  <a:gd name="connsiteY38" fmla="*/ 96909 h 106234"/>
                  <a:gd name="connsiteX39" fmla="*/ 0 w 94245"/>
                  <a:gd name="connsiteY39" fmla="*/ 93912 h 106234"/>
                  <a:gd name="connsiteX40" fmla="*/ 8659 w 94245"/>
                  <a:gd name="connsiteY40" fmla="*/ 77261 h 106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94245" h="106234">
                    <a:moveTo>
                      <a:pt x="8659" y="77261"/>
                    </a:moveTo>
                    <a:cubicBezTo>
                      <a:pt x="9658" y="77927"/>
                      <a:pt x="11323" y="78926"/>
                      <a:pt x="13654" y="79925"/>
                    </a:cubicBezTo>
                    <a:cubicBezTo>
                      <a:pt x="15985" y="80924"/>
                      <a:pt x="18982" y="81923"/>
                      <a:pt x="22312" y="83256"/>
                    </a:cubicBezTo>
                    <a:cubicBezTo>
                      <a:pt x="25643" y="84255"/>
                      <a:pt x="29639" y="85254"/>
                      <a:pt x="33968" y="86253"/>
                    </a:cubicBezTo>
                    <a:cubicBezTo>
                      <a:pt x="38298" y="86919"/>
                      <a:pt x="43293" y="87585"/>
                      <a:pt x="48288" y="87585"/>
                    </a:cubicBezTo>
                    <a:cubicBezTo>
                      <a:pt x="54949" y="87585"/>
                      <a:pt x="60610" y="86586"/>
                      <a:pt x="64939" y="84921"/>
                    </a:cubicBezTo>
                    <a:cubicBezTo>
                      <a:pt x="69269" y="83256"/>
                      <a:pt x="71267" y="79925"/>
                      <a:pt x="71267" y="75596"/>
                    </a:cubicBezTo>
                    <a:cubicBezTo>
                      <a:pt x="71267" y="71933"/>
                      <a:pt x="69935" y="68936"/>
                      <a:pt x="67270" y="67270"/>
                    </a:cubicBezTo>
                    <a:cubicBezTo>
                      <a:pt x="64606" y="65272"/>
                      <a:pt x="59611" y="63940"/>
                      <a:pt x="52618" y="63274"/>
                    </a:cubicBezTo>
                    <a:lnTo>
                      <a:pt x="37299" y="61609"/>
                    </a:lnTo>
                    <a:cubicBezTo>
                      <a:pt x="31970" y="60943"/>
                      <a:pt x="27308" y="60277"/>
                      <a:pt x="22979" y="58612"/>
                    </a:cubicBezTo>
                    <a:cubicBezTo>
                      <a:pt x="18649" y="57280"/>
                      <a:pt x="14986" y="55282"/>
                      <a:pt x="11656" y="52950"/>
                    </a:cubicBezTo>
                    <a:cubicBezTo>
                      <a:pt x="8659" y="50619"/>
                      <a:pt x="5994" y="47622"/>
                      <a:pt x="4329" y="43959"/>
                    </a:cubicBezTo>
                    <a:cubicBezTo>
                      <a:pt x="2664" y="40296"/>
                      <a:pt x="1665" y="36299"/>
                      <a:pt x="1665" y="31304"/>
                    </a:cubicBezTo>
                    <a:cubicBezTo>
                      <a:pt x="1665" y="26975"/>
                      <a:pt x="2331" y="22979"/>
                      <a:pt x="3996" y="19315"/>
                    </a:cubicBezTo>
                    <a:cubicBezTo>
                      <a:pt x="5661" y="15652"/>
                      <a:pt x="8326" y="12322"/>
                      <a:pt x="11656" y="9325"/>
                    </a:cubicBezTo>
                    <a:cubicBezTo>
                      <a:pt x="15319" y="6327"/>
                      <a:pt x="19648" y="3996"/>
                      <a:pt x="25310" y="2331"/>
                    </a:cubicBezTo>
                    <a:cubicBezTo>
                      <a:pt x="30971" y="666"/>
                      <a:pt x="37631" y="0"/>
                      <a:pt x="45957" y="0"/>
                    </a:cubicBezTo>
                    <a:cubicBezTo>
                      <a:pt x="59611" y="0"/>
                      <a:pt x="69935" y="1665"/>
                      <a:pt x="77261" y="4662"/>
                    </a:cubicBezTo>
                    <a:cubicBezTo>
                      <a:pt x="84588" y="7660"/>
                      <a:pt x="88584" y="11656"/>
                      <a:pt x="88584" y="16651"/>
                    </a:cubicBezTo>
                    <a:cubicBezTo>
                      <a:pt x="88584" y="18316"/>
                      <a:pt x="88251" y="19648"/>
                      <a:pt x="87585" y="20980"/>
                    </a:cubicBezTo>
                    <a:cubicBezTo>
                      <a:pt x="86919" y="22312"/>
                      <a:pt x="86253" y="23312"/>
                      <a:pt x="85587" y="24311"/>
                    </a:cubicBezTo>
                    <a:cubicBezTo>
                      <a:pt x="84921" y="25310"/>
                      <a:pt x="84255" y="25976"/>
                      <a:pt x="83256" y="26642"/>
                    </a:cubicBezTo>
                    <a:cubicBezTo>
                      <a:pt x="82590" y="27308"/>
                      <a:pt x="81923" y="27641"/>
                      <a:pt x="81590" y="27641"/>
                    </a:cubicBezTo>
                    <a:cubicBezTo>
                      <a:pt x="80924" y="26975"/>
                      <a:pt x="79925" y="26309"/>
                      <a:pt x="78260" y="25310"/>
                    </a:cubicBezTo>
                    <a:cubicBezTo>
                      <a:pt x="76595" y="24311"/>
                      <a:pt x="74264" y="22979"/>
                      <a:pt x="71267" y="21979"/>
                    </a:cubicBezTo>
                    <a:cubicBezTo>
                      <a:pt x="68270" y="20980"/>
                      <a:pt x="64606" y="19981"/>
                      <a:pt x="60610" y="18982"/>
                    </a:cubicBezTo>
                    <a:cubicBezTo>
                      <a:pt x="56614" y="17983"/>
                      <a:pt x="51619" y="17650"/>
                      <a:pt x="46290" y="17650"/>
                    </a:cubicBezTo>
                    <a:cubicBezTo>
                      <a:pt x="31304" y="17650"/>
                      <a:pt x="23645" y="21646"/>
                      <a:pt x="23645" y="29639"/>
                    </a:cubicBezTo>
                    <a:cubicBezTo>
                      <a:pt x="23645" y="32969"/>
                      <a:pt x="24977" y="35633"/>
                      <a:pt x="27974" y="37631"/>
                    </a:cubicBezTo>
                    <a:cubicBezTo>
                      <a:pt x="30971" y="39297"/>
                      <a:pt x="34967" y="40629"/>
                      <a:pt x="40296" y="41295"/>
                    </a:cubicBezTo>
                    <a:lnTo>
                      <a:pt x="60277" y="43959"/>
                    </a:lnTo>
                    <a:cubicBezTo>
                      <a:pt x="70934" y="45291"/>
                      <a:pt x="79259" y="48288"/>
                      <a:pt x="85254" y="52950"/>
                    </a:cubicBezTo>
                    <a:cubicBezTo>
                      <a:pt x="91248" y="57613"/>
                      <a:pt x="94245" y="64273"/>
                      <a:pt x="94245" y="73265"/>
                    </a:cubicBezTo>
                    <a:cubicBezTo>
                      <a:pt x="94245" y="83256"/>
                      <a:pt x="90249" y="91248"/>
                      <a:pt x="82590" y="97242"/>
                    </a:cubicBezTo>
                    <a:cubicBezTo>
                      <a:pt x="74930" y="103237"/>
                      <a:pt x="63607" y="106234"/>
                      <a:pt x="49287" y="106234"/>
                    </a:cubicBezTo>
                    <a:cubicBezTo>
                      <a:pt x="42294" y="106234"/>
                      <a:pt x="35966" y="105568"/>
                      <a:pt x="30305" y="104569"/>
                    </a:cubicBezTo>
                    <a:cubicBezTo>
                      <a:pt x="24644" y="103570"/>
                      <a:pt x="19648" y="102238"/>
                      <a:pt x="15319" y="100906"/>
                    </a:cubicBezTo>
                    <a:cubicBezTo>
                      <a:pt x="10990" y="99574"/>
                      <a:pt x="7660" y="98241"/>
                      <a:pt x="4995" y="96909"/>
                    </a:cubicBezTo>
                    <a:cubicBezTo>
                      <a:pt x="2331" y="95577"/>
                      <a:pt x="666" y="94578"/>
                      <a:pt x="0" y="93912"/>
                    </a:cubicBezTo>
                    <a:lnTo>
                      <a:pt x="8659" y="7726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0C4BDCD-A2C8-E65B-759C-DFCD3ED597D5}"/>
                  </a:ext>
                </a:extLst>
              </p:cNvPr>
              <p:cNvSpPr/>
              <p:nvPr/>
            </p:nvSpPr>
            <p:spPr>
              <a:xfrm>
                <a:off x="10520512" y="1202740"/>
                <a:ext cx="66271" cy="130544"/>
              </a:xfrm>
              <a:custGeom>
                <a:avLst/>
                <a:gdLst>
                  <a:gd name="connsiteX0" fmla="*/ 0 w 66271"/>
                  <a:gd name="connsiteY0" fmla="*/ 10324 h 130544"/>
                  <a:gd name="connsiteX1" fmla="*/ 2997 w 66271"/>
                  <a:gd name="connsiteY1" fmla="*/ 2331 h 130544"/>
                  <a:gd name="connsiteX2" fmla="*/ 11656 w 66271"/>
                  <a:gd name="connsiteY2" fmla="*/ 0 h 130544"/>
                  <a:gd name="connsiteX3" fmla="*/ 18316 w 66271"/>
                  <a:gd name="connsiteY3" fmla="*/ 999 h 130544"/>
                  <a:gd name="connsiteX4" fmla="*/ 22313 w 66271"/>
                  <a:gd name="connsiteY4" fmla="*/ 2331 h 130544"/>
                  <a:gd name="connsiteX5" fmla="*/ 22313 w 66271"/>
                  <a:gd name="connsiteY5" fmla="*/ 28307 h 130544"/>
                  <a:gd name="connsiteX6" fmla="*/ 50619 w 66271"/>
                  <a:gd name="connsiteY6" fmla="*/ 28307 h 130544"/>
                  <a:gd name="connsiteX7" fmla="*/ 59611 w 66271"/>
                  <a:gd name="connsiteY7" fmla="*/ 30971 h 130544"/>
                  <a:gd name="connsiteX8" fmla="*/ 62275 w 66271"/>
                  <a:gd name="connsiteY8" fmla="*/ 38964 h 130544"/>
                  <a:gd name="connsiteX9" fmla="*/ 61276 w 66271"/>
                  <a:gd name="connsiteY9" fmla="*/ 45291 h 130544"/>
                  <a:gd name="connsiteX10" fmla="*/ 59611 w 66271"/>
                  <a:gd name="connsiteY10" fmla="*/ 49287 h 130544"/>
                  <a:gd name="connsiteX11" fmla="*/ 22313 w 66271"/>
                  <a:gd name="connsiteY11" fmla="*/ 49287 h 130544"/>
                  <a:gd name="connsiteX12" fmla="*/ 22313 w 66271"/>
                  <a:gd name="connsiteY12" fmla="*/ 93579 h 130544"/>
                  <a:gd name="connsiteX13" fmla="*/ 23645 w 66271"/>
                  <a:gd name="connsiteY13" fmla="*/ 101905 h 130544"/>
                  <a:gd name="connsiteX14" fmla="*/ 27308 w 66271"/>
                  <a:gd name="connsiteY14" fmla="*/ 107233 h 130544"/>
                  <a:gd name="connsiteX15" fmla="*/ 32969 w 66271"/>
                  <a:gd name="connsiteY15" fmla="*/ 109897 h 130544"/>
                  <a:gd name="connsiteX16" fmla="*/ 39630 w 66271"/>
                  <a:gd name="connsiteY16" fmla="*/ 110563 h 130544"/>
                  <a:gd name="connsiteX17" fmla="*/ 50286 w 66271"/>
                  <a:gd name="connsiteY17" fmla="*/ 108898 h 130544"/>
                  <a:gd name="connsiteX18" fmla="*/ 57280 w 66271"/>
                  <a:gd name="connsiteY18" fmla="*/ 105568 h 130544"/>
                  <a:gd name="connsiteX19" fmla="*/ 66272 w 66271"/>
                  <a:gd name="connsiteY19" fmla="*/ 120554 h 130544"/>
                  <a:gd name="connsiteX20" fmla="*/ 61942 w 66271"/>
                  <a:gd name="connsiteY20" fmla="*/ 123551 h 130544"/>
                  <a:gd name="connsiteX21" fmla="*/ 54949 w 66271"/>
                  <a:gd name="connsiteY21" fmla="*/ 126881 h 130544"/>
                  <a:gd name="connsiteX22" fmla="*/ 45957 w 66271"/>
                  <a:gd name="connsiteY22" fmla="*/ 129546 h 130544"/>
                  <a:gd name="connsiteX23" fmla="*/ 34967 w 66271"/>
                  <a:gd name="connsiteY23" fmla="*/ 130545 h 130544"/>
                  <a:gd name="connsiteX24" fmla="*/ 8992 w 66271"/>
                  <a:gd name="connsiteY24" fmla="*/ 121553 h 130544"/>
                  <a:gd name="connsiteX25" fmla="*/ 333 w 66271"/>
                  <a:gd name="connsiteY25" fmla="*/ 97908 h 130544"/>
                  <a:gd name="connsiteX26" fmla="*/ 333 w 66271"/>
                  <a:gd name="connsiteY26" fmla="*/ 10324 h 130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271" h="130544">
                    <a:moveTo>
                      <a:pt x="0" y="10324"/>
                    </a:moveTo>
                    <a:cubicBezTo>
                      <a:pt x="0" y="6660"/>
                      <a:pt x="999" y="3996"/>
                      <a:pt x="2997" y="2331"/>
                    </a:cubicBezTo>
                    <a:cubicBezTo>
                      <a:pt x="4995" y="666"/>
                      <a:pt x="7993" y="0"/>
                      <a:pt x="11656" y="0"/>
                    </a:cubicBezTo>
                    <a:cubicBezTo>
                      <a:pt x="13987" y="0"/>
                      <a:pt x="16318" y="333"/>
                      <a:pt x="18316" y="999"/>
                    </a:cubicBezTo>
                    <a:cubicBezTo>
                      <a:pt x="20314" y="1665"/>
                      <a:pt x="21646" y="1998"/>
                      <a:pt x="22313" y="2331"/>
                    </a:cubicBezTo>
                    <a:lnTo>
                      <a:pt x="22313" y="28307"/>
                    </a:lnTo>
                    <a:lnTo>
                      <a:pt x="50619" y="28307"/>
                    </a:lnTo>
                    <a:cubicBezTo>
                      <a:pt x="54949" y="28307"/>
                      <a:pt x="57946" y="29306"/>
                      <a:pt x="59611" y="30971"/>
                    </a:cubicBezTo>
                    <a:cubicBezTo>
                      <a:pt x="61276" y="32636"/>
                      <a:pt x="62275" y="35300"/>
                      <a:pt x="62275" y="38964"/>
                    </a:cubicBezTo>
                    <a:cubicBezTo>
                      <a:pt x="62275" y="41295"/>
                      <a:pt x="61942" y="43293"/>
                      <a:pt x="61276" y="45291"/>
                    </a:cubicBezTo>
                    <a:cubicBezTo>
                      <a:pt x="60610" y="47289"/>
                      <a:pt x="59944" y="48621"/>
                      <a:pt x="59611" y="49287"/>
                    </a:cubicBezTo>
                    <a:lnTo>
                      <a:pt x="22313" y="49287"/>
                    </a:lnTo>
                    <a:lnTo>
                      <a:pt x="22313" y="93579"/>
                    </a:lnTo>
                    <a:cubicBezTo>
                      <a:pt x="22313" y="96909"/>
                      <a:pt x="22646" y="99907"/>
                      <a:pt x="23645" y="101905"/>
                    </a:cubicBezTo>
                    <a:cubicBezTo>
                      <a:pt x="24644" y="104236"/>
                      <a:pt x="25976" y="105901"/>
                      <a:pt x="27308" y="107233"/>
                    </a:cubicBezTo>
                    <a:cubicBezTo>
                      <a:pt x="28973" y="108565"/>
                      <a:pt x="30971" y="109564"/>
                      <a:pt x="32969" y="109897"/>
                    </a:cubicBezTo>
                    <a:cubicBezTo>
                      <a:pt x="34967" y="110563"/>
                      <a:pt x="37299" y="110563"/>
                      <a:pt x="39630" y="110563"/>
                    </a:cubicBezTo>
                    <a:cubicBezTo>
                      <a:pt x="43293" y="110563"/>
                      <a:pt x="46956" y="109897"/>
                      <a:pt x="50286" y="108898"/>
                    </a:cubicBezTo>
                    <a:cubicBezTo>
                      <a:pt x="53617" y="107566"/>
                      <a:pt x="55948" y="106567"/>
                      <a:pt x="57280" y="105568"/>
                    </a:cubicBezTo>
                    <a:lnTo>
                      <a:pt x="66272" y="120554"/>
                    </a:lnTo>
                    <a:cubicBezTo>
                      <a:pt x="65273" y="121220"/>
                      <a:pt x="63607" y="122219"/>
                      <a:pt x="61942" y="123551"/>
                    </a:cubicBezTo>
                    <a:cubicBezTo>
                      <a:pt x="59944" y="124883"/>
                      <a:pt x="57613" y="125882"/>
                      <a:pt x="54949" y="126881"/>
                    </a:cubicBezTo>
                    <a:cubicBezTo>
                      <a:pt x="52285" y="127880"/>
                      <a:pt x="49287" y="128879"/>
                      <a:pt x="45957" y="129546"/>
                    </a:cubicBezTo>
                    <a:cubicBezTo>
                      <a:pt x="42627" y="130212"/>
                      <a:pt x="38964" y="130545"/>
                      <a:pt x="34967" y="130545"/>
                    </a:cubicBezTo>
                    <a:cubicBezTo>
                      <a:pt x="23645" y="130545"/>
                      <a:pt x="14986" y="127547"/>
                      <a:pt x="8992" y="121553"/>
                    </a:cubicBezTo>
                    <a:cubicBezTo>
                      <a:pt x="2997" y="115559"/>
                      <a:pt x="333" y="107566"/>
                      <a:pt x="333" y="97908"/>
                    </a:cubicBezTo>
                    <a:lnTo>
                      <a:pt x="333" y="1032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B143A14-5E3B-AAA1-F84C-E4C422D703B4}"/>
                  </a:ext>
                </a:extLst>
              </p:cNvPr>
              <p:cNvSpPr/>
              <p:nvPr/>
            </p:nvSpPr>
            <p:spPr>
              <a:xfrm>
                <a:off x="10592778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69 w 93246"/>
                  <a:gd name="connsiteY15" fmla="*/ 29972 h 105567"/>
                  <a:gd name="connsiteX16" fmla="*/ 62275 w 93246"/>
                  <a:gd name="connsiteY16" fmla="*/ 22646 h 105567"/>
                  <a:gd name="connsiteX17" fmla="*/ 52950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1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09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8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8" y="103570"/>
                      <a:pt x="81257" y="103903"/>
                      <a:pt x="77261" y="104236"/>
                    </a:cubicBezTo>
                    <a:cubicBezTo>
                      <a:pt x="73598" y="104569"/>
                      <a:pt x="69268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661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8" y="40296"/>
                      <a:pt x="46623" y="40296"/>
                    </a:cubicBezTo>
                    <a:cubicBezTo>
                      <a:pt x="51618" y="40296"/>
                      <a:pt x="56281" y="40629"/>
                      <a:pt x="60610" y="40629"/>
                    </a:cubicBezTo>
                    <a:cubicBezTo>
                      <a:pt x="64939" y="40962"/>
                      <a:pt x="68269" y="41295"/>
                      <a:pt x="70601" y="41628"/>
                    </a:cubicBezTo>
                    <a:cubicBezTo>
                      <a:pt x="70601" y="36965"/>
                      <a:pt x="69935" y="33302"/>
                      <a:pt x="68269" y="29972"/>
                    </a:cubicBezTo>
                    <a:cubicBezTo>
                      <a:pt x="66937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0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1" y="17317"/>
                      <a:pt x="8991" y="14653"/>
                    </a:cubicBezTo>
                    <a:cubicBezTo>
                      <a:pt x="8991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09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69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8" y="77927"/>
                      <a:pt x="23978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7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1A6D2DA-7615-3DA7-B916-9EDEC669699D}"/>
                  </a:ext>
                </a:extLst>
              </p:cNvPr>
              <p:cNvSpPr/>
              <p:nvPr/>
            </p:nvSpPr>
            <p:spPr>
              <a:xfrm>
                <a:off x="10709668" y="1202740"/>
                <a:ext cx="66271" cy="130544"/>
              </a:xfrm>
              <a:custGeom>
                <a:avLst/>
                <a:gdLst>
                  <a:gd name="connsiteX0" fmla="*/ 0 w 66271"/>
                  <a:gd name="connsiteY0" fmla="*/ 10324 h 130544"/>
                  <a:gd name="connsiteX1" fmla="*/ 2997 w 66271"/>
                  <a:gd name="connsiteY1" fmla="*/ 2331 h 130544"/>
                  <a:gd name="connsiteX2" fmla="*/ 11656 w 66271"/>
                  <a:gd name="connsiteY2" fmla="*/ 0 h 130544"/>
                  <a:gd name="connsiteX3" fmla="*/ 18316 w 66271"/>
                  <a:gd name="connsiteY3" fmla="*/ 999 h 130544"/>
                  <a:gd name="connsiteX4" fmla="*/ 22313 w 66271"/>
                  <a:gd name="connsiteY4" fmla="*/ 2331 h 130544"/>
                  <a:gd name="connsiteX5" fmla="*/ 22313 w 66271"/>
                  <a:gd name="connsiteY5" fmla="*/ 28307 h 130544"/>
                  <a:gd name="connsiteX6" fmla="*/ 50619 w 66271"/>
                  <a:gd name="connsiteY6" fmla="*/ 28307 h 130544"/>
                  <a:gd name="connsiteX7" fmla="*/ 59611 w 66271"/>
                  <a:gd name="connsiteY7" fmla="*/ 30971 h 130544"/>
                  <a:gd name="connsiteX8" fmla="*/ 62275 w 66271"/>
                  <a:gd name="connsiteY8" fmla="*/ 38964 h 130544"/>
                  <a:gd name="connsiteX9" fmla="*/ 61276 w 66271"/>
                  <a:gd name="connsiteY9" fmla="*/ 45291 h 130544"/>
                  <a:gd name="connsiteX10" fmla="*/ 59611 w 66271"/>
                  <a:gd name="connsiteY10" fmla="*/ 49287 h 130544"/>
                  <a:gd name="connsiteX11" fmla="*/ 22313 w 66271"/>
                  <a:gd name="connsiteY11" fmla="*/ 49287 h 130544"/>
                  <a:gd name="connsiteX12" fmla="*/ 22313 w 66271"/>
                  <a:gd name="connsiteY12" fmla="*/ 93579 h 130544"/>
                  <a:gd name="connsiteX13" fmla="*/ 23645 w 66271"/>
                  <a:gd name="connsiteY13" fmla="*/ 101905 h 130544"/>
                  <a:gd name="connsiteX14" fmla="*/ 27308 w 66271"/>
                  <a:gd name="connsiteY14" fmla="*/ 107233 h 130544"/>
                  <a:gd name="connsiteX15" fmla="*/ 32969 w 66271"/>
                  <a:gd name="connsiteY15" fmla="*/ 109897 h 130544"/>
                  <a:gd name="connsiteX16" fmla="*/ 39630 w 66271"/>
                  <a:gd name="connsiteY16" fmla="*/ 110563 h 130544"/>
                  <a:gd name="connsiteX17" fmla="*/ 50286 w 66271"/>
                  <a:gd name="connsiteY17" fmla="*/ 108898 h 130544"/>
                  <a:gd name="connsiteX18" fmla="*/ 57280 w 66271"/>
                  <a:gd name="connsiteY18" fmla="*/ 105568 h 130544"/>
                  <a:gd name="connsiteX19" fmla="*/ 66272 w 66271"/>
                  <a:gd name="connsiteY19" fmla="*/ 120554 h 130544"/>
                  <a:gd name="connsiteX20" fmla="*/ 61942 w 66271"/>
                  <a:gd name="connsiteY20" fmla="*/ 123551 h 130544"/>
                  <a:gd name="connsiteX21" fmla="*/ 54949 w 66271"/>
                  <a:gd name="connsiteY21" fmla="*/ 126881 h 130544"/>
                  <a:gd name="connsiteX22" fmla="*/ 45957 w 66271"/>
                  <a:gd name="connsiteY22" fmla="*/ 129546 h 130544"/>
                  <a:gd name="connsiteX23" fmla="*/ 34967 w 66271"/>
                  <a:gd name="connsiteY23" fmla="*/ 130545 h 130544"/>
                  <a:gd name="connsiteX24" fmla="*/ 8992 w 66271"/>
                  <a:gd name="connsiteY24" fmla="*/ 121553 h 130544"/>
                  <a:gd name="connsiteX25" fmla="*/ 333 w 66271"/>
                  <a:gd name="connsiteY25" fmla="*/ 97908 h 130544"/>
                  <a:gd name="connsiteX26" fmla="*/ 333 w 66271"/>
                  <a:gd name="connsiteY26" fmla="*/ 10324 h 130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271" h="130544">
                    <a:moveTo>
                      <a:pt x="0" y="10324"/>
                    </a:moveTo>
                    <a:cubicBezTo>
                      <a:pt x="0" y="6660"/>
                      <a:pt x="999" y="3996"/>
                      <a:pt x="2997" y="2331"/>
                    </a:cubicBezTo>
                    <a:cubicBezTo>
                      <a:pt x="4995" y="666"/>
                      <a:pt x="7993" y="0"/>
                      <a:pt x="11656" y="0"/>
                    </a:cubicBezTo>
                    <a:cubicBezTo>
                      <a:pt x="13987" y="0"/>
                      <a:pt x="16318" y="333"/>
                      <a:pt x="18316" y="999"/>
                    </a:cubicBezTo>
                    <a:cubicBezTo>
                      <a:pt x="20314" y="1665"/>
                      <a:pt x="21646" y="1998"/>
                      <a:pt x="22313" y="2331"/>
                    </a:cubicBezTo>
                    <a:lnTo>
                      <a:pt x="22313" y="28307"/>
                    </a:lnTo>
                    <a:lnTo>
                      <a:pt x="50619" y="28307"/>
                    </a:lnTo>
                    <a:cubicBezTo>
                      <a:pt x="54949" y="28307"/>
                      <a:pt x="57946" y="29306"/>
                      <a:pt x="59611" y="30971"/>
                    </a:cubicBezTo>
                    <a:cubicBezTo>
                      <a:pt x="61276" y="32636"/>
                      <a:pt x="62275" y="35300"/>
                      <a:pt x="62275" y="38964"/>
                    </a:cubicBezTo>
                    <a:cubicBezTo>
                      <a:pt x="62275" y="41295"/>
                      <a:pt x="61942" y="43293"/>
                      <a:pt x="61276" y="45291"/>
                    </a:cubicBezTo>
                    <a:cubicBezTo>
                      <a:pt x="60610" y="47289"/>
                      <a:pt x="59944" y="48621"/>
                      <a:pt x="59611" y="49287"/>
                    </a:cubicBezTo>
                    <a:lnTo>
                      <a:pt x="22313" y="49287"/>
                    </a:lnTo>
                    <a:lnTo>
                      <a:pt x="22313" y="93579"/>
                    </a:lnTo>
                    <a:cubicBezTo>
                      <a:pt x="22313" y="96909"/>
                      <a:pt x="22646" y="99907"/>
                      <a:pt x="23645" y="101905"/>
                    </a:cubicBezTo>
                    <a:cubicBezTo>
                      <a:pt x="24644" y="104236"/>
                      <a:pt x="25976" y="105901"/>
                      <a:pt x="27308" y="107233"/>
                    </a:cubicBezTo>
                    <a:cubicBezTo>
                      <a:pt x="28973" y="108565"/>
                      <a:pt x="30971" y="109564"/>
                      <a:pt x="32969" y="109897"/>
                    </a:cubicBezTo>
                    <a:cubicBezTo>
                      <a:pt x="34967" y="110563"/>
                      <a:pt x="37299" y="110563"/>
                      <a:pt x="39630" y="110563"/>
                    </a:cubicBezTo>
                    <a:cubicBezTo>
                      <a:pt x="43293" y="110563"/>
                      <a:pt x="46956" y="109897"/>
                      <a:pt x="50286" y="108898"/>
                    </a:cubicBezTo>
                    <a:cubicBezTo>
                      <a:pt x="53617" y="107566"/>
                      <a:pt x="55948" y="106567"/>
                      <a:pt x="57280" y="105568"/>
                    </a:cubicBezTo>
                    <a:lnTo>
                      <a:pt x="66272" y="120554"/>
                    </a:lnTo>
                    <a:cubicBezTo>
                      <a:pt x="65273" y="121220"/>
                      <a:pt x="63607" y="122219"/>
                      <a:pt x="61942" y="123551"/>
                    </a:cubicBezTo>
                    <a:cubicBezTo>
                      <a:pt x="59944" y="124883"/>
                      <a:pt x="57613" y="125882"/>
                      <a:pt x="54949" y="126881"/>
                    </a:cubicBezTo>
                    <a:cubicBezTo>
                      <a:pt x="52284" y="127880"/>
                      <a:pt x="49287" y="128879"/>
                      <a:pt x="45957" y="129546"/>
                    </a:cubicBezTo>
                    <a:cubicBezTo>
                      <a:pt x="42627" y="130212"/>
                      <a:pt x="38964" y="130545"/>
                      <a:pt x="34967" y="130545"/>
                    </a:cubicBezTo>
                    <a:cubicBezTo>
                      <a:pt x="23645" y="130545"/>
                      <a:pt x="14986" y="127547"/>
                      <a:pt x="8992" y="121553"/>
                    </a:cubicBezTo>
                    <a:cubicBezTo>
                      <a:pt x="2997" y="115559"/>
                      <a:pt x="333" y="107566"/>
                      <a:pt x="333" y="97908"/>
                    </a:cubicBezTo>
                    <a:lnTo>
                      <a:pt x="333" y="1032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B414EAC-BDC8-173C-EEAB-8D8EB40D81AC}"/>
                  </a:ext>
                </a:extLst>
              </p:cNvPr>
              <p:cNvSpPr/>
              <p:nvPr/>
            </p:nvSpPr>
            <p:spPr>
              <a:xfrm>
                <a:off x="10778937" y="1227717"/>
                <a:ext cx="94245" cy="105567"/>
              </a:xfrm>
              <a:custGeom>
                <a:avLst/>
                <a:gdLst>
                  <a:gd name="connsiteX0" fmla="*/ 91248 w 94245"/>
                  <a:gd name="connsiteY0" fmla="*/ 95577 h 105567"/>
                  <a:gd name="connsiteX1" fmla="*/ 86253 w 94245"/>
                  <a:gd name="connsiteY1" fmla="*/ 98241 h 105567"/>
                  <a:gd name="connsiteX2" fmla="*/ 77927 w 94245"/>
                  <a:gd name="connsiteY2" fmla="*/ 101572 h 105567"/>
                  <a:gd name="connsiteX3" fmla="*/ 66604 w 94245"/>
                  <a:gd name="connsiteY3" fmla="*/ 104236 h 105567"/>
                  <a:gd name="connsiteX4" fmla="*/ 52284 w 94245"/>
                  <a:gd name="connsiteY4" fmla="*/ 105568 h 105567"/>
                  <a:gd name="connsiteX5" fmla="*/ 31970 w 94245"/>
                  <a:gd name="connsiteY5" fmla="*/ 102238 h 105567"/>
                  <a:gd name="connsiteX6" fmla="*/ 15319 w 94245"/>
                  <a:gd name="connsiteY6" fmla="*/ 92247 h 105567"/>
                  <a:gd name="connsiteX7" fmla="*/ 3996 w 94245"/>
                  <a:gd name="connsiteY7" fmla="*/ 75929 h 105567"/>
                  <a:gd name="connsiteX8" fmla="*/ 0 w 94245"/>
                  <a:gd name="connsiteY8" fmla="*/ 53617 h 105567"/>
                  <a:gd name="connsiteX9" fmla="*/ 3996 w 94245"/>
                  <a:gd name="connsiteY9" fmla="*/ 31970 h 105567"/>
                  <a:gd name="connsiteX10" fmla="*/ 14986 w 94245"/>
                  <a:gd name="connsiteY10" fmla="*/ 14986 h 105567"/>
                  <a:gd name="connsiteX11" fmla="*/ 31637 w 94245"/>
                  <a:gd name="connsiteY11" fmla="*/ 3996 h 105567"/>
                  <a:gd name="connsiteX12" fmla="*/ 52618 w 94245"/>
                  <a:gd name="connsiteY12" fmla="*/ 0 h 105567"/>
                  <a:gd name="connsiteX13" fmla="*/ 70601 w 94245"/>
                  <a:gd name="connsiteY13" fmla="*/ 2664 h 105567"/>
                  <a:gd name="connsiteX14" fmla="*/ 83589 w 94245"/>
                  <a:gd name="connsiteY14" fmla="*/ 9991 h 105567"/>
                  <a:gd name="connsiteX15" fmla="*/ 91581 w 94245"/>
                  <a:gd name="connsiteY15" fmla="*/ 20314 h 105567"/>
                  <a:gd name="connsiteX16" fmla="*/ 94245 w 94245"/>
                  <a:gd name="connsiteY16" fmla="*/ 32969 h 105567"/>
                  <a:gd name="connsiteX17" fmla="*/ 91581 w 94245"/>
                  <a:gd name="connsiteY17" fmla="*/ 45624 h 105567"/>
                  <a:gd name="connsiteX18" fmla="*/ 82590 w 94245"/>
                  <a:gd name="connsiteY18" fmla="*/ 55282 h 105567"/>
                  <a:gd name="connsiteX19" fmla="*/ 65272 w 94245"/>
                  <a:gd name="connsiteY19" fmla="*/ 61609 h 105567"/>
                  <a:gd name="connsiteX20" fmla="*/ 37632 w 94245"/>
                  <a:gd name="connsiteY20" fmla="*/ 63940 h 105567"/>
                  <a:gd name="connsiteX21" fmla="*/ 30305 w 94245"/>
                  <a:gd name="connsiteY21" fmla="*/ 63940 h 105567"/>
                  <a:gd name="connsiteX22" fmla="*/ 22979 w 94245"/>
                  <a:gd name="connsiteY22" fmla="*/ 63607 h 105567"/>
                  <a:gd name="connsiteX23" fmla="*/ 32636 w 94245"/>
                  <a:gd name="connsiteY23" fmla="*/ 79925 h 105567"/>
                  <a:gd name="connsiteX24" fmla="*/ 55615 w 94245"/>
                  <a:gd name="connsiteY24" fmla="*/ 86253 h 105567"/>
                  <a:gd name="connsiteX25" fmla="*/ 64939 w 94245"/>
                  <a:gd name="connsiteY25" fmla="*/ 85587 h 105567"/>
                  <a:gd name="connsiteX26" fmla="*/ 72599 w 94245"/>
                  <a:gd name="connsiteY26" fmla="*/ 83589 h 105567"/>
                  <a:gd name="connsiteX27" fmla="*/ 78593 w 94245"/>
                  <a:gd name="connsiteY27" fmla="*/ 81257 h 105567"/>
                  <a:gd name="connsiteX28" fmla="*/ 82256 w 94245"/>
                  <a:gd name="connsiteY28" fmla="*/ 79592 h 105567"/>
                  <a:gd name="connsiteX29" fmla="*/ 91248 w 94245"/>
                  <a:gd name="connsiteY29" fmla="*/ 95577 h 105567"/>
                  <a:gd name="connsiteX30" fmla="*/ 22979 w 94245"/>
                  <a:gd name="connsiteY30" fmla="*/ 48621 h 105567"/>
                  <a:gd name="connsiteX31" fmla="*/ 31637 w 94245"/>
                  <a:gd name="connsiteY31" fmla="*/ 48954 h 105567"/>
                  <a:gd name="connsiteX32" fmla="*/ 39963 w 94245"/>
                  <a:gd name="connsiteY32" fmla="*/ 48954 h 105567"/>
                  <a:gd name="connsiteX33" fmla="*/ 57280 w 94245"/>
                  <a:gd name="connsiteY33" fmla="*/ 47622 h 105567"/>
                  <a:gd name="connsiteX34" fmla="*/ 67603 w 94245"/>
                  <a:gd name="connsiteY34" fmla="*/ 43959 h 105567"/>
                  <a:gd name="connsiteX35" fmla="*/ 72599 w 94245"/>
                  <a:gd name="connsiteY35" fmla="*/ 38964 h 105567"/>
                  <a:gd name="connsiteX36" fmla="*/ 73931 w 94245"/>
                  <a:gd name="connsiteY36" fmla="*/ 33302 h 105567"/>
                  <a:gd name="connsiteX37" fmla="*/ 67937 w 94245"/>
                  <a:gd name="connsiteY37" fmla="*/ 21979 h 105567"/>
                  <a:gd name="connsiteX38" fmla="*/ 53283 w 94245"/>
                  <a:gd name="connsiteY38" fmla="*/ 18316 h 105567"/>
                  <a:gd name="connsiteX39" fmla="*/ 40629 w 94245"/>
                  <a:gd name="connsiteY39" fmla="*/ 20980 h 105567"/>
                  <a:gd name="connsiteX40" fmla="*/ 31637 w 94245"/>
                  <a:gd name="connsiteY40" fmla="*/ 27974 h 105567"/>
                  <a:gd name="connsiteX41" fmla="*/ 25976 w 94245"/>
                  <a:gd name="connsiteY41" fmla="*/ 37964 h 105567"/>
                  <a:gd name="connsiteX42" fmla="*/ 22979 w 94245"/>
                  <a:gd name="connsiteY42" fmla="*/ 48621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4245" h="105567">
                    <a:moveTo>
                      <a:pt x="91248" y="95577"/>
                    </a:moveTo>
                    <a:cubicBezTo>
                      <a:pt x="90249" y="96243"/>
                      <a:pt x="88584" y="97242"/>
                      <a:pt x="86253" y="98241"/>
                    </a:cubicBezTo>
                    <a:cubicBezTo>
                      <a:pt x="83922" y="99574"/>
                      <a:pt x="81257" y="100573"/>
                      <a:pt x="77927" y="101572"/>
                    </a:cubicBezTo>
                    <a:cubicBezTo>
                      <a:pt x="74597" y="102571"/>
                      <a:pt x="70934" y="103570"/>
                      <a:pt x="66604" y="104236"/>
                    </a:cubicBezTo>
                    <a:cubicBezTo>
                      <a:pt x="62275" y="104902"/>
                      <a:pt x="57613" y="105568"/>
                      <a:pt x="52284" y="105568"/>
                    </a:cubicBezTo>
                    <a:cubicBezTo>
                      <a:pt x="44958" y="105568"/>
                      <a:pt x="38298" y="104569"/>
                      <a:pt x="31970" y="102238"/>
                    </a:cubicBezTo>
                    <a:cubicBezTo>
                      <a:pt x="25643" y="99907"/>
                      <a:pt x="20314" y="96576"/>
                      <a:pt x="15319" y="92247"/>
                    </a:cubicBezTo>
                    <a:cubicBezTo>
                      <a:pt x="10657" y="87918"/>
                      <a:pt x="6993" y="82256"/>
                      <a:pt x="3996" y="75929"/>
                    </a:cubicBezTo>
                    <a:cubicBezTo>
                      <a:pt x="1332" y="69602"/>
                      <a:pt x="0" y="61942"/>
                      <a:pt x="0" y="53617"/>
                    </a:cubicBezTo>
                    <a:cubicBezTo>
                      <a:pt x="0" y="45624"/>
                      <a:pt x="1332" y="38298"/>
                      <a:pt x="3996" y="31970"/>
                    </a:cubicBezTo>
                    <a:cubicBezTo>
                      <a:pt x="6661" y="25310"/>
                      <a:pt x="10324" y="19648"/>
                      <a:pt x="14986" y="14986"/>
                    </a:cubicBezTo>
                    <a:cubicBezTo>
                      <a:pt x="19648" y="10324"/>
                      <a:pt x="25310" y="6660"/>
                      <a:pt x="31637" y="3996"/>
                    </a:cubicBezTo>
                    <a:cubicBezTo>
                      <a:pt x="37964" y="1332"/>
                      <a:pt x="44958" y="0"/>
                      <a:pt x="52618" y="0"/>
                    </a:cubicBezTo>
                    <a:cubicBezTo>
                      <a:pt x="59278" y="0"/>
                      <a:pt x="65272" y="999"/>
                      <a:pt x="70601" y="2664"/>
                    </a:cubicBezTo>
                    <a:cubicBezTo>
                      <a:pt x="75929" y="4329"/>
                      <a:pt x="80258" y="6993"/>
                      <a:pt x="83589" y="9991"/>
                    </a:cubicBezTo>
                    <a:cubicBezTo>
                      <a:pt x="87252" y="12988"/>
                      <a:pt x="89916" y="16318"/>
                      <a:pt x="91581" y="20314"/>
                    </a:cubicBezTo>
                    <a:cubicBezTo>
                      <a:pt x="93246" y="24311"/>
                      <a:pt x="94245" y="28640"/>
                      <a:pt x="94245" y="32969"/>
                    </a:cubicBezTo>
                    <a:cubicBezTo>
                      <a:pt x="94245" y="37631"/>
                      <a:pt x="93246" y="41961"/>
                      <a:pt x="91581" y="45624"/>
                    </a:cubicBezTo>
                    <a:cubicBezTo>
                      <a:pt x="89916" y="49287"/>
                      <a:pt x="86919" y="52617"/>
                      <a:pt x="82590" y="55282"/>
                    </a:cubicBezTo>
                    <a:cubicBezTo>
                      <a:pt x="78260" y="57946"/>
                      <a:pt x="72599" y="60277"/>
                      <a:pt x="65272" y="61609"/>
                    </a:cubicBezTo>
                    <a:cubicBezTo>
                      <a:pt x="57946" y="63274"/>
                      <a:pt x="48954" y="63940"/>
                      <a:pt x="37632" y="63940"/>
                    </a:cubicBezTo>
                    <a:cubicBezTo>
                      <a:pt x="34967" y="63940"/>
                      <a:pt x="32636" y="63940"/>
                      <a:pt x="30305" y="63940"/>
                    </a:cubicBezTo>
                    <a:cubicBezTo>
                      <a:pt x="27974" y="63940"/>
                      <a:pt x="25643" y="63940"/>
                      <a:pt x="22979" y="63607"/>
                    </a:cubicBezTo>
                    <a:cubicBezTo>
                      <a:pt x="23978" y="70268"/>
                      <a:pt x="27308" y="75929"/>
                      <a:pt x="32636" y="79925"/>
                    </a:cubicBezTo>
                    <a:cubicBezTo>
                      <a:pt x="37964" y="84255"/>
                      <a:pt x="45624" y="86253"/>
                      <a:pt x="55615" y="86253"/>
                    </a:cubicBezTo>
                    <a:cubicBezTo>
                      <a:pt x="58945" y="86253"/>
                      <a:pt x="61942" y="85920"/>
                      <a:pt x="64939" y="85587"/>
                    </a:cubicBezTo>
                    <a:cubicBezTo>
                      <a:pt x="67937" y="84921"/>
                      <a:pt x="70268" y="84255"/>
                      <a:pt x="72599" y="83589"/>
                    </a:cubicBezTo>
                    <a:cubicBezTo>
                      <a:pt x="74930" y="82922"/>
                      <a:pt x="76928" y="81923"/>
                      <a:pt x="78593" y="81257"/>
                    </a:cubicBezTo>
                    <a:cubicBezTo>
                      <a:pt x="80258" y="80591"/>
                      <a:pt x="81257" y="79925"/>
                      <a:pt x="82256" y="79592"/>
                    </a:cubicBezTo>
                    <a:lnTo>
                      <a:pt x="91248" y="95577"/>
                    </a:lnTo>
                    <a:close/>
                    <a:moveTo>
                      <a:pt x="22979" y="48621"/>
                    </a:moveTo>
                    <a:cubicBezTo>
                      <a:pt x="25976" y="48621"/>
                      <a:pt x="28973" y="48954"/>
                      <a:pt x="31637" y="48954"/>
                    </a:cubicBezTo>
                    <a:cubicBezTo>
                      <a:pt x="34301" y="48954"/>
                      <a:pt x="36965" y="48954"/>
                      <a:pt x="39963" y="48954"/>
                    </a:cubicBezTo>
                    <a:cubicBezTo>
                      <a:pt x="46956" y="48954"/>
                      <a:pt x="52951" y="48621"/>
                      <a:pt x="57280" y="47622"/>
                    </a:cubicBezTo>
                    <a:cubicBezTo>
                      <a:pt x="61609" y="46623"/>
                      <a:pt x="65272" y="45624"/>
                      <a:pt x="67603" y="43959"/>
                    </a:cubicBezTo>
                    <a:cubicBezTo>
                      <a:pt x="69935" y="42627"/>
                      <a:pt x="71600" y="40962"/>
                      <a:pt x="72599" y="38964"/>
                    </a:cubicBezTo>
                    <a:cubicBezTo>
                      <a:pt x="73265" y="36965"/>
                      <a:pt x="73931" y="35300"/>
                      <a:pt x="73931" y="33302"/>
                    </a:cubicBezTo>
                    <a:cubicBezTo>
                      <a:pt x="73931" y="28307"/>
                      <a:pt x="71933" y="24644"/>
                      <a:pt x="67937" y="21979"/>
                    </a:cubicBezTo>
                    <a:cubicBezTo>
                      <a:pt x="63940" y="19315"/>
                      <a:pt x="58945" y="18316"/>
                      <a:pt x="53283" y="18316"/>
                    </a:cubicBezTo>
                    <a:cubicBezTo>
                      <a:pt x="48621" y="18316"/>
                      <a:pt x="44292" y="19315"/>
                      <a:pt x="40629" y="20980"/>
                    </a:cubicBezTo>
                    <a:cubicBezTo>
                      <a:pt x="36965" y="22646"/>
                      <a:pt x="33968" y="24977"/>
                      <a:pt x="31637" y="27974"/>
                    </a:cubicBezTo>
                    <a:cubicBezTo>
                      <a:pt x="29306" y="30971"/>
                      <a:pt x="27308" y="33968"/>
                      <a:pt x="25976" y="37964"/>
                    </a:cubicBezTo>
                    <a:cubicBezTo>
                      <a:pt x="23978" y="40962"/>
                      <a:pt x="22979" y="44625"/>
                      <a:pt x="22979" y="48621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078A884-7229-4052-DA86-EFE168A5DAEE}"/>
                  </a:ext>
                </a:extLst>
              </p:cNvPr>
              <p:cNvSpPr/>
              <p:nvPr/>
            </p:nvSpPr>
            <p:spPr>
              <a:xfrm>
                <a:off x="10936124" y="1190751"/>
                <a:ext cx="118222" cy="143532"/>
              </a:xfrm>
              <a:custGeom>
                <a:avLst/>
                <a:gdLst>
                  <a:gd name="connsiteX0" fmla="*/ 118223 w 118222"/>
                  <a:gd name="connsiteY0" fmla="*/ 130878 h 143532"/>
                  <a:gd name="connsiteX1" fmla="*/ 112229 w 118222"/>
                  <a:gd name="connsiteY1" fmla="*/ 134541 h 143532"/>
                  <a:gd name="connsiteX2" fmla="*/ 102571 w 118222"/>
                  <a:gd name="connsiteY2" fmla="*/ 138870 h 143532"/>
                  <a:gd name="connsiteX3" fmla="*/ 88917 w 118222"/>
                  <a:gd name="connsiteY3" fmla="*/ 142200 h 143532"/>
                  <a:gd name="connsiteX4" fmla="*/ 71267 w 118222"/>
                  <a:gd name="connsiteY4" fmla="*/ 143532 h 143532"/>
                  <a:gd name="connsiteX5" fmla="*/ 43959 w 118222"/>
                  <a:gd name="connsiteY5" fmla="*/ 138870 h 143532"/>
                  <a:gd name="connsiteX6" fmla="*/ 21313 w 118222"/>
                  <a:gd name="connsiteY6" fmla="*/ 125216 h 143532"/>
                  <a:gd name="connsiteX7" fmla="*/ 5661 w 118222"/>
                  <a:gd name="connsiteY7" fmla="*/ 102904 h 143532"/>
                  <a:gd name="connsiteX8" fmla="*/ 0 w 118222"/>
                  <a:gd name="connsiteY8" fmla="*/ 72266 h 143532"/>
                  <a:gd name="connsiteX9" fmla="*/ 5661 w 118222"/>
                  <a:gd name="connsiteY9" fmla="*/ 41628 h 143532"/>
                  <a:gd name="connsiteX10" fmla="*/ 20980 w 118222"/>
                  <a:gd name="connsiteY10" fmla="*/ 18982 h 143532"/>
                  <a:gd name="connsiteX11" fmla="*/ 43293 w 118222"/>
                  <a:gd name="connsiteY11" fmla="*/ 4995 h 143532"/>
                  <a:gd name="connsiteX12" fmla="*/ 70601 w 118222"/>
                  <a:gd name="connsiteY12" fmla="*/ 0 h 143532"/>
                  <a:gd name="connsiteX13" fmla="*/ 93579 w 118222"/>
                  <a:gd name="connsiteY13" fmla="*/ 2331 h 143532"/>
                  <a:gd name="connsiteX14" fmla="*/ 107566 w 118222"/>
                  <a:gd name="connsiteY14" fmla="*/ 8326 h 143532"/>
                  <a:gd name="connsiteX15" fmla="*/ 114892 w 118222"/>
                  <a:gd name="connsiteY15" fmla="*/ 15652 h 143532"/>
                  <a:gd name="connsiteX16" fmla="*/ 116891 w 118222"/>
                  <a:gd name="connsiteY16" fmla="*/ 21646 h 143532"/>
                  <a:gd name="connsiteX17" fmla="*/ 115892 w 118222"/>
                  <a:gd name="connsiteY17" fmla="*/ 26642 h 143532"/>
                  <a:gd name="connsiteX18" fmla="*/ 113228 w 118222"/>
                  <a:gd name="connsiteY18" fmla="*/ 30971 h 143532"/>
                  <a:gd name="connsiteX19" fmla="*/ 110230 w 118222"/>
                  <a:gd name="connsiteY19" fmla="*/ 34301 h 143532"/>
                  <a:gd name="connsiteX20" fmla="*/ 107566 w 118222"/>
                  <a:gd name="connsiteY20" fmla="*/ 36299 h 143532"/>
                  <a:gd name="connsiteX21" fmla="*/ 102238 w 118222"/>
                  <a:gd name="connsiteY21" fmla="*/ 31637 h 143532"/>
                  <a:gd name="connsiteX22" fmla="*/ 94245 w 118222"/>
                  <a:gd name="connsiteY22" fmla="*/ 26975 h 143532"/>
                  <a:gd name="connsiteX23" fmla="*/ 83589 w 118222"/>
                  <a:gd name="connsiteY23" fmla="*/ 23312 h 143532"/>
                  <a:gd name="connsiteX24" fmla="*/ 70934 w 118222"/>
                  <a:gd name="connsiteY24" fmla="*/ 21979 h 143532"/>
                  <a:gd name="connsiteX25" fmla="*/ 52284 w 118222"/>
                  <a:gd name="connsiteY25" fmla="*/ 25310 h 143532"/>
                  <a:gd name="connsiteX26" fmla="*/ 37631 w 118222"/>
                  <a:gd name="connsiteY26" fmla="*/ 35300 h 143532"/>
                  <a:gd name="connsiteX27" fmla="*/ 27641 w 118222"/>
                  <a:gd name="connsiteY27" fmla="*/ 51285 h 143532"/>
                  <a:gd name="connsiteX28" fmla="*/ 23978 w 118222"/>
                  <a:gd name="connsiteY28" fmla="*/ 72599 h 143532"/>
                  <a:gd name="connsiteX29" fmla="*/ 27641 w 118222"/>
                  <a:gd name="connsiteY29" fmla="*/ 93912 h 143532"/>
                  <a:gd name="connsiteX30" fmla="*/ 37964 w 118222"/>
                  <a:gd name="connsiteY30" fmla="*/ 109564 h 143532"/>
                  <a:gd name="connsiteX31" fmla="*/ 53617 w 118222"/>
                  <a:gd name="connsiteY31" fmla="*/ 118889 h 143532"/>
                  <a:gd name="connsiteX32" fmla="*/ 72932 w 118222"/>
                  <a:gd name="connsiteY32" fmla="*/ 122219 h 143532"/>
                  <a:gd name="connsiteX33" fmla="*/ 93912 w 118222"/>
                  <a:gd name="connsiteY33" fmla="*/ 118889 h 143532"/>
                  <a:gd name="connsiteX34" fmla="*/ 106900 w 118222"/>
                  <a:gd name="connsiteY34" fmla="*/ 112895 h 143532"/>
                  <a:gd name="connsiteX35" fmla="*/ 118223 w 118222"/>
                  <a:gd name="connsiteY35" fmla="*/ 130878 h 143532"/>
                  <a:gd name="connsiteX36" fmla="*/ 118223 w 118222"/>
                  <a:gd name="connsiteY36" fmla="*/ 130878 h 14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222" h="143532">
                    <a:moveTo>
                      <a:pt x="118223" y="130878"/>
                    </a:moveTo>
                    <a:cubicBezTo>
                      <a:pt x="116891" y="131877"/>
                      <a:pt x="114892" y="133209"/>
                      <a:pt x="112229" y="134541"/>
                    </a:cubicBezTo>
                    <a:cubicBezTo>
                      <a:pt x="109564" y="135873"/>
                      <a:pt x="106567" y="137538"/>
                      <a:pt x="102571" y="138870"/>
                    </a:cubicBezTo>
                    <a:cubicBezTo>
                      <a:pt x="98908" y="140202"/>
                      <a:pt x="94245" y="141201"/>
                      <a:pt x="88917" y="142200"/>
                    </a:cubicBezTo>
                    <a:cubicBezTo>
                      <a:pt x="83589" y="143200"/>
                      <a:pt x="77927" y="143532"/>
                      <a:pt x="71267" y="143532"/>
                    </a:cubicBezTo>
                    <a:cubicBezTo>
                      <a:pt x="61609" y="143532"/>
                      <a:pt x="52618" y="141867"/>
                      <a:pt x="43959" y="138870"/>
                    </a:cubicBezTo>
                    <a:cubicBezTo>
                      <a:pt x="35300" y="135873"/>
                      <a:pt x="27974" y="131211"/>
                      <a:pt x="21313" y="125216"/>
                    </a:cubicBezTo>
                    <a:cubicBezTo>
                      <a:pt x="14653" y="119222"/>
                      <a:pt x="9658" y="111895"/>
                      <a:pt x="5661" y="102904"/>
                    </a:cubicBezTo>
                    <a:cubicBezTo>
                      <a:pt x="1998" y="93912"/>
                      <a:pt x="0" y="83922"/>
                      <a:pt x="0" y="72266"/>
                    </a:cubicBezTo>
                    <a:cubicBezTo>
                      <a:pt x="0" y="60943"/>
                      <a:pt x="1998" y="50619"/>
                      <a:pt x="5661" y="41628"/>
                    </a:cubicBezTo>
                    <a:cubicBezTo>
                      <a:pt x="9325" y="32636"/>
                      <a:pt x="14320" y="24977"/>
                      <a:pt x="20980" y="18982"/>
                    </a:cubicBezTo>
                    <a:cubicBezTo>
                      <a:pt x="27308" y="12655"/>
                      <a:pt x="34967" y="7993"/>
                      <a:pt x="43293" y="4995"/>
                    </a:cubicBezTo>
                    <a:cubicBezTo>
                      <a:pt x="51951" y="1665"/>
                      <a:pt x="60943" y="0"/>
                      <a:pt x="70601" y="0"/>
                    </a:cubicBezTo>
                    <a:cubicBezTo>
                      <a:pt x="79925" y="0"/>
                      <a:pt x="87585" y="666"/>
                      <a:pt x="93579" y="2331"/>
                    </a:cubicBezTo>
                    <a:cubicBezTo>
                      <a:pt x="99574" y="3996"/>
                      <a:pt x="104236" y="5994"/>
                      <a:pt x="107566" y="8326"/>
                    </a:cubicBezTo>
                    <a:cubicBezTo>
                      <a:pt x="110896" y="10657"/>
                      <a:pt x="113561" y="12988"/>
                      <a:pt x="114892" y="15652"/>
                    </a:cubicBezTo>
                    <a:cubicBezTo>
                      <a:pt x="116225" y="17983"/>
                      <a:pt x="116891" y="19981"/>
                      <a:pt x="116891" y="21646"/>
                    </a:cubicBezTo>
                    <a:cubicBezTo>
                      <a:pt x="116891" y="23312"/>
                      <a:pt x="116558" y="24977"/>
                      <a:pt x="115892" y="26642"/>
                    </a:cubicBezTo>
                    <a:cubicBezTo>
                      <a:pt x="115226" y="28307"/>
                      <a:pt x="114227" y="29639"/>
                      <a:pt x="113228" y="30971"/>
                    </a:cubicBezTo>
                    <a:cubicBezTo>
                      <a:pt x="112229" y="32303"/>
                      <a:pt x="111229" y="33302"/>
                      <a:pt x="110230" y="34301"/>
                    </a:cubicBezTo>
                    <a:cubicBezTo>
                      <a:pt x="109231" y="35300"/>
                      <a:pt x="108232" y="35966"/>
                      <a:pt x="107566" y="36299"/>
                    </a:cubicBezTo>
                    <a:cubicBezTo>
                      <a:pt x="106234" y="34967"/>
                      <a:pt x="104569" y="33302"/>
                      <a:pt x="102238" y="31637"/>
                    </a:cubicBezTo>
                    <a:cubicBezTo>
                      <a:pt x="99907" y="29972"/>
                      <a:pt x="97242" y="28307"/>
                      <a:pt x="94245" y="26975"/>
                    </a:cubicBezTo>
                    <a:cubicBezTo>
                      <a:pt x="91248" y="25643"/>
                      <a:pt x="87585" y="24311"/>
                      <a:pt x="83589" y="23312"/>
                    </a:cubicBezTo>
                    <a:cubicBezTo>
                      <a:pt x="79592" y="22312"/>
                      <a:pt x="75596" y="21979"/>
                      <a:pt x="70934" y="21979"/>
                    </a:cubicBezTo>
                    <a:cubicBezTo>
                      <a:pt x="64273" y="21979"/>
                      <a:pt x="58279" y="22979"/>
                      <a:pt x="52284" y="25310"/>
                    </a:cubicBezTo>
                    <a:cubicBezTo>
                      <a:pt x="46623" y="27641"/>
                      <a:pt x="41628" y="30971"/>
                      <a:pt x="37631" y="35300"/>
                    </a:cubicBezTo>
                    <a:cubicBezTo>
                      <a:pt x="33635" y="39630"/>
                      <a:pt x="30305" y="44958"/>
                      <a:pt x="27641" y="51285"/>
                    </a:cubicBezTo>
                    <a:cubicBezTo>
                      <a:pt x="25310" y="57613"/>
                      <a:pt x="23978" y="64606"/>
                      <a:pt x="23978" y="72599"/>
                    </a:cubicBezTo>
                    <a:cubicBezTo>
                      <a:pt x="23978" y="80591"/>
                      <a:pt x="25310" y="87918"/>
                      <a:pt x="27641" y="93912"/>
                    </a:cubicBezTo>
                    <a:cubicBezTo>
                      <a:pt x="30305" y="100240"/>
                      <a:pt x="33635" y="105235"/>
                      <a:pt x="37964" y="109564"/>
                    </a:cubicBezTo>
                    <a:cubicBezTo>
                      <a:pt x="42294" y="113894"/>
                      <a:pt x="47622" y="116891"/>
                      <a:pt x="53617" y="118889"/>
                    </a:cubicBezTo>
                    <a:cubicBezTo>
                      <a:pt x="59611" y="120887"/>
                      <a:pt x="65938" y="122219"/>
                      <a:pt x="72932" y="122219"/>
                    </a:cubicBezTo>
                    <a:cubicBezTo>
                      <a:pt x="81257" y="122219"/>
                      <a:pt x="88251" y="121220"/>
                      <a:pt x="93912" y="118889"/>
                    </a:cubicBezTo>
                    <a:cubicBezTo>
                      <a:pt x="99907" y="116891"/>
                      <a:pt x="104236" y="114893"/>
                      <a:pt x="106900" y="112895"/>
                    </a:cubicBezTo>
                    <a:lnTo>
                      <a:pt x="118223" y="130878"/>
                    </a:lnTo>
                    <a:lnTo>
                      <a:pt x="118223" y="13087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1ECFE47-5980-6B16-8CC5-5CDAD677E4F0}"/>
                  </a:ext>
                </a:extLst>
              </p:cNvPr>
              <p:cNvSpPr/>
              <p:nvPr/>
            </p:nvSpPr>
            <p:spPr>
              <a:xfrm>
                <a:off x="11063338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70 w 93246"/>
                  <a:gd name="connsiteY15" fmla="*/ 29972 h 105567"/>
                  <a:gd name="connsiteX16" fmla="*/ 62275 w 93246"/>
                  <a:gd name="connsiteY16" fmla="*/ 22646 h 105567"/>
                  <a:gd name="connsiteX17" fmla="*/ 52951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2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10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8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8" y="103570"/>
                      <a:pt x="81257" y="103903"/>
                      <a:pt x="77261" y="104236"/>
                    </a:cubicBezTo>
                    <a:cubicBezTo>
                      <a:pt x="73598" y="104569"/>
                      <a:pt x="69269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661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8" y="40296"/>
                      <a:pt x="46623" y="40296"/>
                    </a:cubicBezTo>
                    <a:cubicBezTo>
                      <a:pt x="51619" y="40296"/>
                      <a:pt x="56281" y="40629"/>
                      <a:pt x="60610" y="40629"/>
                    </a:cubicBezTo>
                    <a:cubicBezTo>
                      <a:pt x="64939" y="40962"/>
                      <a:pt x="68270" y="41295"/>
                      <a:pt x="70601" y="41628"/>
                    </a:cubicBezTo>
                    <a:cubicBezTo>
                      <a:pt x="70601" y="36965"/>
                      <a:pt x="69935" y="33302"/>
                      <a:pt x="68270" y="29972"/>
                    </a:cubicBezTo>
                    <a:cubicBezTo>
                      <a:pt x="66938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1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2" y="17317"/>
                      <a:pt x="8992" y="14653"/>
                    </a:cubicBezTo>
                    <a:cubicBezTo>
                      <a:pt x="8992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10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70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9" y="77927"/>
                      <a:pt x="23978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7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453ED54-EE76-100A-4F64-159A28430D49}"/>
                  </a:ext>
                </a:extLst>
              </p:cNvPr>
              <p:cNvSpPr/>
              <p:nvPr/>
            </p:nvSpPr>
            <p:spPr>
              <a:xfrm>
                <a:off x="11178897" y="1228383"/>
                <a:ext cx="69268" cy="102570"/>
              </a:xfrm>
              <a:custGeom>
                <a:avLst/>
                <a:gdLst>
                  <a:gd name="connsiteX0" fmla="*/ 333 w 69268"/>
                  <a:gd name="connsiteY0" fmla="*/ 38298 h 102570"/>
                  <a:gd name="connsiteX1" fmla="*/ 11323 w 69268"/>
                  <a:gd name="connsiteY1" fmla="*/ 9991 h 102570"/>
                  <a:gd name="connsiteX2" fmla="*/ 41628 w 69268"/>
                  <a:gd name="connsiteY2" fmla="*/ 0 h 102570"/>
                  <a:gd name="connsiteX3" fmla="*/ 61609 w 69268"/>
                  <a:gd name="connsiteY3" fmla="*/ 3330 h 102570"/>
                  <a:gd name="connsiteX4" fmla="*/ 69269 w 69268"/>
                  <a:gd name="connsiteY4" fmla="*/ 13987 h 102570"/>
                  <a:gd name="connsiteX5" fmla="*/ 67270 w 69268"/>
                  <a:gd name="connsiteY5" fmla="*/ 20647 h 102570"/>
                  <a:gd name="connsiteX6" fmla="*/ 64273 w 69268"/>
                  <a:gd name="connsiteY6" fmla="*/ 24644 h 102570"/>
                  <a:gd name="connsiteX7" fmla="*/ 55948 w 69268"/>
                  <a:gd name="connsiteY7" fmla="*/ 21646 h 102570"/>
                  <a:gd name="connsiteX8" fmla="*/ 44958 w 69268"/>
                  <a:gd name="connsiteY8" fmla="*/ 20314 h 102570"/>
                  <a:gd name="connsiteX9" fmla="*/ 22312 w 69268"/>
                  <a:gd name="connsiteY9" fmla="*/ 44958 h 102570"/>
                  <a:gd name="connsiteX10" fmla="*/ 22312 w 69268"/>
                  <a:gd name="connsiteY10" fmla="*/ 102571 h 102570"/>
                  <a:gd name="connsiteX11" fmla="*/ 0 w 69268"/>
                  <a:gd name="connsiteY11" fmla="*/ 102571 h 102570"/>
                  <a:gd name="connsiteX12" fmla="*/ 0 w 69268"/>
                  <a:gd name="connsiteY12" fmla="*/ 38298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68" h="102570">
                    <a:moveTo>
                      <a:pt x="333" y="38298"/>
                    </a:moveTo>
                    <a:cubicBezTo>
                      <a:pt x="333" y="25976"/>
                      <a:pt x="3996" y="16651"/>
                      <a:pt x="11323" y="9991"/>
                    </a:cubicBezTo>
                    <a:cubicBezTo>
                      <a:pt x="18649" y="3330"/>
                      <a:pt x="28640" y="0"/>
                      <a:pt x="41628" y="0"/>
                    </a:cubicBezTo>
                    <a:cubicBezTo>
                      <a:pt x="49953" y="0"/>
                      <a:pt x="56614" y="999"/>
                      <a:pt x="61609" y="3330"/>
                    </a:cubicBezTo>
                    <a:cubicBezTo>
                      <a:pt x="66604" y="5661"/>
                      <a:pt x="69269" y="9325"/>
                      <a:pt x="69269" y="13987"/>
                    </a:cubicBezTo>
                    <a:cubicBezTo>
                      <a:pt x="69269" y="16318"/>
                      <a:pt x="68602" y="18316"/>
                      <a:pt x="67270" y="20647"/>
                    </a:cubicBezTo>
                    <a:cubicBezTo>
                      <a:pt x="65938" y="22645"/>
                      <a:pt x="64939" y="23978"/>
                      <a:pt x="64273" y="24644"/>
                    </a:cubicBezTo>
                    <a:cubicBezTo>
                      <a:pt x="61942" y="23645"/>
                      <a:pt x="59278" y="22645"/>
                      <a:pt x="55948" y="21646"/>
                    </a:cubicBezTo>
                    <a:cubicBezTo>
                      <a:pt x="52618" y="20647"/>
                      <a:pt x="48954" y="20314"/>
                      <a:pt x="44958" y="20314"/>
                    </a:cubicBezTo>
                    <a:cubicBezTo>
                      <a:pt x="29639" y="20314"/>
                      <a:pt x="22312" y="28640"/>
                      <a:pt x="22312" y="44958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3829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660B02A-93CF-64B0-A391-7C5EEDA0ECFB}"/>
                  </a:ext>
                </a:extLst>
              </p:cNvPr>
              <p:cNvSpPr/>
              <p:nvPr/>
            </p:nvSpPr>
            <p:spPr>
              <a:xfrm>
                <a:off x="11254160" y="1227717"/>
                <a:ext cx="94245" cy="105567"/>
              </a:xfrm>
              <a:custGeom>
                <a:avLst/>
                <a:gdLst>
                  <a:gd name="connsiteX0" fmla="*/ 91248 w 94245"/>
                  <a:gd name="connsiteY0" fmla="*/ 95577 h 105567"/>
                  <a:gd name="connsiteX1" fmla="*/ 86253 w 94245"/>
                  <a:gd name="connsiteY1" fmla="*/ 98241 h 105567"/>
                  <a:gd name="connsiteX2" fmla="*/ 77927 w 94245"/>
                  <a:gd name="connsiteY2" fmla="*/ 101572 h 105567"/>
                  <a:gd name="connsiteX3" fmla="*/ 66604 w 94245"/>
                  <a:gd name="connsiteY3" fmla="*/ 104236 h 105567"/>
                  <a:gd name="connsiteX4" fmla="*/ 52284 w 94245"/>
                  <a:gd name="connsiteY4" fmla="*/ 105568 h 105567"/>
                  <a:gd name="connsiteX5" fmla="*/ 31970 w 94245"/>
                  <a:gd name="connsiteY5" fmla="*/ 102238 h 105567"/>
                  <a:gd name="connsiteX6" fmla="*/ 15319 w 94245"/>
                  <a:gd name="connsiteY6" fmla="*/ 92247 h 105567"/>
                  <a:gd name="connsiteX7" fmla="*/ 3996 w 94245"/>
                  <a:gd name="connsiteY7" fmla="*/ 75929 h 105567"/>
                  <a:gd name="connsiteX8" fmla="*/ 0 w 94245"/>
                  <a:gd name="connsiteY8" fmla="*/ 53617 h 105567"/>
                  <a:gd name="connsiteX9" fmla="*/ 3996 w 94245"/>
                  <a:gd name="connsiteY9" fmla="*/ 31970 h 105567"/>
                  <a:gd name="connsiteX10" fmla="*/ 14986 w 94245"/>
                  <a:gd name="connsiteY10" fmla="*/ 14986 h 105567"/>
                  <a:gd name="connsiteX11" fmla="*/ 31637 w 94245"/>
                  <a:gd name="connsiteY11" fmla="*/ 3996 h 105567"/>
                  <a:gd name="connsiteX12" fmla="*/ 52617 w 94245"/>
                  <a:gd name="connsiteY12" fmla="*/ 0 h 105567"/>
                  <a:gd name="connsiteX13" fmla="*/ 70601 w 94245"/>
                  <a:gd name="connsiteY13" fmla="*/ 2664 h 105567"/>
                  <a:gd name="connsiteX14" fmla="*/ 83588 w 94245"/>
                  <a:gd name="connsiteY14" fmla="*/ 9991 h 105567"/>
                  <a:gd name="connsiteX15" fmla="*/ 91581 w 94245"/>
                  <a:gd name="connsiteY15" fmla="*/ 20314 h 105567"/>
                  <a:gd name="connsiteX16" fmla="*/ 94245 w 94245"/>
                  <a:gd name="connsiteY16" fmla="*/ 32969 h 105567"/>
                  <a:gd name="connsiteX17" fmla="*/ 91581 w 94245"/>
                  <a:gd name="connsiteY17" fmla="*/ 45624 h 105567"/>
                  <a:gd name="connsiteX18" fmla="*/ 82589 w 94245"/>
                  <a:gd name="connsiteY18" fmla="*/ 55282 h 105567"/>
                  <a:gd name="connsiteX19" fmla="*/ 65272 w 94245"/>
                  <a:gd name="connsiteY19" fmla="*/ 61609 h 105567"/>
                  <a:gd name="connsiteX20" fmla="*/ 37631 w 94245"/>
                  <a:gd name="connsiteY20" fmla="*/ 63940 h 105567"/>
                  <a:gd name="connsiteX21" fmla="*/ 30305 w 94245"/>
                  <a:gd name="connsiteY21" fmla="*/ 63940 h 105567"/>
                  <a:gd name="connsiteX22" fmla="*/ 22978 w 94245"/>
                  <a:gd name="connsiteY22" fmla="*/ 63607 h 105567"/>
                  <a:gd name="connsiteX23" fmla="*/ 32636 w 94245"/>
                  <a:gd name="connsiteY23" fmla="*/ 79925 h 105567"/>
                  <a:gd name="connsiteX24" fmla="*/ 55615 w 94245"/>
                  <a:gd name="connsiteY24" fmla="*/ 86253 h 105567"/>
                  <a:gd name="connsiteX25" fmla="*/ 64939 w 94245"/>
                  <a:gd name="connsiteY25" fmla="*/ 85587 h 105567"/>
                  <a:gd name="connsiteX26" fmla="*/ 72599 w 94245"/>
                  <a:gd name="connsiteY26" fmla="*/ 83589 h 105567"/>
                  <a:gd name="connsiteX27" fmla="*/ 78593 w 94245"/>
                  <a:gd name="connsiteY27" fmla="*/ 81257 h 105567"/>
                  <a:gd name="connsiteX28" fmla="*/ 82256 w 94245"/>
                  <a:gd name="connsiteY28" fmla="*/ 79592 h 105567"/>
                  <a:gd name="connsiteX29" fmla="*/ 91248 w 94245"/>
                  <a:gd name="connsiteY29" fmla="*/ 95577 h 105567"/>
                  <a:gd name="connsiteX30" fmla="*/ 22978 w 94245"/>
                  <a:gd name="connsiteY30" fmla="*/ 48621 h 105567"/>
                  <a:gd name="connsiteX31" fmla="*/ 31637 w 94245"/>
                  <a:gd name="connsiteY31" fmla="*/ 48954 h 105567"/>
                  <a:gd name="connsiteX32" fmla="*/ 39963 w 94245"/>
                  <a:gd name="connsiteY32" fmla="*/ 48954 h 105567"/>
                  <a:gd name="connsiteX33" fmla="*/ 57280 w 94245"/>
                  <a:gd name="connsiteY33" fmla="*/ 47622 h 105567"/>
                  <a:gd name="connsiteX34" fmla="*/ 67603 w 94245"/>
                  <a:gd name="connsiteY34" fmla="*/ 43959 h 105567"/>
                  <a:gd name="connsiteX35" fmla="*/ 72599 w 94245"/>
                  <a:gd name="connsiteY35" fmla="*/ 38964 h 105567"/>
                  <a:gd name="connsiteX36" fmla="*/ 73931 w 94245"/>
                  <a:gd name="connsiteY36" fmla="*/ 33302 h 105567"/>
                  <a:gd name="connsiteX37" fmla="*/ 67937 w 94245"/>
                  <a:gd name="connsiteY37" fmla="*/ 21979 h 105567"/>
                  <a:gd name="connsiteX38" fmla="*/ 53283 w 94245"/>
                  <a:gd name="connsiteY38" fmla="*/ 18316 h 105567"/>
                  <a:gd name="connsiteX39" fmla="*/ 40628 w 94245"/>
                  <a:gd name="connsiteY39" fmla="*/ 20980 h 105567"/>
                  <a:gd name="connsiteX40" fmla="*/ 31637 w 94245"/>
                  <a:gd name="connsiteY40" fmla="*/ 27974 h 105567"/>
                  <a:gd name="connsiteX41" fmla="*/ 25976 w 94245"/>
                  <a:gd name="connsiteY41" fmla="*/ 37964 h 105567"/>
                  <a:gd name="connsiteX42" fmla="*/ 22978 w 94245"/>
                  <a:gd name="connsiteY42" fmla="*/ 48621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4245" h="105567">
                    <a:moveTo>
                      <a:pt x="91248" y="95577"/>
                    </a:moveTo>
                    <a:cubicBezTo>
                      <a:pt x="90249" y="96243"/>
                      <a:pt x="88584" y="97242"/>
                      <a:pt x="86253" y="98241"/>
                    </a:cubicBezTo>
                    <a:cubicBezTo>
                      <a:pt x="83921" y="99574"/>
                      <a:pt x="81257" y="100573"/>
                      <a:pt x="77927" y="101572"/>
                    </a:cubicBezTo>
                    <a:cubicBezTo>
                      <a:pt x="74597" y="102571"/>
                      <a:pt x="70934" y="103570"/>
                      <a:pt x="66604" y="104236"/>
                    </a:cubicBezTo>
                    <a:cubicBezTo>
                      <a:pt x="62275" y="104902"/>
                      <a:pt x="57613" y="105568"/>
                      <a:pt x="52284" y="105568"/>
                    </a:cubicBezTo>
                    <a:cubicBezTo>
                      <a:pt x="44958" y="105568"/>
                      <a:pt x="38297" y="104569"/>
                      <a:pt x="31970" y="102238"/>
                    </a:cubicBezTo>
                    <a:cubicBezTo>
                      <a:pt x="25643" y="99907"/>
                      <a:pt x="20314" y="96576"/>
                      <a:pt x="15319" y="92247"/>
                    </a:cubicBezTo>
                    <a:cubicBezTo>
                      <a:pt x="10657" y="87918"/>
                      <a:pt x="6993" y="82256"/>
                      <a:pt x="3996" y="75929"/>
                    </a:cubicBezTo>
                    <a:cubicBezTo>
                      <a:pt x="1332" y="69602"/>
                      <a:pt x="0" y="61942"/>
                      <a:pt x="0" y="53617"/>
                    </a:cubicBezTo>
                    <a:cubicBezTo>
                      <a:pt x="0" y="45624"/>
                      <a:pt x="1332" y="38298"/>
                      <a:pt x="3996" y="31970"/>
                    </a:cubicBezTo>
                    <a:cubicBezTo>
                      <a:pt x="6660" y="25310"/>
                      <a:pt x="10324" y="19648"/>
                      <a:pt x="14986" y="14986"/>
                    </a:cubicBezTo>
                    <a:cubicBezTo>
                      <a:pt x="19648" y="10324"/>
                      <a:pt x="25309" y="6660"/>
                      <a:pt x="31637" y="3996"/>
                    </a:cubicBezTo>
                    <a:cubicBezTo>
                      <a:pt x="37964" y="1332"/>
                      <a:pt x="44958" y="0"/>
                      <a:pt x="52617" y="0"/>
                    </a:cubicBezTo>
                    <a:cubicBezTo>
                      <a:pt x="59278" y="0"/>
                      <a:pt x="65272" y="999"/>
                      <a:pt x="70601" y="2664"/>
                    </a:cubicBezTo>
                    <a:cubicBezTo>
                      <a:pt x="75929" y="4329"/>
                      <a:pt x="80258" y="6993"/>
                      <a:pt x="83588" y="9991"/>
                    </a:cubicBezTo>
                    <a:cubicBezTo>
                      <a:pt x="87252" y="12988"/>
                      <a:pt x="89916" y="16318"/>
                      <a:pt x="91581" y="20314"/>
                    </a:cubicBezTo>
                    <a:cubicBezTo>
                      <a:pt x="93246" y="24311"/>
                      <a:pt x="94245" y="28640"/>
                      <a:pt x="94245" y="32969"/>
                    </a:cubicBezTo>
                    <a:cubicBezTo>
                      <a:pt x="94245" y="37631"/>
                      <a:pt x="93246" y="41961"/>
                      <a:pt x="91581" y="45624"/>
                    </a:cubicBezTo>
                    <a:cubicBezTo>
                      <a:pt x="89916" y="49287"/>
                      <a:pt x="86919" y="52617"/>
                      <a:pt x="82589" y="55282"/>
                    </a:cubicBezTo>
                    <a:cubicBezTo>
                      <a:pt x="78260" y="57946"/>
                      <a:pt x="72599" y="60277"/>
                      <a:pt x="65272" y="61609"/>
                    </a:cubicBezTo>
                    <a:cubicBezTo>
                      <a:pt x="57946" y="63274"/>
                      <a:pt x="48954" y="63940"/>
                      <a:pt x="37631" y="63940"/>
                    </a:cubicBezTo>
                    <a:cubicBezTo>
                      <a:pt x="34967" y="63940"/>
                      <a:pt x="32636" y="63940"/>
                      <a:pt x="30305" y="63940"/>
                    </a:cubicBezTo>
                    <a:cubicBezTo>
                      <a:pt x="27974" y="63940"/>
                      <a:pt x="25643" y="63940"/>
                      <a:pt x="22978" y="63607"/>
                    </a:cubicBezTo>
                    <a:cubicBezTo>
                      <a:pt x="23977" y="70268"/>
                      <a:pt x="27308" y="75929"/>
                      <a:pt x="32636" y="79925"/>
                    </a:cubicBezTo>
                    <a:cubicBezTo>
                      <a:pt x="37964" y="84255"/>
                      <a:pt x="45624" y="86253"/>
                      <a:pt x="55615" y="86253"/>
                    </a:cubicBezTo>
                    <a:cubicBezTo>
                      <a:pt x="58945" y="86253"/>
                      <a:pt x="61942" y="85920"/>
                      <a:pt x="64939" y="85587"/>
                    </a:cubicBezTo>
                    <a:cubicBezTo>
                      <a:pt x="67937" y="84921"/>
                      <a:pt x="70268" y="84255"/>
                      <a:pt x="72599" y="83589"/>
                    </a:cubicBezTo>
                    <a:cubicBezTo>
                      <a:pt x="74930" y="82922"/>
                      <a:pt x="76928" y="81923"/>
                      <a:pt x="78593" y="81257"/>
                    </a:cubicBezTo>
                    <a:cubicBezTo>
                      <a:pt x="80258" y="80591"/>
                      <a:pt x="81257" y="79925"/>
                      <a:pt x="82256" y="79592"/>
                    </a:cubicBezTo>
                    <a:lnTo>
                      <a:pt x="91248" y="95577"/>
                    </a:lnTo>
                    <a:close/>
                    <a:moveTo>
                      <a:pt x="22978" y="48621"/>
                    </a:moveTo>
                    <a:cubicBezTo>
                      <a:pt x="25976" y="48621"/>
                      <a:pt x="28973" y="48954"/>
                      <a:pt x="31637" y="48954"/>
                    </a:cubicBezTo>
                    <a:cubicBezTo>
                      <a:pt x="34301" y="48954"/>
                      <a:pt x="36965" y="48954"/>
                      <a:pt x="39963" y="48954"/>
                    </a:cubicBezTo>
                    <a:cubicBezTo>
                      <a:pt x="46956" y="48954"/>
                      <a:pt x="52950" y="48621"/>
                      <a:pt x="57280" y="47622"/>
                    </a:cubicBezTo>
                    <a:cubicBezTo>
                      <a:pt x="61609" y="46623"/>
                      <a:pt x="65272" y="45624"/>
                      <a:pt x="67603" y="43959"/>
                    </a:cubicBezTo>
                    <a:cubicBezTo>
                      <a:pt x="69935" y="42627"/>
                      <a:pt x="71600" y="40962"/>
                      <a:pt x="72599" y="38964"/>
                    </a:cubicBezTo>
                    <a:cubicBezTo>
                      <a:pt x="73265" y="36965"/>
                      <a:pt x="73931" y="35300"/>
                      <a:pt x="73931" y="33302"/>
                    </a:cubicBezTo>
                    <a:cubicBezTo>
                      <a:pt x="73931" y="28307"/>
                      <a:pt x="71933" y="24644"/>
                      <a:pt x="67937" y="21979"/>
                    </a:cubicBezTo>
                    <a:cubicBezTo>
                      <a:pt x="63940" y="19315"/>
                      <a:pt x="58945" y="18316"/>
                      <a:pt x="53283" y="18316"/>
                    </a:cubicBezTo>
                    <a:cubicBezTo>
                      <a:pt x="48621" y="18316"/>
                      <a:pt x="44292" y="19315"/>
                      <a:pt x="40628" y="20980"/>
                    </a:cubicBezTo>
                    <a:cubicBezTo>
                      <a:pt x="36965" y="22646"/>
                      <a:pt x="33968" y="24977"/>
                      <a:pt x="31637" y="27974"/>
                    </a:cubicBezTo>
                    <a:cubicBezTo>
                      <a:pt x="29306" y="30971"/>
                      <a:pt x="27308" y="33968"/>
                      <a:pt x="25976" y="37964"/>
                    </a:cubicBezTo>
                    <a:cubicBezTo>
                      <a:pt x="23645" y="40962"/>
                      <a:pt x="22978" y="44625"/>
                      <a:pt x="22978" y="48621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4EA254-678A-2D98-F5E3-55AE1DA7C30E}"/>
                </a:ext>
              </a:extLst>
            </p:cNvPr>
            <p:cNvSpPr/>
            <p:nvPr/>
          </p:nvSpPr>
          <p:spPr>
            <a:xfrm>
              <a:off x="8576330" y="787462"/>
              <a:ext cx="396962" cy="343012"/>
            </a:xfrm>
            <a:custGeom>
              <a:avLst/>
              <a:gdLst>
                <a:gd name="connsiteX0" fmla="*/ 271080 w 396962"/>
                <a:gd name="connsiteY0" fmla="*/ 343013 h 343012"/>
                <a:gd name="connsiteX1" fmla="*/ 396962 w 396962"/>
                <a:gd name="connsiteY1" fmla="*/ 343013 h 343012"/>
                <a:gd name="connsiteX2" fmla="*/ 198148 w 396962"/>
                <a:gd name="connsiteY2" fmla="*/ 162515 h 343012"/>
                <a:gd name="connsiteX3" fmla="*/ 382309 w 396962"/>
                <a:gd name="connsiteY3" fmla="*/ 333 h 343012"/>
                <a:gd name="connsiteX4" fmla="*/ 263420 w 396962"/>
                <a:gd name="connsiteY4" fmla="*/ 333 h 343012"/>
                <a:gd name="connsiteX5" fmla="*/ 98242 w 396962"/>
                <a:gd name="connsiteY5" fmla="*/ 152191 h 343012"/>
                <a:gd name="connsiteX6" fmla="*/ 98242 w 396962"/>
                <a:gd name="connsiteY6" fmla="*/ 0 h 343012"/>
                <a:gd name="connsiteX7" fmla="*/ 0 w 396962"/>
                <a:gd name="connsiteY7" fmla="*/ 0 h 343012"/>
                <a:gd name="connsiteX8" fmla="*/ 0 w 396962"/>
                <a:gd name="connsiteY8" fmla="*/ 343013 h 343012"/>
                <a:gd name="connsiteX9" fmla="*/ 98242 w 396962"/>
                <a:gd name="connsiteY9" fmla="*/ 343013 h 343012"/>
                <a:gd name="connsiteX10" fmla="*/ 98242 w 396962"/>
                <a:gd name="connsiteY10" fmla="*/ 181497 h 343012"/>
                <a:gd name="connsiteX11" fmla="*/ 271080 w 396962"/>
                <a:gd name="connsiteY11" fmla="*/ 343013 h 34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6962" h="343012">
                  <a:moveTo>
                    <a:pt x="271080" y="343013"/>
                  </a:moveTo>
                  <a:lnTo>
                    <a:pt x="396962" y="343013"/>
                  </a:lnTo>
                  <a:lnTo>
                    <a:pt x="198148" y="162515"/>
                  </a:lnTo>
                  <a:lnTo>
                    <a:pt x="382309" y="333"/>
                  </a:lnTo>
                  <a:lnTo>
                    <a:pt x="263420" y="333"/>
                  </a:lnTo>
                  <a:lnTo>
                    <a:pt x="98242" y="152191"/>
                  </a:lnTo>
                  <a:lnTo>
                    <a:pt x="98242" y="0"/>
                  </a:lnTo>
                  <a:lnTo>
                    <a:pt x="0" y="0"/>
                  </a:lnTo>
                  <a:lnTo>
                    <a:pt x="0" y="343013"/>
                  </a:lnTo>
                  <a:lnTo>
                    <a:pt x="98242" y="343013"/>
                  </a:lnTo>
                  <a:lnTo>
                    <a:pt x="98242" y="181497"/>
                  </a:lnTo>
                  <a:lnTo>
                    <a:pt x="271080" y="343013"/>
                  </a:lnTo>
                  <a:close/>
                </a:path>
              </a:pathLst>
            </a:custGeom>
            <a:solidFill>
              <a:srgbClr val="F2F2F3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4EBF115-11BD-9630-F868-067A0AC3D729}"/>
                </a:ext>
              </a:extLst>
            </p:cNvPr>
            <p:cNvSpPr/>
            <p:nvPr/>
          </p:nvSpPr>
          <p:spPr>
            <a:xfrm>
              <a:off x="9106168" y="788461"/>
              <a:ext cx="452243" cy="343678"/>
            </a:xfrm>
            <a:custGeom>
              <a:avLst/>
              <a:gdLst>
                <a:gd name="connsiteX0" fmla="*/ 0 w 452243"/>
                <a:gd name="connsiteY0" fmla="*/ 171839 h 343678"/>
                <a:gd name="connsiteX1" fmla="*/ 226122 w 452243"/>
                <a:gd name="connsiteY1" fmla="*/ 0 h 343678"/>
                <a:gd name="connsiteX2" fmla="*/ 452244 w 452243"/>
                <a:gd name="connsiteY2" fmla="*/ 171839 h 343678"/>
                <a:gd name="connsiteX3" fmla="*/ 226122 w 452243"/>
                <a:gd name="connsiteY3" fmla="*/ 343679 h 343678"/>
                <a:gd name="connsiteX4" fmla="*/ 0 w 452243"/>
                <a:gd name="connsiteY4" fmla="*/ 171839 h 343678"/>
                <a:gd name="connsiteX5" fmla="*/ 351338 w 452243"/>
                <a:gd name="connsiteY5" fmla="*/ 171173 h 343678"/>
                <a:gd name="connsiteX6" fmla="*/ 226122 w 452243"/>
                <a:gd name="connsiteY6" fmla="*/ 41295 h 343678"/>
                <a:gd name="connsiteX7" fmla="*/ 100240 w 452243"/>
                <a:gd name="connsiteY7" fmla="*/ 171173 h 343678"/>
                <a:gd name="connsiteX8" fmla="*/ 226122 w 452243"/>
                <a:gd name="connsiteY8" fmla="*/ 302384 h 343678"/>
                <a:gd name="connsiteX9" fmla="*/ 351338 w 452243"/>
                <a:gd name="connsiteY9" fmla="*/ 171173 h 34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243" h="343678">
                  <a:moveTo>
                    <a:pt x="0" y="171839"/>
                  </a:moveTo>
                  <a:cubicBezTo>
                    <a:pt x="0" y="70268"/>
                    <a:pt x="34634" y="0"/>
                    <a:pt x="226122" y="0"/>
                  </a:cubicBezTo>
                  <a:cubicBezTo>
                    <a:pt x="417943" y="0"/>
                    <a:pt x="452244" y="70268"/>
                    <a:pt x="452244" y="171839"/>
                  </a:cubicBezTo>
                  <a:cubicBezTo>
                    <a:pt x="452244" y="272745"/>
                    <a:pt x="417943" y="343679"/>
                    <a:pt x="226122" y="343679"/>
                  </a:cubicBezTo>
                  <a:cubicBezTo>
                    <a:pt x="34967" y="343679"/>
                    <a:pt x="0" y="272745"/>
                    <a:pt x="0" y="171839"/>
                  </a:cubicBezTo>
                  <a:close/>
                  <a:moveTo>
                    <a:pt x="351338" y="171173"/>
                  </a:moveTo>
                  <a:cubicBezTo>
                    <a:pt x="351338" y="91914"/>
                    <a:pt x="338683" y="41295"/>
                    <a:pt x="226122" y="41295"/>
                  </a:cubicBezTo>
                  <a:cubicBezTo>
                    <a:pt x="114227" y="41295"/>
                    <a:pt x="100240" y="91581"/>
                    <a:pt x="100240" y="171173"/>
                  </a:cubicBezTo>
                  <a:cubicBezTo>
                    <a:pt x="100240" y="251432"/>
                    <a:pt x="113894" y="302384"/>
                    <a:pt x="226122" y="302384"/>
                  </a:cubicBezTo>
                  <a:cubicBezTo>
                    <a:pt x="338683" y="302384"/>
                    <a:pt x="351338" y="251765"/>
                    <a:pt x="351338" y="171173"/>
                  </a:cubicBezTo>
                  <a:close/>
                </a:path>
              </a:pathLst>
            </a:custGeom>
            <a:solidFill>
              <a:srgbClr val="F2F2F3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4" name="Graphic 14">
              <a:extLst>
                <a:ext uri="{FF2B5EF4-FFF2-40B4-BE49-F238E27FC236}">
                  <a16:creationId xmlns:a16="http://schemas.microsoft.com/office/drawing/2014/main" id="{6BEDB5C6-E0D7-BF09-C420-8DB6F56C3443}"/>
                </a:ext>
              </a:extLst>
            </p:cNvPr>
            <p:cNvGrpSpPr/>
            <p:nvPr/>
          </p:nvGrpSpPr>
          <p:grpSpPr>
            <a:xfrm>
              <a:off x="9728586" y="787795"/>
              <a:ext cx="1655119" cy="345015"/>
              <a:chOff x="9728586" y="787795"/>
              <a:chExt cx="1655119" cy="345015"/>
            </a:xfrm>
            <a:solidFill>
              <a:srgbClr val="F2F2F3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80B3300-5D0A-AAA6-0F0D-CA8B7D1C3ED6}"/>
                  </a:ext>
                </a:extLst>
              </p:cNvPr>
              <p:cNvSpPr/>
              <p:nvPr/>
            </p:nvSpPr>
            <p:spPr>
              <a:xfrm>
                <a:off x="10269414" y="787800"/>
                <a:ext cx="267081" cy="345010"/>
              </a:xfrm>
              <a:custGeom>
                <a:avLst/>
                <a:gdLst>
                  <a:gd name="connsiteX0" fmla="*/ 116225 w 267083"/>
                  <a:gd name="connsiteY0" fmla="*/ 277740 h 345010"/>
                  <a:gd name="connsiteX1" fmla="*/ 85587 w 267083"/>
                  <a:gd name="connsiteY1" fmla="*/ 222126 h 345010"/>
                  <a:gd name="connsiteX2" fmla="*/ 85587 w 267083"/>
                  <a:gd name="connsiteY2" fmla="*/ 0 h 345010"/>
                  <a:gd name="connsiteX3" fmla="*/ 0 w 267083"/>
                  <a:gd name="connsiteY3" fmla="*/ 0 h 345010"/>
                  <a:gd name="connsiteX4" fmla="*/ 0 w 267083"/>
                  <a:gd name="connsiteY4" fmla="*/ 222126 h 345010"/>
                  <a:gd name="connsiteX5" fmla="*/ 75929 w 267083"/>
                  <a:gd name="connsiteY5" fmla="*/ 327361 h 345010"/>
                  <a:gd name="connsiteX6" fmla="*/ 194818 w 267083"/>
                  <a:gd name="connsiteY6" fmla="*/ 345011 h 345010"/>
                  <a:gd name="connsiteX7" fmla="*/ 267084 w 267083"/>
                  <a:gd name="connsiteY7" fmla="*/ 345011 h 345010"/>
                  <a:gd name="connsiteX8" fmla="*/ 267084 w 267083"/>
                  <a:gd name="connsiteY8" fmla="*/ 292393 h 345010"/>
                  <a:gd name="connsiteX9" fmla="*/ 193153 w 267083"/>
                  <a:gd name="connsiteY9" fmla="*/ 292393 h 345010"/>
                  <a:gd name="connsiteX10" fmla="*/ 116225 w 267083"/>
                  <a:gd name="connsiteY10" fmla="*/ 277740 h 34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7083" h="345010">
                    <a:moveTo>
                      <a:pt x="116225" y="277740"/>
                    </a:moveTo>
                    <a:cubicBezTo>
                      <a:pt x="89250" y="262421"/>
                      <a:pt x="85587" y="241108"/>
                      <a:pt x="85587" y="222126"/>
                    </a:cubicBezTo>
                    <a:lnTo>
                      <a:pt x="85587" y="0"/>
                    </a:lnTo>
                    <a:lnTo>
                      <a:pt x="0" y="0"/>
                    </a:lnTo>
                    <a:lnTo>
                      <a:pt x="0" y="222126"/>
                    </a:lnTo>
                    <a:cubicBezTo>
                      <a:pt x="0" y="240442"/>
                      <a:pt x="0" y="296057"/>
                      <a:pt x="75929" y="327361"/>
                    </a:cubicBezTo>
                    <a:cubicBezTo>
                      <a:pt x="113560" y="343013"/>
                      <a:pt x="155188" y="345011"/>
                      <a:pt x="194818" y="345011"/>
                    </a:cubicBezTo>
                    <a:lnTo>
                      <a:pt x="267084" y="345011"/>
                    </a:lnTo>
                    <a:lnTo>
                      <a:pt x="267084" y="292393"/>
                    </a:lnTo>
                    <a:lnTo>
                      <a:pt x="193153" y="292393"/>
                    </a:lnTo>
                    <a:cubicBezTo>
                      <a:pt x="171506" y="292393"/>
                      <a:pt x="141201" y="292393"/>
                      <a:pt x="116225" y="277740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BFE3BB7-E533-D495-2EDC-9243E94375D9}"/>
                  </a:ext>
                </a:extLst>
              </p:cNvPr>
              <p:cNvSpPr/>
              <p:nvPr/>
            </p:nvSpPr>
            <p:spPr>
              <a:xfrm>
                <a:off x="10724655" y="787795"/>
                <a:ext cx="85253" cy="345010"/>
              </a:xfrm>
              <a:custGeom>
                <a:avLst/>
                <a:gdLst>
                  <a:gd name="connsiteX0" fmla="*/ 0 w 85253"/>
                  <a:gd name="connsiteY0" fmla="*/ 0 h 345010"/>
                  <a:gd name="connsiteX1" fmla="*/ 85254 w 85253"/>
                  <a:gd name="connsiteY1" fmla="*/ 0 h 345010"/>
                  <a:gd name="connsiteX2" fmla="*/ 85254 w 85253"/>
                  <a:gd name="connsiteY2" fmla="*/ 345011 h 345010"/>
                  <a:gd name="connsiteX3" fmla="*/ 0 w 85253"/>
                  <a:gd name="connsiteY3" fmla="*/ 345011 h 34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253" h="345010">
                    <a:moveTo>
                      <a:pt x="0" y="0"/>
                    </a:moveTo>
                    <a:lnTo>
                      <a:pt x="85254" y="0"/>
                    </a:lnTo>
                    <a:lnTo>
                      <a:pt x="85254" y="345011"/>
                    </a:lnTo>
                    <a:lnTo>
                      <a:pt x="0" y="34501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F440EFF-F7CF-1EDF-FFE5-863A04FE5E17}"/>
                  </a:ext>
                </a:extLst>
              </p:cNvPr>
              <p:cNvSpPr/>
              <p:nvPr/>
            </p:nvSpPr>
            <p:spPr>
              <a:xfrm>
                <a:off x="11019379" y="787795"/>
                <a:ext cx="364326" cy="344677"/>
              </a:xfrm>
              <a:custGeom>
                <a:avLst/>
                <a:gdLst>
                  <a:gd name="connsiteX0" fmla="*/ 333355 w 364326"/>
                  <a:gd name="connsiteY0" fmla="*/ 196816 h 344677"/>
                  <a:gd name="connsiteX1" fmla="*/ 202811 w 364326"/>
                  <a:gd name="connsiteY1" fmla="*/ 143199 h 344677"/>
                  <a:gd name="connsiteX2" fmla="*/ 196150 w 364326"/>
                  <a:gd name="connsiteY2" fmla="*/ 141201 h 344677"/>
                  <a:gd name="connsiteX3" fmla="*/ 99907 w 364326"/>
                  <a:gd name="connsiteY3" fmla="*/ 104236 h 344677"/>
                  <a:gd name="connsiteX4" fmla="*/ 89250 w 364326"/>
                  <a:gd name="connsiteY4" fmla="*/ 82922 h 344677"/>
                  <a:gd name="connsiteX5" fmla="*/ 95577 w 364326"/>
                  <a:gd name="connsiteY5" fmla="*/ 68936 h 344677"/>
                  <a:gd name="connsiteX6" fmla="*/ 165179 w 364326"/>
                  <a:gd name="connsiteY6" fmla="*/ 52951 h 344677"/>
                  <a:gd name="connsiteX7" fmla="*/ 339682 w 364326"/>
                  <a:gd name="connsiteY7" fmla="*/ 52951 h 344677"/>
                  <a:gd name="connsiteX8" fmla="*/ 339682 w 364326"/>
                  <a:gd name="connsiteY8" fmla="*/ 0 h 344677"/>
                  <a:gd name="connsiteX9" fmla="*/ 169841 w 364326"/>
                  <a:gd name="connsiteY9" fmla="*/ 0 h 344677"/>
                  <a:gd name="connsiteX10" fmla="*/ 26642 w 364326"/>
                  <a:gd name="connsiteY10" fmla="*/ 37965 h 344677"/>
                  <a:gd name="connsiteX11" fmla="*/ 3996 w 364326"/>
                  <a:gd name="connsiteY11" fmla="*/ 87585 h 344677"/>
                  <a:gd name="connsiteX12" fmla="*/ 32303 w 364326"/>
                  <a:gd name="connsiteY12" fmla="*/ 140202 h 344677"/>
                  <a:gd name="connsiteX13" fmla="*/ 164180 w 364326"/>
                  <a:gd name="connsiteY13" fmla="*/ 193819 h 344677"/>
                  <a:gd name="connsiteX14" fmla="*/ 170840 w 364326"/>
                  <a:gd name="connsiteY14" fmla="*/ 195817 h 344677"/>
                  <a:gd name="connsiteX15" fmla="*/ 278740 w 364326"/>
                  <a:gd name="connsiteY15" fmla="*/ 257426 h 344677"/>
                  <a:gd name="connsiteX16" fmla="*/ 184827 w 364326"/>
                  <a:gd name="connsiteY16" fmla="*/ 292060 h 344677"/>
                  <a:gd name="connsiteX17" fmla="*/ 0 w 364326"/>
                  <a:gd name="connsiteY17" fmla="*/ 292060 h 344677"/>
                  <a:gd name="connsiteX18" fmla="*/ 0 w 364326"/>
                  <a:gd name="connsiteY18" fmla="*/ 344678 h 344677"/>
                  <a:gd name="connsiteX19" fmla="*/ 191821 w 364326"/>
                  <a:gd name="connsiteY19" fmla="*/ 344678 h 344677"/>
                  <a:gd name="connsiteX20" fmla="*/ 342347 w 364326"/>
                  <a:gd name="connsiteY20" fmla="*/ 302384 h 344677"/>
                  <a:gd name="connsiteX21" fmla="*/ 364326 w 364326"/>
                  <a:gd name="connsiteY21" fmla="*/ 252764 h 344677"/>
                  <a:gd name="connsiteX22" fmla="*/ 333355 w 364326"/>
                  <a:gd name="connsiteY22" fmla="*/ 196816 h 344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4326" h="344677">
                    <a:moveTo>
                      <a:pt x="333355" y="196816"/>
                    </a:moveTo>
                    <a:cubicBezTo>
                      <a:pt x="303383" y="172505"/>
                      <a:pt x="249767" y="156853"/>
                      <a:pt x="202811" y="143199"/>
                    </a:cubicBezTo>
                    <a:lnTo>
                      <a:pt x="196150" y="141201"/>
                    </a:lnTo>
                    <a:cubicBezTo>
                      <a:pt x="135207" y="123551"/>
                      <a:pt x="111895" y="114560"/>
                      <a:pt x="99907" y="104236"/>
                    </a:cubicBezTo>
                    <a:cubicBezTo>
                      <a:pt x="92913" y="98575"/>
                      <a:pt x="89250" y="90915"/>
                      <a:pt x="89250" y="82922"/>
                    </a:cubicBezTo>
                    <a:cubicBezTo>
                      <a:pt x="89250" y="77594"/>
                      <a:pt x="91248" y="72932"/>
                      <a:pt x="95577" y="68936"/>
                    </a:cubicBezTo>
                    <a:cubicBezTo>
                      <a:pt x="110896" y="52951"/>
                      <a:pt x="137205" y="52951"/>
                      <a:pt x="165179" y="52951"/>
                    </a:cubicBezTo>
                    <a:lnTo>
                      <a:pt x="339682" y="52951"/>
                    </a:lnTo>
                    <a:lnTo>
                      <a:pt x="339682" y="0"/>
                    </a:lnTo>
                    <a:lnTo>
                      <a:pt x="169841" y="0"/>
                    </a:lnTo>
                    <a:cubicBezTo>
                      <a:pt x="119888" y="0"/>
                      <a:pt x="63607" y="4662"/>
                      <a:pt x="26642" y="37965"/>
                    </a:cubicBezTo>
                    <a:cubicBezTo>
                      <a:pt x="11656" y="51285"/>
                      <a:pt x="3996" y="68603"/>
                      <a:pt x="3996" y="87585"/>
                    </a:cubicBezTo>
                    <a:cubicBezTo>
                      <a:pt x="3996" y="105901"/>
                      <a:pt x="13987" y="124883"/>
                      <a:pt x="32303" y="140202"/>
                    </a:cubicBezTo>
                    <a:cubicBezTo>
                      <a:pt x="62275" y="164846"/>
                      <a:pt x="118556" y="180831"/>
                      <a:pt x="164180" y="193819"/>
                    </a:cubicBezTo>
                    <a:lnTo>
                      <a:pt x="170840" y="195817"/>
                    </a:lnTo>
                    <a:cubicBezTo>
                      <a:pt x="233449" y="213800"/>
                      <a:pt x="278740" y="226788"/>
                      <a:pt x="278740" y="257426"/>
                    </a:cubicBezTo>
                    <a:cubicBezTo>
                      <a:pt x="278740" y="286066"/>
                      <a:pt x="227787" y="292060"/>
                      <a:pt x="184827" y="292060"/>
                    </a:cubicBezTo>
                    <a:lnTo>
                      <a:pt x="0" y="292060"/>
                    </a:lnTo>
                    <a:lnTo>
                      <a:pt x="0" y="344678"/>
                    </a:lnTo>
                    <a:lnTo>
                      <a:pt x="191821" y="344678"/>
                    </a:lnTo>
                    <a:cubicBezTo>
                      <a:pt x="244438" y="344678"/>
                      <a:pt x="303716" y="341348"/>
                      <a:pt x="342347" y="302384"/>
                    </a:cubicBezTo>
                    <a:cubicBezTo>
                      <a:pt x="357000" y="288064"/>
                      <a:pt x="364326" y="271413"/>
                      <a:pt x="364326" y="252764"/>
                    </a:cubicBezTo>
                    <a:cubicBezTo>
                      <a:pt x="364326" y="233448"/>
                      <a:pt x="353003" y="212801"/>
                      <a:pt x="333355" y="196816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2825A58-26B0-E40A-9558-8A8B7BA94D19}"/>
                  </a:ext>
                </a:extLst>
              </p:cNvPr>
              <p:cNvSpPr/>
              <p:nvPr/>
            </p:nvSpPr>
            <p:spPr>
              <a:xfrm>
                <a:off x="9728586" y="789127"/>
                <a:ext cx="324030" cy="342346"/>
              </a:xfrm>
              <a:custGeom>
                <a:avLst/>
                <a:gdLst>
                  <a:gd name="connsiteX0" fmla="*/ 193153 w 324030"/>
                  <a:gd name="connsiteY0" fmla="*/ 289729 h 342346"/>
                  <a:gd name="connsiteX1" fmla="*/ 115892 w 324030"/>
                  <a:gd name="connsiteY1" fmla="*/ 275409 h 342346"/>
                  <a:gd name="connsiteX2" fmla="*/ 85254 w 324030"/>
                  <a:gd name="connsiteY2" fmla="*/ 219795 h 342346"/>
                  <a:gd name="connsiteX3" fmla="*/ 85254 w 324030"/>
                  <a:gd name="connsiteY3" fmla="*/ 198148 h 342346"/>
                  <a:gd name="connsiteX4" fmla="*/ 324030 w 324030"/>
                  <a:gd name="connsiteY4" fmla="*/ 198148 h 342346"/>
                  <a:gd name="connsiteX5" fmla="*/ 324030 w 324030"/>
                  <a:gd name="connsiteY5" fmla="*/ 146530 h 342346"/>
                  <a:gd name="connsiteX6" fmla="*/ 85254 w 324030"/>
                  <a:gd name="connsiteY6" fmla="*/ 146530 h 342346"/>
                  <a:gd name="connsiteX7" fmla="*/ 85254 w 324030"/>
                  <a:gd name="connsiteY7" fmla="*/ 122885 h 342346"/>
                  <a:gd name="connsiteX8" fmla="*/ 115892 w 324030"/>
                  <a:gd name="connsiteY8" fmla="*/ 67270 h 342346"/>
                  <a:gd name="connsiteX9" fmla="*/ 193153 w 324030"/>
                  <a:gd name="connsiteY9" fmla="*/ 52951 h 342346"/>
                  <a:gd name="connsiteX10" fmla="*/ 324030 w 324030"/>
                  <a:gd name="connsiteY10" fmla="*/ 52951 h 342346"/>
                  <a:gd name="connsiteX11" fmla="*/ 324030 w 324030"/>
                  <a:gd name="connsiteY11" fmla="*/ 0 h 342346"/>
                  <a:gd name="connsiteX12" fmla="*/ 194818 w 324030"/>
                  <a:gd name="connsiteY12" fmla="*/ 0 h 342346"/>
                  <a:gd name="connsiteX13" fmla="*/ 85254 w 324030"/>
                  <a:gd name="connsiteY13" fmla="*/ 14320 h 342346"/>
                  <a:gd name="connsiteX14" fmla="*/ 75929 w 324030"/>
                  <a:gd name="connsiteY14" fmla="*/ 17650 h 342346"/>
                  <a:gd name="connsiteX15" fmla="*/ 0 w 324030"/>
                  <a:gd name="connsiteY15" fmla="*/ 122885 h 342346"/>
                  <a:gd name="connsiteX16" fmla="*/ 0 w 324030"/>
                  <a:gd name="connsiteY16" fmla="*/ 149860 h 342346"/>
                  <a:gd name="connsiteX17" fmla="*/ 0 w 324030"/>
                  <a:gd name="connsiteY17" fmla="*/ 189823 h 342346"/>
                  <a:gd name="connsiteX18" fmla="*/ 0 w 324030"/>
                  <a:gd name="connsiteY18" fmla="*/ 219462 h 342346"/>
                  <a:gd name="connsiteX19" fmla="*/ 75929 w 324030"/>
                  <a:gd name="connsiteY19" fmla="*/ 324696 h 342346"/>
                  <a:gd name="connsiteX20" fmla="*/ 85254 w 324030"/>
                  <a:gd name="connsiteY20" fmla="*/ 328027 h 342346"/>
                  <a:gd name="connsiteX21" fmla="*/ 194818 w 324030"/>
                  <a:gd name="connsiteY21" fmla="*/ 342347 h 342346"/>
                  <a:gd name="connsiteX22" fmla="*/ 324030 w 324030"/>
                  <a:gd name="connsiteY22" fmla="*/ 342347 h 342346"/>
                  <a:gd name="connsiteX23" fmla="*/ 324030 w 324030"/>
                  <a:gd name="connsiteY23" fmla="*/ 289729 h 342346"/>
                  <a:gd name="connsiteX24" fmla="*/ 193153 w 324030"/>
                  <a:gd name="connsiteY24" fmla="*/ 289729 h 342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4030" h="342346">
                    <a:moveTo>
                      <a:pt x="193153" y="289729"/>
                    </a:moveTo>
                    <a:cubicBezTo>
                      <a:pt x="171173" y="289729"/>
                      <a:pt x="141201" y="289729"/>
                      <a:pt x="115892" y="275409"/>
                    </a:cubicBezTo>
                    <a:cubicBezTo>
                      <a:pt x="88917" y="260090"/>
                      <a:pt x="85254" y="238777"/>
                      <a:pt x="85254" y="219795"/>
                    </a:cubicBezTo>
                    <a:lnTo>
                      <a:pt x="85254" y="198148"/>
                    </a:lnTo>
                    <a:lnTo>
                      <a:pt x="324030" y="198148"/>
                    </a:lnTo>
                    <a:lnTo>
                      <a:pt x="324030" y="146530"/>
                    </a:lnTo>
                    <a:lnTo>
                      <a:pt x="85254" y="146530"/>
                    </a:lnTo>
                    <a:lnTo>
                      <a:pt x="85254" y="122885"/>
                    </a:lnTo>
                    <a:cubicBezTo>
                      <a:pt x="85254" y="103903"/>
                      <a:pt x="88917" y="82589"/>
                      <a:pt x="115892" y="67270"/>
                    </a:cubicBezTo>
                    <a:cubicBezTo>
                      <a:pt x="140868" y="52951"/>
                      <a:pt x="171173" y="52951"/>
                      <a:pt x="193153" y="52951"/>
                    </a:cubicBezTo>
                    <a:lnTo>
                      <a:pt x="324030" y="52951"/>
                    </a:lnTo>
                    <a:lnTo>
                      <a:pt x="324030" y="0"/>
                    </a:lnTo>
                    <a:lnTo>
                      <a:pt x="194818" y="0"/>
                    </a:lnTo>
                    <a:cubicBezTo>
                      <a:pt x="158518" y="0"/>
                      <a:pt x="120554" y="1998"/>
                      <a:pt x="85254" y="14320"/>
                    </a:cubicBezTo>
                    <a:cubicBezTo>
                      <a:pt x="82256" y="15319"/>
                      <a:pt x="78926" y="16318"/>
                      <a:pt x="75929" y="17650"/>
                    </a:cubicBezTo>
                    <a:cubicBezTo>
                      <a:pt x="0" y="48954"/>
                      <a:pt x="0" y="104569"/>
                      <a:pt x="0" y="122885"/>
                    </a:cubicBezTo>
                    <a:lnTo>
                      <a:pt x="0" y="149860"/>
                    </a:lnTo>
                    <a:lnTo>
                      <a:pt x="0" y="189823"/>
                    </a:lnTo>
                    <a:lnTo>
                      <a:pt x="0" y="219462"/>
                    </a:lnTo>
                    <a:cubicBezTo>
                      <a:pt x="0" y="237778"/>
                      <a:pt x="0" y="293392"/>
                      <a:pt x="75929" y="324696"/>
                    </a:cubicBezTo>
                    <a:cubicBezTo>
                      <a:pt x="78926" y="326029"/>
                      <a:pt x="81923" y="327028"/>
                      <a:pt x="85254" y="328027"/>
                    </a:cubicBezTo>
                    <a:cubicBezTo>
                      <a:pt x="120554" y="340349"/>
                      <a:pt x="158518" y="342347"/>
                      <a:pt x="194818" y="342347"/>
                    </a:cubicBezTo>
                    <a:lnTo>
                      <a:pt x="324030" y="342347"/>
                    </a:lnTo>
                    <a:lnTo>
                      <a:pt x="324030" y="289729"/>
                    </a:lnTo>
                    <a:lnTo>
                      <a:pt x="193153" y="28972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5" name="Graphic 14">
              <a:extLst>
                <a:ext uri="{FF2B5EF4-FFF2-40B4-BE49-F238E27FC236}">
                  <a16:creationId xmlns:a16="http://schemas.microsoft.com/office/drawing/2014/main" id="{14F057F0-78D5-E2D7-B228-7AB70E66B5CD}"/>
                </a:ext>
              </a:extLst>
            </p:cNvPr>
            <p:cNvGrpSpPr/>
            <p:nvPr/>
          </p:nvGrpSpPr>
          <p:grpSpPr>
            <a:xfrm>
              <a:off x="7728536" y="771476"/>
              <a:ext cx="569762" cy="376980"/>
              <a:chOff x="7728536" y="771476"/>
              <a:chExt cx="569762" cy="376980"/>
            </a:xfrm>
            <a:solidFill>
              <a:srgbClr val="F2F2F3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318CF1D-6CB1-4772-7197-EA62CCE7AF3F}"/>
                  </a:ext>
                </a:extLst>
              </p:cNvPr>
              <p:cNvSpPr/>
              <p:nvPr/>
            </p:nvSpPr>
            <p:spPr>
              <a:xfrm>
                <a:off x="7728536" y="771476"/>
                <a:ext cx="425188" cy="376980"/>
              </a:xfrm>
              <a:custGeom>
                <a:avLst/>
                <a:gdLst>
                  <a:gd name="connsiteX0" fmla="*/ 331610 w 425188"/>
                  <a:gd name="connsiteY0" fmla="*/ 289729 h 376980"/>
                  <a:gd name="connsiteX1" fmla="*/ 241361 w 425188"/>
                  <a:gd name="connsiteY1" fmla="*/ 340348 h 376980"/>
                  <a:gd name="connsiteX2" fmla="*/ 205061 w 425188"/>
                  <a:gd name="connsiteY2" fmla="*/ 335353 h 376980"/>
                  <a:gd name="connsiteX3" fmla="*/ 37218 w 425188"/>
                  <a:gd name="connsiteY3" fmla="*/ 169508 h 376980"/>
                  <a:gd name="connsiteX4" fmla="*/ 33222 w 425188"/>
                  <a:gd name="connsiteY4" fmla="*/ 161183 h 376980"/>
                  <a:gd name="connsiteX5" fmla="*/ 39883 w 425188"/>
                  <a:gd name="connsiteY5" fmla="*/ 154522 h 376980"/>
                  <a:gd name="connsiteX6" fmla="*/ 296976 w 425188"/>
                  <a:gd name="connsiteY6" fmla="*/ 36299 h 376980"/>
                  <a:gd name="connsiteX7" fmla="*/ 314959 w 425188"/>
                  <a:gd name="connsiteY7" fmla="*/ 32969 h 376980"/>
                  <a:gd name="connsiteX8" fmla="*/ 341600 w 425188"/>
                  <a:gd name="connsiteY8" fmla="*/ 39963 h 376980"/>
                  <a:gd name="connsiteX9" fmla="*/ 400878 w 425188"/>
                  <a:gd name="connsiteY9" fmla="*/ 79592 h 376980"/>
                  <a:gd name="connsiteX10" fmla="*/ 425189 w 425188"/>
                  <a:gd name="connsiteY10" fmla="*/ 55948 h 376980"/>
                  <a:gd name="connsiteX11" fmla="*/ 359584 w 425188"/>
                  <a:gd name="connsiteY11" fmla="*/ 12322 h 376980"/>
                  <a:gd name="connsiteX12" fmla="*/ 314626 w 425188"/>
                  <a:gd name="connsiteY12" fmla="*/ 0 h 376980"/>
                  <a:gd name="connsiteX13" fmla="*/ 282989 w 425188"/>
                  <a:gd name="connsiteY13" fmla="*/ 6327 h 376980"/>
                  <a:gd name="connsiteX14" fmla="*/ 25896 w 425188"/>
                  <a:gd name="connsiteY14" fmla="*/ 124550 h 376980"/>
                  <a:gd name="connsiteX15" fmla="*/ 586 w 425188"/>
                  <a:gd name="connsiteY15" fmla="*/ 155521 h 376980"/>
                  <a:gd name="connsiteX16" fmla="*/ 13907 w 425188"/>
                  <a:gd name="connsiteY16" fmla="*/ 193486 h 376980"/>
                  <a:gd name="connsiteX17" fmla="*/ 181750 w 425188"/>
                  <a:gd name="connsiteY17" fmla="*/ 359331 h 376980"/>
                  <a:gd name="connsiteX18" fmla="*/ 227374 w 425188"/>
                  <a:gd name="connsiteY18" fmla="*/ 376981 h 376980"/>
                  <a:gd name="connsiteX19" fmla="*/ 257679 w 425188"/>
                  <a:gd name="connsiteY19" fmla="*/ 369321 h 376980"/>
                  <a:gd name="connsiteX20" fmla="*/ 357586 w 425188"/>
                  <a:gd name="connsiteY20" fmla="*/ 313374 h 376980"/>
                  <a:gd name="connsiteX21" fmla="*/ 331610 w 425188"/>
                  <a:gd name="connsiteY21" fmla="*/ 289729 h 37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25188" h="376980">
                    <a:moveTo>
                      <a:pt x="331610" y="289729"/>
                    </a:moveTo>
                    <a:lnTo>
                      <a:pt x="241361" y="340348"/>
                    </a:lnTo>
                    <a:cubicBezTo>
                      <a:pt x="231370" y="346010"/>
                      <a:pt x="213387" y="343679"/>
                      <a:pt x="205061" y="335353"/>
                    </a:cubicBezTo>
                    <a:lnTo>
                      <a:pt x="37218" y="169508"/>
                    </a:lnTo>
                    <a:cubicBezTo>
                      <a:pt x="35553" y="167843"/>
                      <a:pt x="32556" y="164513"/>
                      <a:pt x="33222" y="161183"/>
                    </a:cubicBezTo>
                    <a:cubicBezTo>
                      <a:pt x="33888" y="157852"/>
                      <a:pt x="37551" y="155521"/>
                      <a:pt x="39883" y="154522"/>
                    </a:cubicBezTo>
                    <a:lnTo>
                      <a:pt x="296976" y="36299"/>
                    </a:lnTo>
                    <a:cubicBezTo>
                      <a:pt x="301638" y="34301"/>
                      <a:pt x="307965" y="32969"/>
                      <a:pt x="314959" y="32969"/>
                    </a:cubicBezTo>
                    <a:cubicBezTo>
                      <a:pt x="325282" y="32969"/>
                      <a:pt x="334940" y="35633"/>
                      <a:pt x="341600" y="39963"/>
                    </a:cubicBezTo>
                    <a:lnTo>
                      <a:pt x="400878" y="79592"/>
                    </a:lnTo>
                    <a:cubicBezTo>
                      <a:pt x="410203" y="72266"/>
                      <a:pt x="418196" y="64273"/>
                      <a:pt x="425189" y="55948"/>
                    </a:cubicBezTo>
                    <a:lnTo>
                      <a:pt x="359584" y="12322"/>
                    </a:lnTo>
                    <a:cubicBezTo>
                      <a:pt x="347595" y="4329"/>
                      <a:pt x="331610" y="0"/>
                      <a:pt x="314626" y="0"/>
                    </a:cubicBezTo>
                    <a:cubicBezTo>
                      <a:pt x="302970" y="0"/>
                      <a:pt x="291980" y="1998"/>
                      <a:pt x="282989" y="6327"/>
                    </a:cubicBezTo>
                    <a:lnTo>
                      <a:pt x="25896" y="124550"/>
                    </a:lnTo>
                    <a:cubicBezTo>
                      <a:pt x="12242" y="130878"/>
                      <a:pt x="2917" y="142200"/>
                      <a:pt x="586" y="155521"/>
                    </a:cubicBezTo>
                    <a:cubicBezTo>
                      <a:pt x="-1745" y="168842"/>
                      <a:pt x="2917" y="182829"/>
                      <a:pt x="13907" y="193486"/>
                    </a:cubicBezTo>
                    <a:lnTo>
                      <a:pt x="181750" y="359331"/>
                    </a:lnTo>
                    <a:cubicBezTo>
                      <a:pt x="193073" y="370320"/>
                      <a:pt x="210057" y="376981"/>
                      <a:pt x="227374" y="376981"/>
                    </a:cubicBezTo>
                    <a:cubicBezTo>
                      <a:pt x="238364" y="376981"/>
                      <a:pt x="248687" y="374317"/>
                      <a:pt x="257679" y="369321"/>
                    </a:cubicBezTo>
                    <a:lnTo>
                      <a:pt x="357586" y="313374"/>
                    </a:lnTo>
                    <a:cubicBezTo>
                      <a:pt x="349593" y="305381"/>
                      <a:pt x="340934" y="297389"/>
                      <a:pt x="331610" y="289729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C55974B-6654-27B3-6B70-DCEC9985F140}"/>
                  </a:ext>
                </a:extLst>
              </p:cNvPr>
              <p:cNvSpPr/>
              <p:nvPr/>
            </p:nvSpPr>
            <p:spPr>
              <a:xfrm>
                <a:off x="8189691" y="893030"/>
                <a:ext cx="108606" cy="114892"/>
              </a:xfrm>
              <a:custGeom>
                <a:avLst/>
                <a:gdLst>
                  <a:gd name="connsiteX0" fmla="*/ 70268 w 108606"/>
                  <a:gd name="connsiteY0" fmla="*/ 45291 h 114892"/>
                  <a:gd name="connsiteX1" fmla="*/ 75263 w 108606"/>
                  <a:gd name="connsiteY1" fmla="*/ 50952 h 114892"/>
                  <a:gd name="connsiteX2" fmla="*/ 69935 w 108606"/>
                  <a:gd name="connsiteY2" fmla="*/ 56281 h 114892"/>
                  <a:gd name="connsiteX3" fmla="*/ 0 w 108606"/>
                  <a:gd name="connsiteY3" fmla="*/ 95244 h 114892"/>
                  <a:gd name="connsiteX4" fmla="*/ 32969 w 108606"/>
                  <a:gd name="connsiteY4" fmla="*/ 114893 h 114892"/>
                  <a:gd name="connsiteX5" fmla="*/ 86253 w 108606"/>
                  <a:gd name="connsiteY5" fmla="*/ 85254 h 114892"/>
                  <a:gd name="connsiteX6" fmla="*/ 108565 w 108606"/>
                  <a:gd name="connsiteY6" fmla="*/ 51951 h 114892"/>
                  <a:gd name="connsiteX7" fmla="*/ 88917 w 108606"/>
                  <a:gd name="connsiteY7" fmla="*/ 17317 h 114892"/>
                  <a:gd name="connsiteX8" fmla="*/ 62941 w 108606"/>
                  <a:gd name="connsiteY8" fmla="*/ 0 h 114892"/>
                  <a:gd name="connsiteX9" fmla="*/ 30638 w 108606"/>
                  <a:gd name="connsiteY9" fmla="*/ 18316 h 114892"/>
                  <a:gd name="connsiteX10" fmla="*/ 70268 w 108606"/>
                  <a:gd name="connsiteY10" fmla="*/ 45291 h 11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606" h="114892">
                    <a:moveTo>
                      <a:pt x="70268" y="45291"/>
                    </a:moveTo>
                    <a:cubicBezTo>
                      <a:pt x="73598" y="47622"/>
                      <a:pt x="75263" y="49953"/>
                      <a:pt x="75263" y="50952"/>
                    </a:cubicBezTo>
                    <a:cubicBezTo>
                      <a:pt x="75263" y="52284"/>
                      <a:pt x="73598" y="54283"/>
                      <a:pt x="69935" y="56281"/>
                    </a:cubicBezTo>
                    <a:lnTo>
                      <a:pt x="0" y="95244"/>
                    </a:lnTo>
                    <a:cubicBezTo>
                      <a:pt x="11656" y="100906"/>
                      <a:pt x="22645" y="107566"/>
                      <a:pt x="32969" y="114893"/>
                    </a:cubicBezTo>
                    <a:lnTo>
                      <a:pt x="86253" y="85254"/>
                    </a:lnTo>
                    <a:cubicBezTo>
                      <a:pt x="99907" y="77594"/>
                      <a:pt x="108232" y="65605"/>
                      <a:pt x="108565" y="51951"/>
                    </a:cubicBezTo>
                    <a:cubicBezTo>
                      <a:pt x="109231" y="38631"/>
                      <a:pt x="101905" y="25976"/>
                      <a:pt x="88917" y="17317"/>
                    </a:cubicBezTo>
                    <a:lnTo>
                      <a:pt x="62941" y="0"/>
                    </a:lnTo>
                    <a:cubicBezTo>
                      <a:pt x="52617" y="7660"/>
                      <a:pt x="41628" y="13654"/>
                      <a:pt x="30638" y="18316"/>
                    </a:cubicBezTo>
                    <a:lnTo>
                      <a:pt x="70268" y="4529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276C97-D890-5FC7-5181-721344DAE994}"/>
                </a:ext>
              </a:extLst>
            </p:cNvPr>
            <p:cNvSpPr/>
            <p:nvPr/>
          </p:nvSpPr>
          <p:spPr>
            <a:xfrm>
              <a:off x="8082791" y="711200"/>
              <a:ext cx="214093" cy="193604"/>
            </a:xfrm>
            <a:custGeom>
              <a:avLst/>
              <a:gdLst>
                <a:gd name="connsiteX0" fmla="*/ 0 w 214093"/>
                <a:gd name="connsiteY0" fmla="*/ 193153 h 193604"/>
                <a:gd name="connsiteX1" fmla="*/ 213800 w 214093"/>
                <a:gd name="connsiteY1" fmla="*/ 0 h 193604"/>
                <a:gd name="connsiteX2" fmla="*/ 140868 w 214093"/>
                <a:gd name="connsiteY2" fmla="*/ 999 h 193604"/>
                <a:gd name="connsiteX3" fmla="*/ 0 w 214093"/>
                <a:gd name="connsiteY3" fmla="*/ 193153 h 19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093" h="193604">
                  <a:moveTo>
                    <a:pt x="0" y="193153"/>
                  </a:moveTo>
                  <a:cubicBezTo>
                    <a:pt x="64606" y="193819"/>
                    <a:pt x="221793" y="208472"/>
                    <a:pt x="213800" y="0"/>
                  </a:cubicBezTo>
                  <a:lnTo>
                    <a:pt x="140868" y="999"/>
                  </a:lnTo>
                  <a:cubicBezTo>
                    <a:pt x="140868" y="-666"/>
                    <a:pt x="143532" y="147862"/>
                    <a:pt x="0" y="193153"/>
                  </a:cubicBezTo>
                  <a:close/>
                </a:path>
              </a:pathLst>
            </a:custGeom>
            <a:solidFill>
              <a:srgbClr val="FAC649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7261E88-872A-C043-B7DD-1935C192E4F8}"/>
                </a:ext>
              </a:extLst>
            </p:cNvPr>
            <p:cNvSpPr/>
            <p:nvPr/>
          </p:nvSpPr>
          <p:spPr>
            <a:xfrm>
              <a:off x="7980553" y="985056"/>
              <a:ext cx="309988" cy="273964"/>
            </a:xfrm>
            <a:custGeom>
              <a:avLst/>
              <a:gdLst>
                <a:gd name="connsiteX0" fmla="*/ 0 w 309988"/>
                <a:gd name="connsiteY0" fmla="*/ 4217 h 273964"/>
                <a:gd name="connsiteX1" fmla="*/ 309377 w 309988"/>
                <a:gd name="connsiteY1" fmla="*/ 273964 h 273964"/>
                <a:gd name="connsiteX2" fmla="*/ 194818 w 309988"/>
                <a:gd name="connsiteY2" fmla="*/ 272299 h 273964"/>
                <a:gd name="connsiteX3" fmla="*/ 0 w 309988"/>
                <a:gd name="connsiteY3" fmla="*/ 4217 h 27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988" h="273964">
                  <a:moveTo>
                    <a:pt x="0" y="4217"/>
                  </a:moveTo>
                  <a:cubicBezTo>
                    <a:pt x="34967" y="1219"/>
                    <a:pt x="325029" y="-46736"/>
                    <a:pt x="309377" y="273964"/>
                  </a:cubicBezTo>
                  <a:lnTo>
                    <a:pt x="194818" y="272299"/>
                  </a:lnTo>
                  <a:cubicBezTo>
                    <a:pt x="194818" y="272299"/>
                    <a:pt x="213800" y="83143"/>
                    <a:pt x="0" y="4217"/>
                  </a:cubicBezTo>
                  <a:close/>
                </a:path>
              </a:pathLst>
            </a:custGeom>
            <a:solidFill>
              <a:srgbClr val="FAC649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00426856-C79D-2338-BD6D-A8C69A8466C8}"/>
              </a:ext>
            </a:extLst>
          </p:cNvPr>
          <p:cNvCxnSpPr>
            <a:cxnSpLocks/>
          </p:cNvCxnSpPr>
          <p:nvPr userDrawn="1"/>
        </p:nvCxnSpPr>
        <p:spPr>
          <a:xfrm flipH="1">
            <a:off x="339848" y="6543227"/>
            <a:ext cx="10329501" cy="0"/>
          </a:xfrm>
          <a:prstGeom prst="line">
            <a:avLst/>
          </a:prstGeom>
          <a:ln w="1905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space réservé du texte 47">
            <a:extLst>
              <a:ext uri="{FF2B5EF4-FFF2-40B4-BE49-F238E27FC236}">
                <a16:creationId xmlns:a16="http://schemas.microsoft.com/office/drawing/2014/main" id="{BB4C4AFC-BD44-76AC-86D2-FFB5CBCCEA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7474" y="3207657"/>
            <a:ext cx="3452812" cy="1133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 i="0">
                <a:solidFill>
                  <a:schemeClr val="tx1"/>
                </a:solidFill>
                <a:latin typeface="Futura Std Medium" panose="020B0502020204020303" pitchFamily="34" charset="77"/>
              </a:defRPr>
            </a:lvl1pPr>
          </a:lstStyle>
          <a:p>
            <a:pPr lvl="0"/>
            <a:r>
              <a:rPr lang="fr-FR"/>
              <a:t>Speaker </a:t>
            </a:r>
            <a:br>
              <a:rPr lang="fr-FR"/>
            </a:br>
            <a:r>
              <a:rPr lang="fr-FR" err="1"/>
              <a:t>name</a:t>
            </a:r>
            <a:endParaRPr lang="fr-FR"/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7AA87F2D-6B76-21A7-9FF5-886929DA4444}"/>
              </a:ext>
            </a:extLst>
          </p:cNvPr>
          <p:cNvCxnSpPr>
            <a:cxnSpLocks/>
          </p:cNvCxnSpPr>
          <p:nvPr userDrawn="1"/>
        </p:nvCxnSpPr>
        <p:spPr>
          <a:xfrm>
            <a:off x="2913880" y="2061787"/>
            <a:ext cx="0" cy="725978"/>
          </a:xfrm>
          <a:prstGeom prst="line">
            <a:avLst/>
          </a:prstGeom>
          <a:ln w="508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B394A442-69BE-5EAD-EE1C-6603B2DCBECE}"/>
              </a:ext>
            </a:extLst>
          </p:cNvPr>
          <p:cNvCxnSpPr>
            <a:cxnSpLocks/>
          </p:cNvCxnSpPr>
          <p:nvPr userDrawn="1"/>
        </p:nvCxnSpPr>
        <p:spPr>
          <a:xfrm>
            <a:off x="2913880" y="4760569"/>
            <a:ext cx="0" cy="725978"/>
          </a:xfrm>
          <a:prstGeom prst="line">
            <a:avLst/>
          </a:prstGeom>
          <a:ln w="508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space réservé du numéro de diapositive 7">
            <a:extLst>
              <a:ext uri="{FF2B5EF4-FFF2-40B4-BE49-F238E27FC236}">
                <a16:creationId xmlns:a16="http://schemas.microsoft.com/office/drawing/2014/main" id="{57394C00-FB75-530E-CEDF-14DA2586B7CB}"/>
              </a:ext>
            </a:extLst>
          </p:cNvPr>
          <p:cNvSpPr txBox="1">
            <a:spLocks/>
          </p:cNvSpPr>
          <p:nvPr userDrawn="1"/>
        </p:nvSpPr>
        <p:spPr>
          <a:xfrm>
            <a:off x="11372913" y="268693"/>
            <a:ext cx="581737" cy="342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Co Headline" panose="020B0603060202020204" pitchFamily="34" charset="0"/>
                <a:ea typeface="+mn-ea"/>
                <a:cs typeface="Co Headline" panose="020B060306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72FD09-1C36-EC48-8EF0-4323CF1A1505}" type="slidenum">
              <a:rPr lang="fr-FR" sz="1100" b="0" smtClean="0">
                <a:solidFill>
                  <a:schemeClr val="tx1"/>
                </a:solidFill>
              </a:rPr>
              <a:pPr/>
              <a:t>‹N°›</a:t>
            </a:fld>
            <a:endParaRPr lang="fr-FR" sz="1200" b="0">
              <a:solidFill>
                <a:schemeClr val="tx1"/>
              </a:solidFill>
            </a:endParaRP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1D26293B-1479-5000-E9FC-538546EE9A1B}"/>
              </a:ext>
            </a:extLst>
          </p:cNvPr>
          <p:cNvCxnSpPr/>
          <p:nvPr userDrawn="1"/>
        </p:nvCxnSpPr>
        <p:spPr>
          <a:xfrm>
            <a:off x="11624317" y="360218"/>
            <a:ext cx="0" cy="164154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re 1">
            <a:extLst>
              <a:ext uri="{FF2B5EF4-FFF2-40B4-BE49-F238E27FC236}">
                <a16:creationId xmlns:a16="http://schemas.microsoft.com/office/drawing/2014/main" id="{A33F0F3F-8EF2-C454-F248-93D009B494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/>
              <a:t>Change the style of the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2C8D47EC-D5B7-EF78-EE31-3D39E60CCADD}"/>
              </a:ext>
            </a:extLst>
          </p:cNvPr>
          <p:cNvSpPr txBox="1"/>
          <p:nvPr userDrawn="1"/>
        </p:nvSpPr>
        <p:spPr>
          <a:xfrm>
            <a:off x="9543224" y="308167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err="1">
                <a:solidFill>
                  <a:schemeClr val="tx1"/>
                </a:solidFill>
                <a:latin typeface="Futura Std Book" panose="020B0502020204020303" pitchFamily="34" charset="77"/>
              </a:rPr>
              <a:t>Confidential</a:t>
            </a:r>
            <a:endParaRPr lang="fr-FR" sz="1100">
              <a:solidFill>
                <a:schemeClr val="tx1"/>
              </a:solidFill>
              <a:latin typeface="Futura Std Book" panose="020B0502020204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74178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BCC58B0-6CBD-45E3-3F5D-014928605D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681" y="1729067"/>
            <a:ext cx="11069001" cy="3899000"/>
          </a:xfrm>
          <a:prstGeom prst="rect">
            <a:avLst/>
          </a:prstGeom>
        </p:spPr>
        <p:txBody>
          <a:bodyPr>
            <a:normAutofit/>
          </a:bodyPr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600"/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679A893-9A5A-B713-E133-F5EFFE14B7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/>
              <a:t>Change the style of the </a:t>
            </a:r>
            <a:r>
              <a:rPr lang="fr-FR" err="1"/>
              <a:t>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9032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D2234C3E-4BCF-50D0-4D5B-E43F703A04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0834" y="1721126"/>
            <a:ext cx="949479" cy="675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bg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6D189330-AA19-387B-ADCC-E7705934A0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2691" y="3281500"/>
            <a:ext cx="949479" cy="675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bg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644F2445-F4D8-2316-4CA5-3599E2C46E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2691" y="4841875"/>
            <a:ext cx="949479" cy="675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bg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8ED543D9-4BDB-E157-F425-29AACAA249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0777" y="1721126"/>
            <a:ext cx="949479" cy="675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bg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00C72BEB-CC3A-8A56-EB83-B7341F16B7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32634" y="3281500"/>
            <a:ext cx="949479" cy="675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bg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05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0159EF2-8D74-33C8-AB13-C69A5F85D00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32634" y="4841875"/>
            <a:ext cx="949479" cy="675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bg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06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13B2C285-422B-0F73-9486-8E87D8C457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79376" y="1718585"/>
            <a:ext cx="3162894" cy="6759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 algn="just">
              <a:buNone/>
              <a:defRPr sz="1600" b="1"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 algn="just">
              <a:buNone/>
              <a:defRPr sz="1400" b="1"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 algn="just">
              <a:buNone/>
              <a:defRPr sz="1200" b="1"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 algn="just">
              <a:buNone/>
              <a:defRPr sz="1200" b="1"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Click to change the styles of the </a:t>
            </a:r>
            <a:r>
              <a:rPr lang="fr-FR" err="1"/>
              <a:t>mask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A78A9F8-8F5C-605B-CD6D-6D2D38530E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79376" y="3273065"/>
            <a:ext cx="3162894" cy="6759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 algn="just">
              <a:buNone/>
              <a:defRPr sz="1600" b="1"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 algn="just">
              <a:buNone/>
              <a:defRPr sz="1400" b="1"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 algn="just">
              <a:buNone/>
              <a:defRPr sz="1200" b="1"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 algn="just">
              <a:buNone/>
              <a:defRPr sz="1200" b="1"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Click to change the styles of the </a:t>
            </a:r>
            <a:r>
              <a:rPr lang="fr-FR" err="1"/>
              <a:t>mask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B47B93BF-50BD-1418-83E5-0AE23855DB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79376" y="4853671"/>
            <a:ext cx="3162894" cy="6759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 algn="just">
              <a:buNone/>
              <a:defRPr sz="1600" b="1"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 algn="just">
              <a:buNone/>
              <a:defRPr sz="1400" b="1"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 algn="just">
              <a:buNone/>
              <a:defRPr sz="1200" b="1"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 algn="just">
              <a:buNone/>
              <a:defRPr sz="1200" b="1"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Click to change the styles of the </a:t>
            </a:r>
            <a:r>
              <a:rPr lang="fr-FR" err="1"/>
              <a:t>mask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B55334D6-9C66-F90B-A89F-5B77B4A0C43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04965" y="1718585"/>
            <a:ext cx="3162894" cy="6759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 algn="just">
              <a:buNone/>
              <a:defRPr sz="1600" b="1"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 algn="just">
              <a:buNone/>
              <a:defRPr sz="1400" b="1"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 algn="just">
              <a:buNone/>
              <a:defRPr sz="1200" b="1"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 algn="just">
              <a:buNone/>
              <a:defRPr sz="1200" b="1"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Click to change the styles of the </a:t>
            </a:r>
            <a:r>
              <a:rPr lang="fr-FR" err="1"/>
              <a:t>mask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835559BF-3B2F-2F3D-1781-5E25F053244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04965" y="3273065"/>
            <a:ext cx="3162894" cy="6759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 algn="just">
              <a:buNone/>
              <a:defRPr sz="1600" b="1"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 algn="just">
              <a:buNone/>
              <a:defRPr sz="1400" b="1"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 algn="just">
              <a:buNone/>
              <a:defRPr sz="1200" b="1"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 algn="just">
              <a:buNone/>
              <a:defRPr sz="1200" b="1"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Click to change the styles of the </a:t>
            </a:r>
            <a:r>
              <a:rPr lang="fr-FR" err="1"/>
              <a:t>mask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C65D84AB-2B43-BAE4-CEF9-A71B65DFDA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04965" y="4853671"/>
            <a:ext cx="3162894" cy="6759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 algn="just">
              <a:buNone/>
              <a:defRPr sz="1600" b="1"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 algn="just">
              <a:buNone/>
              <a:defRPr sz="1400" b="1"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 algn="just">
              <a:buNone/>
              <a:defRPr sz="1200" b="1"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 algn="just">
              <a:buNone/>
              <a:defRPr sz="1200" b="1"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Click to change the styles of the </a:t>
            </a:r>
            <a:r>
              <a:rPr lang="fr-FR" err="1"/>
              <a:t>mask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5184F30-8A2E-158A-D0AE-337917F60553}"/>
              </a:ext>
            </a:extLst>
          </p:cNvPr>
          <p:cNvCxnSpPr>
            <a:cxnSpLocks/>
          </p:cNvCxnSpPr>
          <p:nvPr userDrawn="1"/>
        </p:nvCxnSpPr>
        <p:spPr>
          <a:xfrm flipV="1">
            <a:off x="1451359" y="2636266"/>
            <a:ext cx="0" cy="406682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9CF343E-8FB2-9F2D-754F-FC1632ED21BD}"/>
              </a:ext>
            </a:extLst>
          </p:cNvPr>
          <p:cNvCxnSpPr>
            <a:cxnSpLocks/>
          </p:cNvCxnSpPr>
          <p:nvPr userDrawn="1"/>
        </p:nvCxnSpPr>
        <p:spPr>
          <a:xfrm flipV="1">
            <a:off x="1451359" y="4193967"/>
            <a:ext cx="0" cy="406682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4BD3FF2C-5FFA-E3A2-EE84-5AD539E03629}"/>
              </a:ext>
            </a:extLst>
          </p:cNvPr>
          <p:cNvCxnSpPr>
            <a:cxnSpLocks/>
          </p:cNvCxnSpPr>
          <p:nvPr userDrawn="1"/>
        </p:nvCxnSpPr>
        <p:spPr>
          <a:xfrm flipV="1">
            <a:off x="7013959" y="2636266"/>
            <a:ext cx="0" cy="406682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023F9C0-B179-EF18-8942-9B528DDF5BAC}"/>
              </a:ext>
            </a:extLst>
          </p:cNvPr>
          <p:cNvCxnSpPr>
            <a:cxnSpLocks/>
          </p:cNvCxnSpPr>
          <p:nvPr userDrawn="1"/>
        </p:nvCxnSpPr>
        <p:spPr>
          <a:xfrm flipV="1">
            <a:off x="7013959" y="4193967"/>
            <a:ext cx="0" cy="406682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re 1">
            <a:extLst>
              <a:ext uri="{FF2B5EF4-FFF2-40B4-BE49-F238E27FC236}">
                <a16:creationId xmlns:a16="http://schemas.microsoft.com/office/drawing/2014/main" id="{BA4409E6-DB2F-A258-DD3E-423584ABCD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/>
              <a:t>Change the style of the </a:t>
            </a:r>
            <a:r>
              <a:rPr lang="fr-FR" err="1"/>
              <a:t>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7620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1D7B6-2F3E-7CC3-3461-7187E5A126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2480" y="1642745"/>
            <a:ext cx="5111496" cy="4351338"/>
          </a:xfrm>
          <a:prstGeom prst="rect">
            <a:avLst/>
          </a:prstGeo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21FFDE-A6E9-FF26-B01A-A1715AD27A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2304" y="1642745"/>
            <a:ext cx="5111496" cy="4351338"/>
          </a:xfrm>
          <a:prstGeom prst="rect">
            <a:avLst/>
          </a:prstGeo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A21FD41-7F4A-64A9-0F48-753638CF0E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/>
              <a:t>Change the style of the </a:t>
            </a:r>
            <a:r>
              <a:rPr lang="fr-FR" err="1"/>
              <a:t>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7187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1D7B6-2F3E-7CC3-3461-7187E5A126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2480" y="1642745"/>
            <a:ext cx="3327728" cy="4351338"/>
          </a:xfrm>
          <a:prstGeom prst="rect">
            <a:avLst/>
          </a:prstGeom>
        </p:spPr>
        <p:txBody>
          <a:bodyPr/>
          <a:lstStyle>
            <a:lvl1pPr algn="just">
              <a:buClr>
                <a:schemeClr val="bg1"/>
              </a:buClr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4AC9A23-F1AD-9A61-2EE3-C863DC20E42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352716" y="1642745"/>
            <a:ext cx="3327728" cy="4351338"/>
          </a:xfrm>
          <a:prstGeom prst="rect">
            <a:avLst/>
          </a:prstGeo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30AB2E7-68A2-8567-C053-E0F302240D76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082953" y="1642745"/>
            <a:ext cx="3327728" cy="4351338"/>
          </a:xfrm>
          <a:prstGeom prst="rect">
            <a:avLst/>
          </a:prstGeo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B7DF194-4912-1A23-F04D-4F7F3CE75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/>
              <a:t>Change the style of the </a:t>
            </a:r>
            <a:r>
              <a:rPr lang="fr-FR" err="1"/>
              <a:t>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4106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 + cadres ble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DF43DF7E-0752-B6A8-757C-C817E2300376}"/>
              </a:ext>
            </a:extLst>
          </p:cNvPr>
          <p:cNvGrpSpPr/>
          <p:nvPr userDrawn="1"/>
        </p:nvGrpSpPr>
        <p:grpSpPr>
          <a:xfrm>
            <a:off x="857805" y="1390293"/>
            <a:ext cx="10476389" cy="4577946"/>
            <a:chOff x="795129" y="1529441"/>
            <a:chExt cx="10476389" cy="4577946"/>
          </a:xfrm>
          <a:solidFill>
            <a:schemeClr val="tx1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E3208F1-4B7B-6F5F-F6E5-0F8771F3F7D1}"/>
                </a:ext>
              </a:extLst>
            </p:cNvPr>
            <p:cNvSpPr/>
            <p:nvPr userDrawn="1"/>
          </p:nvSpPr>
          <p:spPr>
            <a:xfrm>
              <a:off x="795129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8E3299-A386-4DEE-6952-2E8AD68E6C5E}"/>
                </a:ext>
              </a:extLst>
            </p:cNvPr>
            <p:cNvSpPr/>
            <p:nvPr userDrawn="1"/>
          </p:nvSpPr>
          <p:spPr>
            <a:xfrm>
              <a:off x="4520972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268BFA-2E99-16B4-5885-959D98C40352}"/>
                </a:ext>
              </a:extLst>
            </p:cNvPr>
            <p:cNvSpPr/>
            <p:nvPr userDrawn="1"/>
          </p:nvSpPr>
          <p:spPr>
            <a:xfrm>
              <a:off x="8246815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7EFFB3B-1CE2-887F-A20F-9032FEA17C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3475" y="1570038"/>
            <a:ext cx="2484438" cy="415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21302CCB-62AB-FB4A-75E9-A1E48BA0FA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0710" y="1570038"/>
            <a:ext cx="2484438" cy="415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ADF7CDA0-7A22-CFF6-3E3F-6BF7DD3723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7823" y="1570038"/>
            <a:ext cx="2484438" cy="415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A3D660A-4390-4931-509B-DE8419459B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/>
              <a:t>Change the style of the </a:t>
            </a:r>
            <a:r>
              <a:rPr lang="fr-FR" err="1"/>
              <a:t>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7848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 + cadres jau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DF43DF7E-0752-B6A8-757C-C817E2300376}"/>
              </a:ext>
            </a:extLst>
          </p:cNvPr>
          <p:cNvGrpSpPr/>
          <p:nvPr userDrawn="1"/>
        </p:nvGrpSpPr>
        <p:grpSpPr>
          <a:xfrm>
            <a:off x="857805" y="1390293"/>
            <a:ext cx="10476389" cy="4577946"/>
            <a:chOff x="795129" y="1529441"/>
            <a:chExt cx="10476389" cy="4577946"/>
          </a:xfrm>
          <a:solidFill>
            <a:schemeClr val="bg1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E3208F1-4B7B-6F5F-F6E5-0F8771F3F7D1}"/>
                </a:ext>
              </a:extLst>
            </p:cNvPr>
            <p:cNvSpPr/>
            <p:nvPr userDrawn="1"/>
          </p:nvSpPr>
          <p:spPr>
            <a:xfrm>
              <a:off x="795129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8E3299-A386-4DEE-6952-2E8AD68E6C5E}"/>
                </a:ext>
              </a:extLst>
            </p:cNvPr>
            <p:cNvSpPr/>
            <p:nvPr userDrawn="1"/>
          </p:nvSpPr>
          <p:spPr>
            <a:xfrm>
              <a:off x="4520972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268BFA-2E99-16B4-5885-959D98C40352}"/>
                </a:ext>
              </a:extLst>
            </p:cNvPr>
            <p:cNvSpPr/>
            <p:nvPr userDrawn="1"/>
          </p:nvSpPr>
          <p:spPr>
            <a:xfrm>
              <a:off x="8246815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7EFFB3B-1CE2-887F-A20F-9032FEA17C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3475" y="1570038"/>
            <a:ext cx="2484438" cy="415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21302CCB-62AB-FB4A-75E9-A1E48BA0FA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0710" y="1570038"/>
            <a:ext cx="2484438" cy="415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ADF7CDA0-7A22-CFF6-3E3F-6BF7DD3723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7823" y="1570038"/>
            <a:ext cx="2484438" cy="415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179934CE-B34C-27F5-7F4E-B0622701A8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/>
              <a:t>Change the style of the </a:t>
            </a:r>
            <a:r>
              <a:rPr lang="fr-FR" err="1"/>
              <a:t>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2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1D7B6-2F3E-7CC3-3461-7187E5A126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2480" y="1642745"/>
            <a:ext cx="5111496" cy="435133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21FFDE-A6E9-FF26-B01A-A1715AD27A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2304" y="1642745"/>
            <a:ext cx="5111496" cy="435133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86B14AB-C269-18E2-3EBB-2DBBE0AAC9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392296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82061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 + cadres bleus icô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DF43DF7E-0752-B6A8-757C-C817E2300376}"/>
              </a:ext>
            </a:extLst>
          </p:cNvPr>
          <p:cNvGrpSpPr/>
          <p:nvPr userDrawn="1"/>
        </p:nvGrpSpPr>
        <p:grpSpPr>
          <a:xfrm>
            <a:off x="857805" y="1570038"/>
            <a:ext cx="10476389" cy="4398200"/>
            <a:chOff x="795129" y="1529441"/>
            <a:chExt cx="10476389" cy="4577946"/>
          </a:xfrm>
          <a:solidFill>
            <a:schemeClr val="tx1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E3208F1-4B7B-6F5F-F6E5-0F8771F3F7D1}"/>
                </a:ext>
              </a:extLst>
            </p:cNvPr>
            <p:cNvSpPr/>
            <p:nvPr userDrawn="1"/>
          </p:nvSpPr>
          <p:spPr>
            <a:xfrm>
              <a:off x="795129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8E3299-A386-4DEE-6952-2E8AD68E6C5E}"/>
                </a:ext>
              </a:extLst>
            </p:cNvPr>
            <p:cNvSpPr/>
            <p:nvPr userDrawn="1"/>
          </p:nvSpPr>
          <p:spPr>
            <a:xfrm>
              <a:off x="4520972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268BFA-2E99-16B4-5885-959D98C40352}"/>
                </a:ext>
              </a:extLst>
            </p:cNvPr>
            <p:cNvSpPr/>
            <p:nvPr userDrawn="1"/>
          </p:nvSpPr>
          <p:spPr>
            <a:xfrm>
              <a:off x="8246815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7EFFB3B-1CE2-887F-A20F-9032FEA17C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3475" y="2524539"/>
            <a:ext cx="2484438" cy="3199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21302CCB-62AB-FB4A-75E9-A1E48BA0FA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0710" y="2524539"/>
            <a:ext cx="2484438" cy="3199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ADF7CDA0-7A22-CFF6-3E3F-6BF7DD3723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7823" y="2524539"/>
            <a:ext cx="2484438" cy="3199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6EF1627-1BB3-F316-E053-F27DDA28CA2C}"/>
              </a:ext>
            </a:extLst>
          </p:cNvPr>
          <p:cNvSpPr/>
          <p:nvPr userDrawn="1"/>
        </p:nvSpPr>
        <p:spPr>
          <a:xfrm>
            <a:off x="1833443" y="1133475"/>
            <a:ext cx="1073426" cy="1073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C65962F-7B22-EF1B-FE3E-7967673FDFF5}"/>
              </a:ext>
            </a:extLst>
          </p:cNvPr>
          <p:cNvSpPr/>
          <p:nvPr userDrawn="1"/>
        </p:nvSpPr>
        <p:spPr>
          <a:xfrm>
            <a:off x="5556216" y="1133475"/>
            <a:ext cx="1073426" cy="1073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370BB30-2A2D-D5B7-9CFD-E04A941383F6}"/>
              </a:ext>
            </a:extLst>
          </p:cNvPr>
          <p:cNvSpPr/>
          <p:nvPr userDrawn="1"/>
        </p:nvSpPr>
        <p:spPr>
          <a:xfrm>
            <a:off x="9278989" y="1133475"/>
            <a:ext cx="1073426" cy="1073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0A914612-F876-E460-42FC-92EF908BE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/>
              <a:t>Change the style of the </a:t>
            </a:r>
            <a:r>
              <a:rPr lang="fr-FR" err="1"/>
              <a:t>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966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 + cadres jaunes icô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DF43DF7E-0752-B6A8-757C-C817E2300376}"/>
              </a:ext>
            </a:extLst>
          </p:cNvPr>
          <p:cNvGrpSpPr/>
          <p:nvPr userDrawn="1"/>
        </p:nvGrpSpPr>
        <p:grpSpPr>
          <a:xfrm>
            <a:off x="857805" y="1570038"/>
            <a:ext cx="10476389" cy="4398200"/>
            <a:chOff x="795129" y="1529441"/>
            <a:chExt cx="10476389" cy="4577946"/>
          </a:xfrm>
          <a:solidFill>
            <a:schemeClr val="bg1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E3208F1-4B7B-6F5F-F6E5-0F8771F3F7D1}"/>
                </a:ext>
              </a:extLst>
            </p:cNvPr>
            <p:cNvSpPr/>
            <p:nvPr userDrawn="1"/>
          </p:nvSpPr>
          <p:spPr>
            <a:xfrm>
              <a:off x="795129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8E3299-A386-4DEE-6952-2E8AD68E6C5E}"/>
                </a:ext>
              </a:extLst>
            </p:cNvPr>
            <p:cNvSpPr/>
            <p:nvPr userDrawn="1"/>
          </p:nvSpPr>
          <p:spPr>
            <a:xfrm>
              <a:off x="4520972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268BFA-2E99-16B4-5885-959D98C40352}"/>
                </a:ext>
              </a:extLst>
            </p:cNvPr>
            <p:cNvSpPr/>
            <p:nvPr userDrawn="1"/>
          </p:nvSpPr>
          <p:spPr>
            <a:xfrm>
              <a:off x="8246815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7EFFB3B-1CE2-887F-A20F-9032FEA17C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3475" y="2524539"/>
            <a:ext cx="2484438" cy="3199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21302CCB-62AB-FB4A-75E9-A1E48BA0FA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0710" y="2524539"/>
            <a:ext cx="2484438" cy="3199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ADF7CDA0-7A22-CFF6-3E3F-6BF7DD3723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7823" y="2524539"/>
            <a:ext cx="2484438" cy="3199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6EF1627-1BB3-F316-E053-F27DDA28CA2C}"/>
              </a:ext>
            </a:extLst>
          </p:cNvPr>
          <p:cNvSpPr/>
          <p:nvPr userDrawn="1"/>
        </p:nvSpPr>
        <p:spPr>
          <a:xfrm>
            <a:off x="1833443" y="1133475"/>
            <a:ext cx="1073426" cy="10734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C65962F-7B22-EF1B-FE3E-7967673FDFF5}"/>
              </a:ext>
            </a:extLst>
          </p:cNvPr>
          <p:cNvSpPr/>
          <p:nvPr userDrawn="1"/>
        </p:nvSpPr>
        <p:spPr>
          <a:xfrm>
            <a:off x="5556216" y="1133475"/>
            <a:ext cx="1073426" cy="10734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370BB30-2A2D-D5B7-9CFD-E04A941383F6}"/>
              </a:ext>
            </a:extLst>
          </p:cNvPr>
          <p:cNvSpPr/>
          <p:nvPr userDrawn="1"/>
        </p:nvSpPr>
        <p:spPr>
          <a:xfrm>
            <a:off x="9278989" y="1133475"/>
            <a:ext cx="1073426" cy="10734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825330B-3CA6-1EAA-80C3-9E40AD802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/>
              <a:t>Change the style of the </a:t>
            </a:r>
            <a:r>
              <a:rPr lang="fr-FR" err="1"/>
              <a:t>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1598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 + cadres bleus numé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DF43DF7E-0752-B6A8-757C-C817E2300376}"/>
              </a:ext>
            </a:extLst>
          </p:cNvPr>
          <p:cNvGrpSpPr/>
          <p:nvPr userDrawn="1"/>
        </p:nvGrpSpPr>
        <p:grpSpPr>
          <a:xfrm>
            <a:off x="857805" y="1390293"/>
            <a:ext cx="10476389" cy="4577946"/>
            <a:chOff x="795129" y="1529441"/>
            <a:chExt cx="10476389" cy="4577946"/>
          </a:xfrm>
          <a:solidFill>
            <a:schemeClr val="tx1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E3208F1-4B7B-6F5F-F6E5-0F8771F3F7D1}"/>
                </a:ext>
              </a:extLst>
            </p:cNvPr>
            <p:cNvSpPr/>
            <p:nvPr userDrawn="1"/>
          </p:nvSpPr>
          <p:spPr>
            <a:xfrm>
              <a:off x="795129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8E3299-A386-4DEE-6952-2E8AD68E6C5E}"/>
                </a:ext>
              </a:extLst>
            </p:cNvPr>
            <p:cNvSpPr/>
            <p:nvPr userDrawn="1"/>
          </p:nvSpPr>
          <p:spPr>
            <a:xfrm>
              <a:off x="4520972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268BFA-2E99-16B4-5885-959D98C40352}"/>
                </a:ext>
              </a:extLst>
            </p:cNvPr>
            <p:cNvSpPr/>
            <p:nvPr userDrawn="1"/>
          </p:nvSpPr>
          <p:spPr>
            <a:xfrm>
              <a:off x="8246815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7EFFB3B-1CE2-887F-A20F-9032FEA17C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3475" y="2365513"/>
            <a:ext cx="2484438" cy="3359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</a:defRPr>
            </a:lvl1pPr>
            <a:lvl2pPr marL="457200" indent="0" algn="just">
              <a:buNone/>
              <a:defRPr sz="1800">
                <a:solidFill>
                  <a:schemeClr val="bg1"/>
                </a:solidFill>
              </a:defRPr>
            </a:lvl2pPr>
            <a:lvl3pPr marL="914400" indent="0" algn="just">
              <a:buNone/>
              <a:defRPr sz="1600">
                <a:solidFill>
                  <a:schemeClr val="bg1"/>
                </a:solidFill>
              </a:defRPr>
            </a:lvl3pPr>
            <a:lvl4pPr marL="1371600" indent="0" algn="just">
              <a:buNone/>
              <a:defRPr sz="1400">
                <a:solidFill>
                  <a:schemeClr val="bg1"/>
                </a:solidFill>
              </a:defRPr>
            </a:lvl4pPr>
            <a:lvl5pPr marL="1828800" indent="0" algn="just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21302CCB-62AB-FB4A-75E9-A1E48BA0FA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0710" y="2365513"/>
            <a:ext cx="2484438" cy="3359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</a:defRPr>
            </a:lvl1pPr>
            <a:lvl2pPr marL="457200" indent="0" algn="just">
              <a:buNone/>
              <a:defRPr sz="1800">
                <a:solidFill>
                  <a:schemeClr val="bg1"/>
                </a:solidFill>
              </a:defRPr>
            </a:lvl2pPr>
            <a:lvl3pPr marL="914400" indent="0" algn="just">
              <a:buNone/>
              <a:defRPr sz="1600">
                <a:solidFill>
                  <a:schemeClr val="bg1"/>
                </a:solidFill>
              </a:defRPr>
            </a:lvl3pPr>
            <a:lvl4pPr marL="1371600" indent="0" algn="just">
              <a:buNone/>
              <a:defRPr sz="1400">
                <a:solidFill>
                  <a:schemeClr val="bg1"/>
                </a:solidFill>
              </a:defRPr>
            </a:lvl4pPr>
            <a:lvl5pPr marL="1828800" indent="0" algn="just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ADF7CDA0-7A22-CFF6-3E3F-6BF7DD3723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7823" y="2365513"/>
            <a:ext cx="2484438" cy="3359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</a:defRPr>
            </a:lvl1pPr>
            <a:lvl2pPr marL="457200" indent="0" algn="just">
              <a:buNone/>
              <a:defRPr sz="1800">
                <a:solidFill>
                  <a:schemeClr val="bg1"/>
                </a:solidFill>
              </a:defRPr>
            </a:lvl2pPr>
            <a:lvl3pPr marL="914400" indent="0" algn="just">
              <a:buNone/>
              <a:defRPr sz="1600">
                <a:solidFill>
                  <a:schemeClr val="bg1"/>
                </a:solidFill>
              </a:defRPr>
            </a:lvl3pPr>
            <a:lvl4pPr marL="1371600" indent="0" algn="just">
              <a:buNone/>
              <a:defRPr sz="1400">
                <a:solidFill>
                  <a:schemeClr val="bg1"/>
                </a:solidFill>
              </a:defRPr>
            </a:lvl4pPr>
            <a:lvl5pPr marL="1828800" indent="0" algn="just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A2DF62C-3379-F7A7-AFE6-F400276348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3474" y="1530626"/>
            <a:ext cx="874229" cy="675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400" b="1">
                <a:ln w="19050">
                  <a:solidFill>
                    <a:schemeClr val="bg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08C092B-3A3F-9517-AFF3-9B158625F8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5580" y="1530626"/>
            <a:ext cx="971371" cy="675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400" b="1">
                <a:ln w="19050">
                  <a:solidFill>
                    <a:schemeClr val="bg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47684591-91F1-2C45-0CDF-0B6A1A5137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52191" y="1530626"/>
            <a:ext cx="1644232" cy="675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400" b="1">
                <a:ln w="19050">
                  <a:solidFill>
                    <a:schemeClr val="bg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B490AEF-3C2B-9956-E521-285E996D54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/>
              <a:t>Change the style of the </a:t>
            </a:r>
            <a:r>
              <a:rPr lang="fr-FR" err="1"/>
              <a:t>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4476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 + cadres jaunes numé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DF43DF7E-0752-B6A8-757C-C817E2300376}"/>
              </a:ext>
            </a:extLst>
          </p:cNvPr>
          <p:cNvGrpSpPr/>
          <p:nvPr userDrawn="1"/>
        </p:nvGrpSpPr>
        <p:grpSpPr>
          <a:xfrm>
            <a:off x="857805" y="1390293"/>
            <a:ext cx="10476389" cy="4577946"/>
            <a:chOff x="795129" y="1529441"/>
            <a:chExt cx="10476389" cy="4577946"/>
          </a:xfrm>
          <a:solidFill>
            <a:schemeClr val="bg1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E3208F1-4B7B-6F5F-F6E5-0F8771F3F7D1}"/>
                </a:ext>
              </a:extLst>
            </p:cNvPr>
            <p:cNvSpPr/>
            <p:nvPr userDrawn="1"/>
          </p:nvSpPr>
          <p:spPr>
            <a:xfrm>
              <a:off x="795129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8E3299-A386-4DEE-6952-2E8AD68E6C5E}"/>
                </a:ext>
              </a:extLst>
            </p:cNvPr>
            <p:cNvSpPr/>
            <p:nvPr userDrawn="1"/>
          </p:nvSpPr>
          <p:spPr>
            <a:xfrm>
              <a:off x="4520972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268BFA-2E99-16B4-5885-959D98C40352}"/>
                </a:ext>
              </a:extLst>
            </p:cNvPr>
            <p:cNvSpPr/>
            <p:nvPr userDrawn="1"/>
          </p:nvSpPr>
          <p:spPr>
            <a:xfrm>
              <a:off x="8246815" y="1529441"/>
              <a:ext cx="3024703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7EFFB3B-1CE2-887F-A20F-9032FEA17C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3475" y="2365513"/>
            <a:ext cx="2484438" cy="3359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tx1"/>
                </a:solidFill>
              </a:defRPr>
            </a:lvl1pPr>
            <a:lvl2pPr marL="457200" indent="0" algn="just">
              <a:buNone/>
              <a:defRPr sz="1800">
                <a:solidFill>
                  <a:schemeClr val="tx1"/>
                </a:solidFill>
              </a:defRPr>
            </a:lvl2pPr>
            <a:lvl3pPr marL="914400" indent="0" algn="just">
              <a:buNone/>
              <a:defRPr sz="1600">
                <a:solidFill>
                  <a:schemeClr val="tx1"/>
                </a:solidFill>
              </a:defRPr>
            </a:lvl3pPr>
            <a:lvl4pPr marL="1371600" indent="0" algn="just">
              <a:buNone/>
              <a:defRPr sz="1400">
                <a:solidFill>
                  <a:schemeClr val="tx1"/>
                </a:solidFill>
              </a:defRPr>
            </a:lvl4pPr>
            <a:lvl5pPr marL="1828800" indent="0" algn="just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21302CCB-62AB-FB4A-75E9-A1E48BA0FA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0710" y="2365513"/>
            <a:ext cx="2484438" cy="3359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tx1"/>
                </a:solidFill>
              </a:defRPr>
            </a:lvl1pPr>
            <a:lvl2pPr marL="457200" indent="0" algn="just">
              <a:buNone/>
              <a:defRPr sz="1800">
                <a:solidFill>
                  <a:schemeClr val="tx1"/>
                </a:solidFill>
              </a:defRPr>
            </a:lvl2pPr>
            <a:lvl3pPr marL="914400" indent="0" algn="just">
              <a:buNone/>
              <a:defRPr sz="1600">
                <a:solidFill>
                  <a:schemeClr val="tx1"/>
                </a:solidFill>
              </a:defRPr>
            </a:lvl3pPr>
            <a:lvl4pPr marL="1371600" indent="0" algn="just">
              <a:buNone/>
              <a:defRPr sz="1400">
                <a:solidFill>
                  <a:schemeClr val="tx1"/>
                </a:solidFill>
              </a:defRPr>
            </a:lvl4pPr>
            <a:lvl5pPr marL="1828800" indent="0" algn="just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ADF7CDA0-7A22-CFF6-3E3F-6BF7DD3723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7823" y="2365513"/>
            <a:ext cx="2484438" cy="3359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tx1"/>
                </a:solidFill>
              </a:defRPr>
            </a:lvl1pPr>
            <a:lvl2pPr marL="457200" indent="0" algn="just">
              <a:buNone/>
              <a:defRPr sz="1800">
                <a:solidFill>
                  <a:schemeClr val="tx1"/>
                </a:solidFill>
              </a:defRPr>
            </a:lvl2pPr>
            <a:lvl3pPr marL="914400" indent="0" algn="just">
              <a:buNone/>
              <a:defRPr sz="1600">
                <a:solidFill>
                  <a:schemeClr val="tx1"/>
                </a:solidFill>
              </a:defRPr>
            </a:lvl3pPr>
            <a:lvl4pPr marL="1371600" indent="0" algn="just">
              <a:buNone/>
              <a:defRPr sz="1400">
                <a:solidFill>
                  <a:schemeClr val="tx1"/>
                </a:solidFill>
              </a:defRPr>
            </a:lvl4pPr>
            <a:lvl5pPr marL="1828800" indent="0" algn="just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A2DF62C-3379-F7A7-AFE6-F400276348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3474" y="1530626"/>
            <a:ext cx="874229" cy="675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400" b="1">
                <a:ln w="19050"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08C092B-3A3F-9517-AFF3-9B158625F8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5580" y="1530626"/>
            <a:ext cx="971371" cy="675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400" b="1">
                <a:ln w="19050"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47684591-91F1-2C45-0CDF-0B6A1A5137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52191" y="1530626"/>
            <a:ext cx="1644232" cy="675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400" b="1">
                <a:ln w="19050"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0A3D2CC-F7D1-16B4-7061-37E2705085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/>
              <a:t>Change the style of the </a:t>
            </a:r>
            <a:r>
              <a:rPr lang="fr-FR" err="1"/>
              <a:t>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8982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e contenus + cadres bleus numé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3208F1-4B7B-6F5F-F6E5-0F8771F3F7D1}"/>
              </a:ext>
            </a:extLst>
          </p:cNvPr>
          <p:cNvSpPr/>
          <p:nvPr userDrawn="1"/>
        </p:nvSpPr>
        <p:spPr>
          <a:xfrm>
            <a:off x="420575" y="1390293"/>
            <a:ext cx="2484438" cy="4577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674366-2F48-B8DD-B0C3-38CD2EB55794}"/>
              </a:ext>
            </a:extLst>
          </p:cNvPr>
          <p:cNvSpPr/>
          <p:nvPr userDrawn="1"/>
        </p:nvSpPr>
        <p:spPr>
          <a:xfrm>
            <a:off x="3376046" y="1390293"/>
            <a:ext cx="2484438" cy="4577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D19068-0A6A-80EA-E403-E5CC5F880454}"/>
              </a:ext>
            </a:extLst>
          </p:cNvPr>
          <p:cNvSpPr/>
          <p:nvPr userDrawn="1"/>
        </p:nvSpPr>
        <p:spPr>
          <a:xfrm>
            <a:off x="6331517" y="1390293"/>
            <a:ext cx="2484438" cy="4577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CC4033-8AB4-2C2C-4FEF-A4C9675E5DA1}"/>
              </a:ext>
            </a:extLst>
          </p:cNvPr>
          <p:cNvSpPr/>
          <p:nvPr userDrawn="1"/>
        </p:nvSpPr>
        <p:spPr>
          <a:xfrm>
            <a:off x="9286988" y="1390293"/>
            <a:ext cx="2484438" cy="4577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7EFFB3B-1CE2-887F-A20F-9032FEA17C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0984" y="2365513"/>
            <a:ext cx="2043620" cy="3359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A2DF62C-3379-F7A7-AFE6-F400276348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244" y="1530626"/>
            <a:ext cx="874229" cy="675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bg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872DBCE6-9258-6B8C-EFB0-FABF42AF2C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6456" y="2365513"/>
            <a:ext cx="2043620" cy="3359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6581731E-B659-714B-8F43-F94EC4D63E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1716" y="1530626"/>
            <a:ext cx="1198884" cy="675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bg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25" name="Espace réservé du texte 15">
            <a:extLst>
              <a:ext uri="{FF2B5EF4-FFF2-40B4-BE49-F238E27FC236}">
                <a16:creationId xmlns:a16="http://schemas.microsoft.com/office/drawing/2014/main" id="{246EDC7D-ECA6-15F5-A736-1ABE2BDA7A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5599" y="2365513"/>
            <a:ext cx="2043620" cy="3359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3E1A8752-A3DB-B885-0C2C-1EEBBD420C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0859" y="1530626"/>
            <a:ext cx="1619918" cy="675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bg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27" name="Espace réservé du texte 15">
            <a:extLst>
              <a:ext uri="{FF2B5EF4-FFF2-40B4-BE49-F238E27FC236}">
                <a16:creationId xmlns:a16="http://schemas.microsoft.com/office/drawing/2014/main" id="{2E7530D1-7776-AE5D-7F50-6CF60F956F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23727" y="2365513"/>
            <a:ext cx="2043620" cy="3359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13F8C3AC-CA63-BA41-4BAD-8E6AB528CB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28987" y="1530626"/>
            <a:ext cx="1443813" cy="675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bg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497EDF4-357B-B379-5ED8-8824D5BD49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/>
              <a:t>Change the style of the </a:t>
            </a:r>
            <a:r>
              <a:rPr lang="fr-FR" err="1"/>
              <a:t>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9659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e contenus + cadres jaunes numé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EE67B9DE-07E1-8EC2-1D88-70110C375DC5}"/>
              </a:ext>
            </a:extLst>
          </p:cNvPr>
          <p:cNvGrpSpPr/>
          <p:nvPr userDrawn="1"/>
        </p:nvGrpSpPr>
        <p:grpSpPr>
          <a:xfrm>
            <a:off x="420575" y="1390293"/>
            <a:ext cx="11350851" cy="4577946"/>
            <a:chOff x="420575" y="1390293"/>
            <a:chExt cx="11350851" cy="4577946"/>
          </a:xfrm>
          <a:solidFill>
            <a:schemeClr val="bg1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E3208F1-4B7B-6F5F-F6E5-0F8771F3F7D1}"/>
                </a:ext>
              </a:extLst>
            </p:cNvPr>
            <p:cNvSpPr/>
            <p:nvPr userDrawn="1"/>
          </p:nvSpPr>
          <p:spPr>
            <a:xfrm>
              <a:off x="420575" y="1390293"/>
              <a:ext cx="2484438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2674366-2F48-B8DD-B0C3-38CD2EB55794}"/>
                </a:ext>
              </a:extLst>
            </p:cNvPr>
            <p:cNvSpPr/>
            <p:nvPr userDrawn="1"/>
          </p:nvSpPr>
          <p:spPr>
            <a:xfrm>
              <a:off x="3376046" y="1390293"/>
              <a:ext cx="2484438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7D19068-0A6A-80EA-E403-E5CC5F880454}"/>
                </a:ext>
              </a:extLst>
            </p:cNvPr>
            <p:cNvSpPr/>
            <p:nvPr userDrawn="1"/>
          </p:nvSpPr>
          <p:spPr>
            <a:xfrm>
              <a:off x="6331517" y="1390293"/>
              <a:ext cx="2484438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BCC4033-8AB4-2C2C-4FEF-A4C9675E5DA1}"/>
                </a:ext>
              </a:extLst>
            </p:cNvPr>
            <p:cNvSpPr/>
            <p:nvPr userDrawn="1"/>
          </p:nvSpPr>
          <p:spPr>
            <a:xfrm>
              <a:off x="9286988" y="1390293"/>
              <a:ext cx="2484438" cy="4577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7EFFB3B-1CE2-887F-A20F-9032FEA17C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0984" y="2365513"/>
            <a:ext cx="2043620" cy="3359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100">
                <a:solidFill>
                  <a:schemeClr val="tx1"/>
                </a:solidFill>
              </a:defRPr>
            </a:lvl4pPr>
            <a:lvl5pPr marL="182880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A2DF62C-3379-F7A7-AFE6-F400276348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244" y="1530626"/>
            <a:ext cx="874229" cy="675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872DBCE6-9258-6B8C-EFB0-FABF42AF2C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6456" y="2365513"/>
            <a:ext cx="2043620" cy="3359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100">
                <a:solidFill>
                  <a:schemeClr val="tx1"/>
                </a:solidFill>
              </a:defRPr>
            </a:lvl4pPr>
            <a:lvl5pPr marL="182880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6581731E-B659-714B-8F43-F94EC4D63E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1716" y="1530626"/>
            <a:ext cx="1198884" cy="675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25" name="Espace réservé du texte 15">
            <a:extLst>
              <a:ext uri="{FF2B5EF4-FFF2-40B4-BE49-F238E27FC236}">
                <a16:creationId xmlns:a16="http://schemas.microsoft.com/office/drawing/2014/main" id="{246EDC7D-ECA6-15F5-A736-1ABE2BDA7A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5599" y="2365513"/>
            <a:ext cx="2043620" cy="3359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100">
                <a:solidFill>
                  <a:schemeClr val="tx1"/>
                </a:solidFill>
              </a:defRPr>
            </a:lvl4pPr>
            <a:lvl5pPr marL="182880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3E1A8752-A3DB-B885-0C2C-1EEBBD420C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0859" y="1530626"/>
            <a:ext cx="1619918" cy="675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27" name="Espace réservé du texte 15">
            <a:extLst>
              <a:ext uri="{FF2B5EF4-FFF2-40B4-BE49-F238E27FC236}">
                <a16:creationId xmlns:a16="http://schemas.microsoft.com/office/drawing/2014/main" id="{2E7530D1-7776-AE5D-7F50-6CF60F956F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23727" y="2365513"/>
            <a:ext cx="2043620" cy="3359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200">
                <a:solidFill>
                  <a:schemeClr val="tx1"/>
                </a:solidFill>
              </a:defRPr>
            </a:lvl3pPr>
            <a:lvl4pPr marL="1371600" indent="0">
              <a:buNone/>
              <a:defRPr sz="1100">
                <a:solidFill>
                  <a:schemeClr val="tx1"/>
                </a:solidFill>
              </a:defRPr>
            </a:lvl4pPr>
            <a:lvl5pPr marL="182880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13F8C3AC-CA63-BA41-4BAD-8E6AB528CB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28987" y="1530626"/>
            <a:ext cx="1443813" cy="675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400" b="1">
                <a:ln w="22225"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6E08D4C5-7819-9DD0-5ABC-10DB21A062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/>
              <a:t>Change the style of the </a:t>
            </a:r>
            <a:r>
              <a:rPr lang="fr-FR" err="1"/>
              <a:t>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7655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117A81-8D6A-E525-401A-A52613DD5FE6}"/>
              </a:ext>
            </a:extLst>
          </p:cNvPr>
          <p:cNvSpPr/>
          <p:nvPr userDrawn="1"/>
        </p:nvSpPr>
        <p:spPr>
          <a:xfrm>
            <a:off x="8975725" y="0"/>
            <a:ext cx="32162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1D7B6-2F3E-7CC3-3461-7187E5A126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2480" y="1642745"/>
            <a:ext cx="5473520" cy="4351338"/>
          </a:xfrm>
          <a:prstGeom prst="rect">
            <a:avLst/>
          </a:prstGeo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98CEBF36-BB19-993B-381F-385D0372A8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9984" y="1643064"/>
            <a:ext cx="4680697" cy="435102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grpSp>
        <p:nvGrpSpPr>
          <p:cNvPr id="9" name="Graphic 14">
            <a:extLst>
              <a:ext uri="{FF2B5EF4-FFF2-40B4-BE49-F238E27FC236}">
                <a16:creationId xmlns:a16="http://schemas.microsoft.com/office/drawing/2014/main" id="{A4C6D7D2-5827-F483-9C40-CDF6E6A58438}"/>
              </a:ext>
            </a:extLst>
          </p:cNvPr>
          <p:cNvGrpSpPr/>
          <p:nvPr userDrawn="1"/>
        </p:nvGrpSpPr>
        <p:grpSpPr>
          <a:xfrm>
            <a:off x="10758488" y="6382369"/>
            <a:ext cx="1093664" cy="197692"/>
            <a:chOff x="7728536" y="711200"/>
            <a:chExt cx="3655169" cy="660715"/>
          </a:xfrm>
        </p:grpSpPr>
        <p:grpSp>
          <p:nvGrpSpPr>
            <p:cNvPr id="10" name="Graphic 14">
              <a:extLst>
                <a:ext uri="{FF2B5EF4-FFF2-40B4-BE49-F238E27FC236}">
                  <a16:creationId xmlns:a16="http://schemas.microsoft.com/office/drawing/2014/main" id="{F153796B-ACDE-731B-3C7B-5BE92ECCA482}"/>
                </a:ext>
              </a:extLst>
            </p:cNvPr>
            <p:cNvGrpSpPr/>
            <p:nvPr/>
          </p:nvGrpSpPr>
          <p:grpSpPr>
            <a:xfrm>
              <a:off x="9039563" y="1184091"/>
              <a:ext cx="2308841" cy="187824"/>
              <a:chOff x="9039563" y="1184091"/>
              <a:chExt cx="2308841" cy="187824"/>
            </a:xfrm>
            <a:solidFill>
              <a:srgbClr val="F2F2F3"/>
            </a:solidFill>
          </p:grpSpPr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id="{3D3FF9C7-1FD0-AB10-DC43-7F7FB6FE6976}"/>
                  </a:ext>
                </a:extLst>
              </p:cNvPr>
              <p:cNvSpPr/>
              <p:nvPr/>
            </p:nvSpPr>
            <p:spPr>
              <a:xfrm>
                <a:off x="9039563" y="1191084"/>
                <a:ext cx="140202" cy="140535"/>
              </a:xfrm>
              <a:custGeom>
                <a:avLst/>
                <a:gdLst>
                  <a:gd name="connsiteX0" fmla="*/ 0 w 140202"/>
                  <a:gd name="connsiteY0" fmla="*/ 139869 h 140535"/>
                  <a:gd name="connsiteX1" fmla="*/ 10990 w 140202"/>
                  <a:gd name="connsiteY1" fmla="*/ 111229 h 140535"/>
                  <a:gd name="connsiteX2" fmla="*/ 23645 w 140202"/>
                  <a:gd name="connsiteY2" fmla="*/ 79592 h 140535"/>
                  <a:gd name="connsiteX3" fmla="*/ 37299 w 140202"/>
                  <a:gd name="connsiteY3" fmla="*/ 46623 h 140535"/>
                  <a:gd name="connsiteX4" fmla="*/ 51285 w 140202"/>
                  <a:gd name="connsiteY4" fmla="*/ 13987 h 140535"/>
                  <a:gd name="connsiteX5" fmla="*/ 59278 w 140202"/>
                  <a:gd name="connsiteY5" fmla="*/ 2997 h 140535"/>
                  <a:gd name="connsiteX6" fmla="*/ 70601 w 140202"/>
                  <a:gd name="connsiteY6" fmla="*/ 0 h 140535"/>
                  <a:gd name="connsiteX7" fmla="*/ 75596 w 140202"/>
                  <a:gd name="connsiteY7" fmla="*/ 666 h 140535"/>
                  <a:gd name="connsiteX8" fmla="*/ 79925 w 140202"/>
                  <a:gd name="connsiteY8" fmla="*/ 1998 h 140535"/>
                  <a:gd name="connsiteX9" fmla="*/ 82923 w 140202"/>
                  <a:gd name="connsiteY9" fmla="*/ 3330 h 140535"/>
                  <a:gd name="connsiteX10" fmla="*/ 84255 w 140202"/>
                  <a:gd name="connsiteY10" fmla="*/ 4329 h 140535"/>
                  <a:gd name="connsiteX11" fmla="*/ 92247 w 140202"/>
                  <a:gd name="connsiteY11" fmla="*/ 20980 h 140535"/>
                  <a:gd name="connsiteX12" fmla="*/ 102904 w 140202"/>
                  <a:gd name="connsiteY12" fmla="*/ 45624 h 140535"/>
                  <a:gd name="connsiteX13" fmla="*/ 114560 w 140202"/>
                  <a:gd name="connsiteY13" fmla="*/ 73931 h 140535"/>
                  <a:gd name="connsiteX14" fmla="*/ 125882 w 140202"/>
                  <a:gd name="connsiteY14" fmla="*/ 101905 h 140535"/>
                  <a:gd name="connsiteX15" fmla="*/ 134874 w 140202"/>
                  <a:gd name="connsiteY15" fmla="*/ 125549 h 140535"/>
                  <a:gd name="connsiteX16" fmla="*/ 140202 w 140202"/>
                  <a:gd name="connsiteY16" fmla="*/ 140202 h 140535"/>
                  <a:gd name="connsiteX17" fmla="*/ 114560 w 140202"/>
                  <a:gd name="connsiteY17" fmla="*/ 140202 h 140535"/>
                  <a:gd name="connsiteX18" fmla="*/ 111895 w 140202"/>
                  <a:gd name="connsiteY18" fmla="*/ 133542 h 140535"/>
                  <a:gd name="connsiteX19" fmla="*/ 108565 w 140202"/>
                  <a:gd name="connsiteY19" fmla="*/ 124217 h 140535"/>
                  <a:gd name="connsiteX20" fmla="*/ 104902 w 140202"/>
                  <a:gd name="connsiteY20" fmla="*/ 113894 h 140535"/>
                  <a:gd name="connsiteX21" fmla="*/ 101239 w 140202"/>
                  <a:gd name="connsiteY21" fmla="*/ 104902 h 140535"/>
                  <a:gd name="connsiteX22" fmla="*/ 35966 w 140202"/>
                  <a:gd name="connsiteY22" fmla="*/ 104902 h 140535"/>
                  <a:gd name="connsiteX23" fmla="*/ 28307 w 140202"/>
                  <a:gd name="connsiteY23" fmla="*/ 125216 h 140535"/>
                  <a:gd name="connsiteX24" fmla="*/ 22646 w 140202"/>
                  <a:gd name="connsiteY24" fmla="*/ 140535 h 140535"/>
                  <a:gd name="connsiteX25" fmla="*/ 0 w 140202"/>
                  <a:gd name="connsiteY25" fmla="*/ 140535 h 140535"/>
                  <a:gd name="connsiteX26" fmla="*/ 93912 w 140202"/>
                  <a:gd name="connsiteY26" fmla="*/ 83256 h 140535"/>
                  <a:gd name="connsiteX27" fmla="*/ 87585 w 140202"/>
                  <a:gd name="connsiteY27" fmla="*/ 66937 h 140535"/>
                  <a:gd name="connsiteX28" fmla="*/ 80591 w 140202"/>
                  <a:gd name="connsiteY28" fmla="*/ 49620 h 140535"/>
                  <a:gd name="connsiteX29" fmla="*/ 74264 w 140202"/>
                  <a:gd name="connsiteY29" fmla="*/ 34301 h 140535"/>
                  <a:gd name="connsiteX30" fmla="*/ 69602 w 140202"/>
                  <a:gd name="connsiteY30" fmla="*/ 23645 h 140535"/>
                  <a:gd name="connsiteX31" fmla="*/ 63940 w 140202"/>
                  <a:gd name="connsiteY31" fmla="*/ 36299 h 140535"/>
                  <a:gd name="connsiteX32" fmla="*/ 57613 w 140202"/>
                  <a:gd name="connsiteY32" fmla="*/ 51285 h 140535"/>
                  <a:gd name="connsiteX33" fmla="*/ 50952 w 140202"/>
                  <a:gd name="connsiteY33" fmla="*/ 67270 h 140535"/>
                  <a:gd name="connsiteX34" fmla="*/ 44625 w 140202"/>
                  <a:gd name="connsiteY34" fmla="*/ 83256 h 140535"/>
                  <a:gd name="connsiteX35" fmla="*/ 93912 w 140202"/>
                  <a:gd name="connsiteY35" fmla="*/ 83256 h 140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0202" h="140535">
                    <a:moveTo>
                      <a:pt x="0" y="139869"/>
                    </a:moveTo>
                    <a:cubicBezTo>
                      <a:pt x="3330" y="130878"/>
                      <a:pt x="6994" y="121553"/>
                      <a:pt x="10990" y="111229"/>
                    </a:cubicBezTo>
                    <a:cubicBezTo>
                      <a:pt x="14986" y="100906"/>
                      <a:pt x="19315" y="90249"/>
                      <a:pt x="23645" y="79592"/>
                    </a:cubicBezTo>
                    <a:cubicBezTo>
                      <a:pt x="27974" y="68936"/>
                      <a:pt x="32636" y="57946"/>
                      <a:pt x="37299" y="46623"/>
                    </a:cubicBezTo>
                    <a:cubicBezTo>
                      <a:pt x="41961" y="35633"/>
                      <a:pt x="46623" y="24644"/>
                      <a:pt x="51285" y="13987"/>
                    </a:cubicBezTo>
                    <a:cubicBezTo>
                      <a:pt x="53617" y="8659"/>
                      <a:pt x="56281" y="4995"/>
                      <a:pt x="59278" y="2997"/>
                    </a:cubicBezTo>
                    <a:cubicBezTo>
                      <a:pt x="62275" y="999"/>
                      <a:pt x="65938" y="0"/>
                      <a:pt x="70601" y="0"/>
                    </a:cubicBezTo>
                    <a:cubicBezTo>
                      <a:pt x="72266" y="0"/>
                      <a:pt x="73931" y="333"/>
                      <a:pt x="75596" y="666"/>
                    </a:cubicBezTo>
                    <a:cubicBezTo>
                      <a:pt x="77261" y="999"/>
                      <a:pt x="78593" y="1665"/>
                      <a:pt x="79925" y="1998"/>
                    </a:cubicBezTo>
                    <a:cubicBezTo>
                      <a:pt x="81257" y="2664"/>
                      <a:pt x="82256" y="2997"/>
                      <a:pt x="82923" y="3330"/>
                    </a:cubicBezTo>
                    <a:cubicBezTo>
                      <a:pt x="83922" y="3663"/>
                      <a:pt x="84255" y="3996"/>
                      <a:pt x="84255" y="4329"/>
                    </a:cubicBezTo>
                    <a:cubicBezTo>
                      <a:pt x="86253" y="7993"/>
                      <a:pt x="88917" y="13654"/>
                      <a:pt x="92247" y="20980"/>
                    </a:cubicBezTo>
                    <a:cubicBezTo>
                      <a:pt x="95577" y="28307"/>
                      <a:pt x="99241" y="36632"/>
                      <a:pt x="102904" y="45624"/>
                    </a:cubicBezTo>
                    <a:cubicBezTo>
                      <a:pt x="106567" y="54616"/>
                      <a:pt x="110563" y="64273"/>
                      <a:pt x="114560" y="73931"/>
                    </a:cubicBezTo>
                    <a:cubicBezTo>
                      <a:pt x="118556" y="83922"/>
                      <a:pt x="122219" y="93246"/>
                      <a:pt x="125882" y="101905"/>
                    </a:cubicBezTo>
                    <a:cubicBezTo>
                      <a:pt x="129213" y="110563"/>
                      <a:pt x="132210" y="118556"/>
                      <a:pt x="134874" y="125549"/>
                    </a:cubicBezTo>
                    <a:cubicBezTo>
                      <a:pt x="137538" y="132543"/>
                      <a:pt x="139203" y="137205"/>
                      <a:pt x="140202" y="140202"/>
                    </a:cubicBezTo>
                    <a:lnTo>
                      <a:pt x="114560" y="140202"/>
                    </a:lnTo>
                    <a:cubicBezTo>
                      <a:pt x="113894" y="138537"/>
                      <a:pt x="113228" y="136206"/>
                      <a:pt x="111895" y="133542"/>
                    </a:cubicBezTo>
                    <a:cubicBezTo>
                      <a:pt x="110896" y="130545"/>
                      <a:pt x="109564" y="127547"/>
                      <a:pt x="108565" y="124217"/>
                    </a:cubicBezTo>
                    <a:cubicBezTo>
                      <a:pt x="107233" y="120887"/>
                      <a:pt x="105901" y="117557"/>
                      <a:pt x="104902" y="113894"/>
                    </a:cubicBezTo>
                    <a:cubicBezTo>
                      <a:pt x="103570" y="110563"/>
                      <a:pt x="102571" y="107233"/>
                      <a:pt x="101239" y="104902"/>
                    </a:cubicBezTo>
                    <a:lnTo>
                      <a:pt x="35966" y="104902"/>
                    </a:lnTo>
                    <a:cubicBezTo>
                      <a:pt x="32969" y="112228"/>
                      <a:pt x="30638" y="118889"/>
                      <a:pt x="28307" y="125216"/>
                    </a:cubicBezTo>
                    <a:cubicBezTo>
                      <a:pt x="25976" y="131544"/>
                      <a:pt x="24311" y="136539"/>
                      <a:pt x="22646" y="140535"/>
                    </a:cubicBezTo>
                    <a:lnTo>
                      <a:pt x="0" y="140535"/>
                    </a:lnTo>
                    <a:close/>
                    <a:moveTo>
                      <a:pt x="93912" y="83256"/>
                    </a:moveTo>
                    <a:cubicBezTo>
                      <a:pt x="92247" y="78260"/>
                      <a:pt x="89916" y="72932"/>
                      <a:pt x="87585" y="66937"/>
                    </a:cubicBezTo>
                    <a:cubicBezTo>
                      <a:pt x="85254" y="60943"/>
                      <a:pt x="82923" y="55282"/>
                      <a:pt x="80591" y="49620"/>
                    </a:cubicBezTo>
                    <a:cubicBezTo>
                      <a:pt x="78260" y="43959"/>
                      <a:pt x="76262" y="38964"/>
                      <a:pt x="74264" y="34301"/>
                    </a:cubicBezTo>
                    <a:cubicBezTo>
                      <a:pt x="72266" y="29639"/>
                      <a:pt x="70601" y="26309"/>
                      <a:pt x="69602" y="23645"/>
                    </a:cubicBezTo>
                    <a:cubicBezTo>
                      <a:pt x="67937" y="27308"/>
                      <a:pt x="65938" y="31637"/>
                      <a:pt x="63940" y="36299"/>
                    </a:cubicBezTo>
                    <a:cubicBezTo>
                      <a:pt x="61942" y="40962"/>
                      <a:pt x="59611" y="45957"/>
                      <a:pt x="57613" y="51285"/>
                    </a:cubicBezTo>
                    <a:cubicBezTo>
                      <a:pt x="55282" y="56614"/>
                      <a:pt x="53284" y="61942"/>
                      <a:pt x="50952" y="67270"/>
                    </a:cubicBezTo>
                    <a:cubicBezTo>
                      <a:pt x="48621" y="72599"/>
                      <a:pt x="46623" y="77927"/>
                      <a:pt x="44625" y="83256"/>
                    </a:cubicBezTo>
                    <a:lnTo>
                      <a:pt x="93912" y="83256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id="{50E4FD0A-9AD6-34B5-85AA-280696CEE816}"/>
                  </a:ext>
                </a:extLst>
              </p:cNvPr>
              <p:cNvSpPr/>
              <p:nvPr/>
            </p:nvSpPr>
            <p:spPr>
              <a:xfrm>
                <a:off x="9188424" y="1184091"/>
                <a:ext cx="105234" cy="149526"/>
              </a:xfrm>
              <a:custGeom>
                <a:avLst/>
                <a:gdLst>
                  <a:gd name="connsiteX0" fmla="*/ 83256 w 105234"/>
                  <a:gd name="connsiteY0" fmla="*/ 10657 h 149526"/>
                  <a:gd name="connsiteX1" fmla="*/ 86253 w 105234"/>
                  <a:gd name="connsiteY1" fmla="*/ 2664 h 149526"/>
                  <a:gd name="connsiteX2" fmla="*/ 94911 w 105234"/>
                  <a:gd name="connsiteY2" fmla="*/ 0 h 149526"/>
                  <a:gd name="connsiteX3" fmla="*/ 101239 w 105234"/>
                  <a:gd name="connsiteY3" fmla="*/ 999 h 149526"/>
                  <a:gd name="connsiteX4" fmla="*/ 105235 w 105234"/>
                  <a:gd name="connsiteY4" fmla="*/ 2331 h 149526"/>
                  <a:gd name="connsiteX5" fmla="*/ 105235 w 105234"/>
                  <a:gd name="connsiteY5" fmla="*/ 91914 h 149526"/>
                  <a:gd name="connsiteX6" fmla="*/ 101239 w 105234"/>
                  <a:gd name="connsiteY6" fmla="*/ 117224 h 149526"/>
                  <a:gd name="connsiteX7" fmla="*/ 90249 w 105234"/>
                  <a:gd name="connsiteY7" fmla="*/ 135207 h 149526"/>
                  <a:gd name="connsiteX8" fmla="*/ 73598 w 105234"/>
                  <a:gd name="connsiteY8" fmla="*/ 145864 h 149526"/>
                  <a:gd name="connsiteX9" fmla="*/ 52617 w 105234"/>
                  <a:gd name="connsiteY9" fmla="*/ 149527 h 149526"/>
                  <a:gd name="connsiteX10" fmla="*/ 31637 w 105234"/>
                  <a:gd name="connsiteY10" fmla="*/ 145531 h 149526"/>
                  <a:gd name="connsiteX11" fmla="*/ 14986 w 105234"/>
                  <a:gd name="connsiteY11" fmla="*/ 134541 h 149526"/>
                  <a:gd name="connsiteX12" fmla="*/ 3996 w 105234"/>
                  <a:gd name="connsiteY12" fmla="*/ 117890 h 149526"/>
                  <a:gd name="connsiteX13" fmla="*/ 0 w 105234"/>
                  <a:gd name="connsiteY13" fmla="*/ 96909 h 149526"/>
                  <a:gd name="connsiteX14" fmla="*/ 3663 w 105234"/>
                  <a:gd name="connsiteY14" fmla="*/ 75596 h 149526"/>
                  <a:gd name="connsiteX15" fmla="*/ 14320 w 105234"/>
                  <a:gd name="connsiteY15" fmla="*/ 58945 h 149526"/>
                  <a:gd name="connsiteX16" fmla="*/ 29972 w 105234"/>
                  <a:gd name="connsiteY16" fmla="*/ 47955 h 149526"/>
                  <a:gd name="connsiteX17" fmla="*/ 49620 w 105234"/>
                  <a:gd name="connsiteY17" fmla="*/ 43959 h 149526"/>
                  <a:gd name="connsiteX18" fmla="*/ 69602 w 105234"/>
                  <a:gd name="connsiteY18" fmla="*/ 48288 h 149526"/>
                  <a:gd name="connsiteX19" fmla="*/ 82923 w 105234"/>
                  <a:gd name="connsiteY19" fmla="*/ 59278 h 149526"/>
                  <a:gd name="connsiteX20" fmla="*/ 82923 w 105234"/>
                  <a:gd name="connsiteY20" fmla="*/ 10657 h 149526"/>
                  <a:gd name="connsiteX21" fmla="*/ 83256 w 105234"/>
                  <a:gd name="connsiteY21" fmla="*/ 96909 h 149526"/>
                  <a:gd name="connsiteX22" fmla="*/ 80924 w 105234"/>
                  <a:gd name="connsiteY22" fmla="*/ 84255 h 149526"/>
                  <a:gd name="connsiteX23" fmla="*/ 74930 w 105234"/>
                  <a:gd name="connsiteY23" fmla="*/ 73931 h 149526"/>
                  <a:gd name="connsiteX24" fmla="*/ 65605 w 105234"/>
                  <a:gd name="connsiteY24" fmla="*/ 66937 h 149526"/>
                  <a:gd name="connsiteX25" fmla="*/ 53283 w 105234"/>
                  <a:gd name="connsiteY25" fmla="*/ 64606 h 149526"/>
                  <a:gd name="connsiteX26" fmla="*/ 40962 w 105234"/>
                  <a:gd name="connsiteY26" fmla="*/ 66937 h 149526"/>
                  <a:gd name="connsiteX27" fmla="*/ 31637 w 105234"/>
                  <a:gd name="connsiteY27" fmla="*/ 73598 h 149526"/>
                  <a:gd name="connsiteX28" fmla="*/ 25643 w 105234"/>
                  <a:gd name="connsiteY28" fmla="*/ 83922 h 149526"/>
                  <a:gd name="connsiteX29" fmla="*/ 23645 w 105234"/>
                  <a:gd name="connsiteY29" fmla="*/ 96909 h 149526"/>
                  <a:gd name="connsiteX30" fmla="*/ 25643 w 105234"/>
                  <a:gd name="connsiteY30" fmla="*/ 109897 h 149526"/>
                  <a:gd name="connsiteX31" fmla="*/ 31637 w 105234"/>
                  <a:gd name="connsiteY31" fmla="*/ 119888 h 149526"/>
                  <a:gd name="connsiteX32" fmla="*/ 40962 w 105234"/>
                  <a:gd name="connsiteY32" fmla="*/ 126548 h 149526"/>
                  <a:gd name="connsiteX33" fmla="*/ 53283 w 105234"/>
                  <a:gd name="connsiteY33" fmla="*/ 128880 h 149526"/>
                  <a:gd name="connsiteX34" fmla="*/ 65605 w 105234"/>
                  <a:gd name="connsiteY34" fmla="*/ 126548 h 149526"/>
                  <a:gd name="connsiteX35" fmla="*/ 74930 w 105234"/>
                  <a:gd name="connsiteY35" fmla="*/ 119888 h 149526"/>
                  <a:gd name="connsiteX36" fmla="*/ 80924 w 105234"/>
                  <a:gd name="connsiteY36" fmla="*/ 109897 h 149526"/>
                  <a:gd name="connsiteX37" fmla="*/ 83256 w 105234"/>
                  <a:gd name="connsiteY37" fmla="*/ 96909 h 14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5234" h="149526">
                    <a:moveTo>
                      <a:pt x="83256" y="10657"/>
                    </a:moveTo>
                    <a:cubicBezTo>
                      <a:pt x="83256" y="6993"/>
                      <a:pt x="84255" y="4329"/>
                      <a:pt x="86253" y="2664"/>
                    </a:cubicBezTo>
                    <a:cubicBezTo>
                      <a:pt x="88251" y="999"/>
                      <a:pt x="91248" y="0"/>
                      <a:pt x="94911" y="0"/>
                    </a:cubicBezTo>
                    <a:cubicBezTo>
                      <a:pt x="97242" y="0"/>
                      <a:pt x="99241" y="333"/>
                      <a:pt x="101239" y="999"/>
                    </a:cubicBezTo>
                    <a:cubicBezTo>
                      <a:pt x="103237" y="1665"/>
                      <a:pt x="104569" y="1998"/>
                      <a:pt x="105235" y="2331"/>
                    </a:cubicBezTo>
                    <a:lnTo>
                      <a:pt x="105235" y="91914"/>
                    </a:lnTo>
                    <a:cubicBezTo>
                      <a:pt x="105235" y="101572"/>
                      <a:pt x="103903" y="109897"/>
                      <a:pt x="101239" y="117224"/>
                    </a:cubicBezTo>
                    <a:cubicBezTo>
                      <a:pt x="98574" y="124550"/>
                      <a:pt x="94911" y="130212"/>
                      <a:pt x="90249" y="135207"/>
                    </a:cubicBezTo>
                    <a:cubicBezTo>
                      <a:pt x="85587" y="139869"/>
                      <a:pt x="79925" y="143533"/>
                      <a:pt x="73598" y="145864"/>
                    </a:cubicBezTo>
                    <a:cubicBezTo>
                      <a:pt x="67270" y="148195"/>
                      <a:pt x="60277" y="149527"/>
                      <a:pt x="52617" y="149527"/>
                    </a:cubicBezTo>
                    <a:cubicBezTo>
                      <a:pt x="44958" y="149527"/>
                      <a:pt x="37964" y="148195"/>
                      <a:pt x="31637" y="145531"/>
                    </a:cubicBezTo>
                    <a:cubicBezTo>
                      <a:pt x="25310" y="142866"/>
                      <a:pt x="19648" y="139203"/>
                      <a:pt x="14986" y="134541"/>
                    </a:cubicBezTo>
                    <a:cubicBezTo>
                      <a:pt x="10324" y="129879"/>
                      <a:pt x="6660" y="124217"/>
                      <a:pt x="3996" y="117890"/>
                    </a:cubicBezTo>
                    <a:cubicBezTo>
                      <a:pt x="1332" y="111229"/>
                      <a:pt x="0" y="104236"/>
                      <a:pt x="0" y="96909"/>
                    </a:cubicBezTo>
                    <a:cubicBezTo>
                      <a:pt x="0" y="89250"/>
                      <a:pt x="1332" y="82256"/>
                      <a:pt x="3663" y="75596"/>
                    </a:cubicBezTo>
                    <a:cubicBezTo>
                      <a:pt x="6327" y="69269"/>
                      <a:pt x="9658" y="63607"/>
                      <a:pt x="14320" y="58945"/>
                    </a:cubicBezTo>
                    <a:cubicBezTo>
                      <a:pt x="18649" y="54283"/>
                      <a:pt x="23978" y="50619"/>
                      <a:pt x="29972" y="47955"/>
                    </a:cubicBezTo>
                    <a:cubicBezTo>
                      <a:pt x="35966" y="45291"/>
                      <a:pt x="42627" y="43959"/>
                      <a:pt x="49620" y="43959"/>
                    </a:cubicBezTo>
                    <a:cubicBezTo>
                      <a:pt x="57280" y="43959"/>
                      <a:pt x="63607" y="45291"/>
                      <a:pt x="69602" y="48288"/>
                    </a:cubicBezTo>
                    <a:cubicBezTo>
                      <a:pt x="75263" y="51285"/>
                      <a:pt x="79925" y="54949"/>
                      <a:pt x="82923" y="59278"/>
                    </a:cubicBezTo>
                    <a:lnTo>
                      <a:pt x="82923" y="10657"/>
                    </a:lnTo>
                    <a:close/>
                    <a:moveTo>
                      <a:pt x="83256" y="96909"/>
                    </a:moveTo>
                    <a:cubicBezTo>
                      <a:pt x="83256" y="92247"/>
                      <a:pt x="82589" y="88251"/>
                      <a:pt x="80924" y="84255"/>
                    </a:cubicBezTo>
                    <a:cubicBezTo>
                      <a:pt x="79592" y="80258"/>
                      <a:pt x="77261" y="76928"/>
                      <a:pt x="74930" y="73931"/>
                    </a:cubicBezTo>
                    <a:cubicBezTo>
                      <a:pt x="72266" y="70934"/>
                      <a:pt x="69269" y="68603"/>
                      <a:pt x="65605" y="66937"/>
                    </a:cubicBezTo>
                    <a:cubicBezTo>
                      <a:pt x="61942" y="65272"/>
                      <a:pt x="57946" y="64606"/>
                      <a:pt x="53283" y="64606"/>
                    </a:cubicBezTo>
                    <a:cubicBezTo>
                      <a:pt x="48621" y="64606"/>
                      <a:pt x="44625" y="65272"/>
                      <a:pt x="40962" y="66937"/>
                    </a:cubicBezTo>
                    <a:cubicBezTo>
                      <a:pt x="37298" y="68603"/>
                      <a:pt x="34301" y="70934"/>
                      <a:pt x="31637" y="73598"/>
                    </a:cubicBezTo>
                    <a:cubicBezTo>
                      <a:pt x="28973" y="76595"/>
                      <a:pt x="26975" y="79925"/>
                      <a:pt x="25643" y="83922"/>
                    </a:cubicBezTo>
                    <a:cubicBezTo>
                      <a:pt x="24311" y="87918"/>
                      <a:pt x="23645" y="92247"/>
                      <a:pt x="23645" y="96909"/>
                    </a:cubicBezTo>
                    <a:cubicBezTo>
                      <a:pt x="23645" y="101572"/>
                      <a:pt x="24311" y="105901"/>
                      <a:pt x="25643" y="109897"/>
                    </a:cubicBezTo>
                    <a:cubicBezTo>
                      <a:pt x="26975" y="113894"/>
                      <a:pt x="28973" y="117224"/>
                      <a:pt x="31637" y="119888"/>
                    </a:cubicBezTo>
                    <a:cubicBezTo>
                      <a:pt x="34301" y="122885"/>
                      <a:pt x="37298" y="124883"/>
                      <a:pt x="40962" y="126548"/>
                    </a:cubicBezTo>
                    <a:cubicBezTo>
                      <a:pt x="44625" y="128213"/>
                      <a:pt x="48621" y="128880"/>
                      <a:pt x="53283" y="128880"/>
                    </a:cubicBezTo>
                    <a:cubicBezTo>
                      <a:pt x="57613" y="128880"/>
                      <a:pt x="61609" y="128213"/>
                      <a:pt x="65605" y="126548"/>
                    </a:cubicBezTo>
                    <a:cubicBezTo>
                      <a:pt x="69269" y="124883"/>
                      <a:pt x="72599" y="122885"/>
                      <a:pt x="74930" y="119888"/>
                    </a:cubicBezTo>
                    <a:cubicBezTo>
                      <a:pt x="77594" y="117224"/>
                      <a:pt x="79592" y="113561"/>
                      <a:pt x="80924" y="109897"/>
                    </a:cubicBezTo>
                    <a:cubicBezTo>
                      <a:pt x="82589" y="105901"/>
                      <a:pt x="83256" y="101572"/>
                      <a:pt x="83256" y="96909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id="{09956F8C-22EF-E563-0C63-CDD49871E8D3}"/>
                  </a:ext>
                </a:extLst>
              </p:cNvPr>
              <p:cNvSpPr/>
              <p:nvPr/>
            </p:nvSpPr>
            <p:spPr>
              <a:xfrm>
                <a:off x="9304649" y="1230714"/>
                <a:ext cx="106900" cy="100239"/>
              </a:xfrm>
              <a:custGeom>
                <a:avLst/>
                <a:gdLst>
                  <a:gd name="connsiteX0" fmla="*/ 40962 w 106900"/>
                  <a:gd name="connsiteY0" fmla="*/ 100240 h 100239"/>
                  <a:gd name="connsiteX1" fmla="*/ 24311 w 106900"/>
                  <a:gd name="connsiteY1" fmla="*/ 67603 h 100239"/>
                  <a:gd name="connsiteX2" fmla="*/ 11323 w 106900"/>
                  <a:gd name="connsiteY2" fmla="*/ 40296 h 100239"/>
                  <a:gd name="connsiteX3" fmla="*/ 2997 w 106900"/>
                  <a:gd name="connsiteY3" fmla="*/ 20314 h 100239"/>
                  <a:gd name="connsiteX4" fmla="*/ 0 w 106900"/>
                  <a:gd name="connsiteY4" fmla="*/ 9991 h 100239"/>
                  <a:gd name="connsiteX5" fmla="*/ 2664 w 106900"/>
                  <a:gd name="connsiteY5" fmla="*/ 2997 h 100239"/>
                  <a:gd name="connsiteX6" fmla="*/ 10990 w 106900"/>
                  <a:gd name="connsiteY6" fmla="*/ 0 h 100239"/>
                  <a:gd name="connsiteX7" fmla="*/ 17650 w 106900"/>
                  <a:gd name="connsiteY7" fmla="*/ 666 h 100239"/>
                  <a:gd name="connsiteX8" fmla="*/ 20647 w 106900"/>
                  <a:gd name="connsiteY8" fmla="*/ 1998 h 100239"/>
                  <a:gd name="connsiteX9" fmla="*/ 28973 w 106900"/>
                  <a:gd name="connsiteY9" fmla="*/ 23645 h 100239"/>
                  <a:gd name="connsiteX10" fmla="*/ 37964 w 106900"/>
                  <a:gd name="connsiteY10" fmla="*/ 44625 h 100239"/>
                  <a:gd name="connsiteX11" fmla="*/ 46290 w 106900"/>
                  <a:gd name="connsiteY11" fmla="*/ 62608 h 100239"/>
                  <a:gd name="connsiteX12" fmla="*/ 52617 w 106900"/>
                  <a:gd name="connsiteY12" fmla="*/ 75929 h 100239"/>
                  <a:gd name="connsiteX13" fmla="*/ 60610 w 106900"/>
                  <a:gd name="connsiteY13" fmla="*/ 58945 h 100239"/>
                  <a:gd name="connsiteX14" fmla="*/ 68936 w 106900"/>
                  <a:gd name="connsiteY14" fmla="*/ 39630 h 100239"/>
                  <a:gd name="connsiteX15" fmla="*/ 76262 w 106900"/>
                  <a:gd name="connsiteY15" fmla="*/ 22312 h 100239"/>
                  <a:gd name="connsiteX16" fmla="*/ 80924 w 106900"/>
                  <a:gd name="connsiteY16" fmla="*/ 10990 h 100239"/>
                  <a:gd name="connsiteX17" fmla="*/ 85587 w 106900"/>
                  <a:gd name="connsiteY17" fmla="*/ 2997 h 100239"/>
                  <a:gd name="connsiteX18" fmla="*/ 94245 w 106900"/>
                  <a:gd name="connsiteY18" fmla="*/ 0 h 100239"/>
                  <a:gd name="connsiteX19" fmla="*/ 103237 w 106900"/>
                  <a:gd name="connsiteY19" fmla="*/ 1998 h 100239"/>
                  <a:gd name="connsiteX20" fmla="*/ 106900 w 106900"/>
                  <a:gd name="connsiteY20" fmla="*/ 4329 h 100239"/>
                  <a:gd name="connsiteX21" fmla="*/ 102904 w 106900"/>
                  <a:gd name="connsiteY21" fmla="*/ 15652 h 100239"/>
                  <a:gd name="connsiteX22" fmla="*/ 96243 w 106900"/>
                  <a:gd name="connsiteY22" fmla="*/ 31970 h 100239"/>
                  <a:gd name="connsiteX23" fmla="*/ 87585 w 106900"/>
                  <a:gd name="connsiteY23" fmla="*/ 50619 h 100239"/>
                  <a:gd name="connsiteX24" fmla="*/ 78593 w 106900"/>
                  <a:gd name="connsiteY24" fmla="*/ 69602 h 100239"/>
                  <a:gd name="connsiteX25" fmla="*/ 70268 w 106900"/>
                  <a:gd name="connsiteY25" fmla="*/ 86919 h 100239"/>
                  <a:gd name="connsiteX26" fmla="*/ 63607 w 106900"/>
                  <a:gd name="connsiteY26" fmla="*/ 99907 h 100239"/>
                  <a:gd name="connsiteX27" fmla="*/ 40962 w 106900"/>
                  <a:gd name="connsiteY27" fmla="*/ 99907 h 100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6900" h="100239">
                    <a:moveTo>
                      <a:pt x="40962" y="100240"/>
                    </a:moveTo>
                    <a:cubicBezTo>
                      <a:pt x="34967" y="88584"/>
                      <a:pt x="29306" y="77927"/>
                      <a:pt x="24311" y="67603"/>
                    </a:cubicBezTo>
                    <a:cubicBezTo>
                      <a:pt x="19315" y="57613"/>
                      <a:pt x="14986" y="48288"/>
                      <a:pt x="11323" y="40296"/>
                    </a:cubicBezTo>
                    <a:cubicBezTo>
                      <a:pt x="7659" y="32303"/>
                      <a:pt x="4995" y="25643"/>
                      <a:pt x="2997" y="20314"/>
                    </a:cubicBezTo>
                    <a:cubicBezTo>
                      <a:pt x="999" y="14986"/>
                      <a:pt x="0" y="11656"/>
                      <a:pt x="0" y="9991"/>
                    </a:cubicBezTo>
                    <a:cubicBezTo>
                      <a:pt x="0" y="7326"/>
                      <a:pt x="999" y="4995"/>
                      <a:pt x="2664" y="2997"/>
                    </a:cubicBezTo>
                    <a:cubicBezTo>
                      <a:pt x="4329" y="999"/>
                      <a:pt x="7326" y="0"/>
                      <a:pt x="10990" y="0"/>
                    </a:cubicBezTo>
                    <a:cubicBezTo>
                      <a:pt x="13654" y="0"/>
                      <a:pt x="15985" y="333"/>
                      <a:pt x="17650" y="666"/>
                    </a:cubicBezTo>
                    <a:cubicBezTo>
                      <a:pt x="19315" y="1332"/>
                      <a:pt x="20314" y="1665"/>
                      <a:pt x="20647" y="1998"/>
                    </a:cubicBezTo>
                    <a:cubicBezTo>
                      <a:pt x="23311" y="9325"/>
                      <a:pt x="25976" y="16318"/>
                      <a:pt x="28973" y="23645"/>
                    </a:cubicBezTo>
                    <a:cubicBezTo>
                      <a:pt x="31970" y="30971"/>
                      <a:pt x="34967" y="37964"/>
                      <a:pt x="37964" y="44625"/>
                    </a:cubicBezTo>
                    <a:cubicBezTo>
                      <a:pt x="40962" y="51285"/>
                      <a:pt x="43626" y="57280"/>
                      <a:pt x="46290" y="62608"/>
                    </a:cubicBezTo>
                    <a:cubicBezTo>
                      <a:pt x="48954" y="67936"/>
                      <a:pt x="50952" y="72266"/>
                      <a:pt x="52617" y="75929"/>
                    </a:cubicBezTo>
                    <a:cubicBezTo>
                      <a:pt x="54949" y="71267"/>
                      <a:pt x="57613" y="65605"/>
                      <a:pt x="60610" y="58945"/>
                    </a:cubicBezTo>
                    <a:cubicBezTo>
                      <a:pt x="63607" y="52284"/>
                      <a:pt x="66271" y="45957"/>
                      <a:pt x="68936" y="39630"/>
                    </a:cubicBezTo>
                    <a:cubicBezTo>
                      <a:pt x="71600" y="33302"/>
                      <a:pt x="73931" y="27308"/>
                      <a:pt x="76262" y="22312"/>
                    </a:cubicBezTo>
                    <a:cubicBezTo>
                      <a:pt x="78260" y="16984"/>
                      <a:pt x="79925" y="13321"/>
                      <a:pt x="80924" y="10990"/>
                    </a:cubicBezTo>
                    <a:cubicBezTo>
                      <a:pt x="82256" y="7659"/>
                      <a:pt x="83921" y="4995"/>
                      <a:pt x="85587" y="2997"/>
                    </a:cubicBezTo>
                    <a:cubicBezTo>
                      <a:pt x="87252" y="999"/>
                      <a:pt x="90249" y="0"/>
                      <a:pt x="94245" y="0"/>
                    </a:cubicBezTo>
                    <a:cubicBezTo>
                      <a:pt x="97908" y="0"/>
                      <a:pt x="100906" y="666"/>
                      <a:pt x="103237" y="1998"/>
                    </a:cubicBezTo>
                    <a:cubicBezTo>
                      <a:pt x="105568" y="3330"/>
                      <a:pt x="106900" y="3996"/>
                      <a:pt x="106900" y="4329"/>
                    </a:cubicBezTo>
                    <a:cubicBezTo>
                      <a:pt x="106234" y="6993"/>
                      <a:pt x="104902" y="10990"/>
                      <a:pt x="102904" y="15652"/>
                    </a:cubicBezTo>
                    <a:cubicBezTo>
                      <a:pt x="100906" y="20647"/>
                      <a:pt x="98907" y="25976"/>
                      <a:pt x="96243" y="31970"/>
                    </a:cubicBezTo>
                    <a:cubicBezTo>
                      <a:pt x="93579" y="37964"/>
                      <a:pt x="90582" y="44292"/>
                      <a:pt x="87585" y="50619"/>
                    </a:cubicBezTo>
                    <a:cubicBezTo>
                      <a:pt x="84587" y="57280"/>
                      <a:pt x="81590" y="63607"/>
                      <a:pt x="78593" y="69602"/>
                    </a:cubicBezTo>
                    <a:cubicBezTo>
                      <a:pt x="75596" y="75929"/>
                      <a:pt x="72932" y="81590"/>
                      <a:pt x="70268" y="86919"/>
                    </a:cubicBezTo>
                    <a:cubicBezTo>
                      <a:pt x="67603" y="92247"/>
                      <a:pt x="65272" y="96576"/>
                      <a:pt x="63607" y="99907"/>
                    </a:cubicBezTo>
                    <a:lnTo>
                      <a:pt x="40962" y="99907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id="{20D5F21A-4FA0-173C-CD61-6FB134BEDFE4}"/>
                  </a:ext>
                </a:extLst>
              </p:cNvPr>
              <p:cNvSpPr/>
              <p:nvPr/>
            </p:nvSpPr>
            <p:spPr>
              <a:xfrm>
                <a:off x="9417543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69 w 93246"/>
                  <a:gd name="connsiteY15" fmla="*/ 29972 h 105567"/>
                  <a:gd name="connsiteX16" fmla="*/ 62275 w 93246"/>
                  <a:gd name="connsiteY16" fmla="*/ 22646 h 105567"/>
                  <a:gd name="connsiteX17" fmla="*/ 52951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2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10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7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7" y="103570"/>
                      <a:pt x="81257" y="103903"/>
                      <a:pt x="77261" y="104236"/>
                    </a:cubicBezTo>
                    <a:cubicBezTo>
                      <a:pt x="73598" y="104569"/>
                      <a:pt x="69269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994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7" y="40296"/>
                      <a:pt x="46623" y="40296"/>
                    </a:cubicBezTo>
                    <a:cubicBezTo>
                      <a:pt x="51618" y="40296"/>
                      <a:pt x="56281" y="40629"/>
                      <a:pt x="60610" y="40629"/>
                    </a:cubicBezTo>
                    <a:cubicBezTo>
                      <a:pt x="64939" y="40962"/>
                      <a:pt x="68269" y="41295"/>
                      <a:pt x="70601" y="41628"/>
                    </a:cubicBezTo>
                    <a:cubicBezTo>
                      <a:pt x="70601" y="36965"/>
                      <a:pt x="69935" y="33302"/>
                      <a:pt x="68269" y="29972"/>
                    </a:cubicBezTo>
                    <a:cubicBezTo>
                      <a:pt x="66937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1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2" y="17317"/>
                      <a:pt x="8992" y="14653"/>
                    </a:cubicBezTo>
                    <a:cubicBezTo>
                      <a:pt x="8992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10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69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8" y="77927"/>
                      <a:pt x="23977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6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id="{D986C50D-0ED6-22DD-F7FA-18D715D112FD}"/>
                  </a:ext>
                </a:extLst>
              </p:cNvPr>
              <p:cNvSpPr/>
              <p:nvPr/>
            </p:nvSpPr>
            <p:spPr>
              <a:xfrm>
                <a:off x="9533435" y="1228383"/>
                <a:ext cx="95244" cy="102570"/>
              </a:xfrm>
              <a:custGeom>
                <a:avLst/>
                <a:gdLst>
                  <a:gd name="connsiteX0" fmla="*/ 0 w 95244"/>
                  <a:gd name="connsiteY0" fmla="*/ 42294 h 102570"/>
                  <a:gd name="connsiteX1" fmla="*/ 3663 w 95244"/>
                  <a:gd name="connsiteY1" fmla="*/ 24644 h 102570"/>
                  <a:gd name="connsiteX2" fmla="*/ 13654 w 95244"/>
                  <a:gd name="connsiteY2" fmla="*/ 11323 h 102570"/>
                  <a:gd name="connsiteX3" fmla="*/ 28640 w 95244"/>
                  <a:gd name="connsiteY3" fmla="*/ 2997 h 102570"/>
                  <a:gd name="connsiteX4" fmla="*/ 47622 w 95244"/>
                  <a:gd name="connsiteY4" fmla="*/ 0 h 102570"/>
                  <a:gd name="connsiteX5" fmla="*/ 66604 w 95244"/>
                  <a:gd name="connsiteY5" fmla="*/ 2997 h 102570"/>
                  <a:gd name="connsiteX6" fmla="*/ 81590 w 95244"/>
                  <a:gd name="connsiteY6" fmla="*/ 11323 h 102570"/>
                  <a:gd name="connsiteX7" fmla="*/ 91581 w 95244"/>
                  <a:gd name="connsiteY7" fmla="*/ 24644 h 102570"/>
                  <a:gd name="connsiteX8" fmla="*/ 95244 w 95244"/>
                  <a:gd name="connsiteY8" fmla="*/ 42294 h 102570"/>
                  <a:gd name="connsiteX9" fmla="*/ 95244 w 95244"/>
                  <a:gd name="connsiteY9" fmla="*/ 102571 h 102570"/>
                  <a:gd name="connsiteX10" fmla="*/ 72932 w 95244"/>
                  <a:gd name="connsiteY10" fmla="*/ 102571 h 102570"/>
                  <a:gd name="connsiteX11" fmla="*/ 72932 w 95244"/>
                  <a:gd name="connsiteY11" fmla="*/ 47955 h 102570"/>
                  <a:gd name="connsiteX12" fmla="*/ 66604 w 95244"/>
                  <a:gd name="connsiteY12" fmla="*/ 27308 h 102570"/>
                  <a:gd name="connsiteX13" fmla="*/ 47622 w 95244"/>
                  <a:gd name="connsiteY13" fmla="*/ 20314 h 102570"/>
                  <a:gd name="connsiteX14" fmla="*/ 28640 w 95244"/>
                  <a:gd name="connsiteY14" fmla="*/ 27308 h 102570"/>
                  <a:gd name="connsiteX15" fmla="*/ 22312 w 95244"/>
                  <a:gd name="connsiteY15" fmla="*/ 47955 h 102570"/>
                  <a:gd name="connsiteX16" fmla="*/ 22312 w 95244"/>
                  <a:gd name="connsiteY16" fmla="*/ 102571 h 102570"/>
                  <a:gd name="connsiteX17" fmla="*/ 0 w 95244"/>
                  <a:gd name="connsiteY17" fmla="*/ 102571 h 102570"/>
                  <a:gd name="connsiteX18" fmla="*/ 0 w 95244"/>
                  <a:gd name="connsiteY18" fmla="*/ 42294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244" h="102570">
                    <a:moveTo>
                      <a:pt x="0" y="42294"/>
                    </a:moveTo>
                    <a:cubicBezTo>
                      <a:pt x="0" y="35633"/>
                      <a:pt x="1332" y="29639"/>
                      <a:pt x="3663" y="24644"/>
                    </a:cubicBezTo>
                    <a:cubicBezTo>
                      <a:pt x="5994" y="19315"/>
                      <a:pt x="9325" y="14986"/>
                      <a:pt x="13654" y="11323"/>
                    </a:cubicBezTo>
                    <a:cubicBezTo>
                      <a:pt x="17983" y="7660"/>
                      <a:pt x="22978" y="4995"/>
                      <a:pt x="28640" y="2997"/>
                    </a:cubicBezTo>
                    <a:cubicBezTo>
                      <a:pt x="34301" y="999"/>
                      <a:pt x="40629" y="0"/>
                      <a:pt x="47622" y="0"/>
                    </a:cubicBezTo>
                    <a:cubicBezTo>
                      <a:pt x="54616" y="0"/>
                      <a:pt x="60943" y="999"/>
                      <a:pt x="66604" y="2997"/>
                    </a:cubicBezTo>
                    <a:cubicBezTo>
                      <a:pt x="72599" y="4995"/>
                      <a:pt x="77594" y="7660"/>
                      <a:pt x="81590" y="11323"/>
                    </a:cubicBezTo>
                    <a:cubicBezTo>
                      <a:pt x="85920" y="14986"/>
                      <a:pt x="88917" y="19315"/>
                      <a:pt x="91581" y="24644"/>
                    </a:cubicBezTo>
                    <a:cubicBezTo>
                      <a:pt x="93912" y="29972"/>
                      <a:pt x="95244" y="35966"/>
                      <a:pt x="95244" y="42294"/>
                    </a:cubicBezTo>
                    <a:lnTo>
                      <a:pt x="95244" y="102571"/>
                    </a:lnTo>
                    <a:lnTo>
                      <a:pt x="72932" y="102571"/>
                    </a:lnTo>
                    <a:lnTo>
                      <a:pt x="72932" y="47955"/>
                    </a:lnTo>
                    <a:cubicBezTo>
                      <a:pt x="72932" y="38964"/>
                      <a:pt x="70934" y="31970"/>
                      <a:pt x="66604" y="27308"/>
                    </a:cubicBezTo>
                    <a:cubicBezTo>
                      <a:pt x="62275" y="22645"/>
                      <a:pt x="55948" y="20314"/>
                      <a:pt x="47622" y="20314"/>
                    </a:cubicBezTo>
                    <a:cubicBezTo>
                      <a:pt x="39297" y="20314"/>
                      <a:pt x="32969" y="22645"/>
                      <a:pt x="28640" y="27308"/>
                    </a:cubicBezTo>
                    <a:cubicBezTo>
                      <a:pt x="24311" y="31970"/>
                      <a:pt x="22312" y="38964"/>
                      <a:pt x="22312" y="47955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4229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id="{B21AAA7C-F9EB-A448-1740-B6E3944D0E44}"/>
                  </a:ext>
                </a:extLst>
              </p:cNvPr>
              <p:cNvSpPr/>
              <p:nvPr/>
            </p:nvSpPr>
            <p:spPr>
              <a:xfrm>
                <a:off x="9647328" y="1228383"/>
                <a:ext cx="88583" cy="105234"/>
              </a:xfrm>
              <a:custGeom>
                <a:avLst/>
                <a:gdLst>
                  <a:gd name="connsiteX0" fmla="*/ 88584 w 88583"/>
                  <a:gd name="connsiteY0" fmla="*/ 95244 h 105234"/>
                  <a:gd name="connsiteX1" fmla="*/ 82923 w 88583"/>
                  <a:gd name="connsiteY1" fmla="*/ 98575 h 105234"/>
                  <a:gd name="connsiteX2" fmla="*/ 75263 w 88583"/>
                  <a:gd name="connsiteY2" fmla="*/ 101905 h 105234"/>
                  <a:gd name="connsiteX3" fmla="*/ 65272 w 88583"/>
                  <a:gd name="connsiteY3" fmla="*/ 104236 h 105234"/>
                  <a:gd name="connsiteX4" fmla="*/ 52618 w 88583"/>
                  <a:gd name="connsiteY4" fmla="*/ 105235 h 105234"/>
                  <a:gd name="connsiteX5" fmla="*/ 32303 w 88583"/>
                  <a:gd name="connsiteY5" fmla="*/ 101905 h 105234"/>
                  <a:gd name="connsiteX6" fmla="*/ 15652 w 88583"/>
                  <a:gd name="connsiteY6" fmla="*/ 91914 h 105234"/>
                  <a:gd name="connsiteX7" fmla="*/ 4329 w 88583"/>
                  <a:gd name="connsiteY7" fmla="*/ 75596 h 105234"/>
                  <a:gd name="connsiteX8" fmla="*/ 0 w 88583"/>
                  <a:gd name="connsiteY8" fmla="*/ 52951 h 105234"/>
                  <a:gd name="connsiteX9" fmla="*/ 3996 w 88583"/>
                  <a:gd name="connsiteY9" fmla="*/ 30305 h 105234"/>
                  <a:gd name="connsiteX10" fmla="*/ 15319 w 88583"/>
                  <a:gd name="connsiteY10" fmla="*/ 13654 h 105234"/>
                  <a:gd name="connsiteX11" fmla="*/ 32303 w 88583"/>
                  <a:gd name="connsiteY11" fmla="*/ 3330 h 105234"/>
                  <a:gd name="connsiteX12" fmla="*/ 53284 w 88583"/>
                  <a:gd name="connsiteY12" fmla="*/ 0 h 105234"/>
                  <a:gd name="connsiteX13" fmla="*/ 69602 w 88583"/>
                  <a:gd name="connsiteY13" fmla="*/ 1665 h 105234"/>
                  <a:gd name="connsiteX14" fmla="*/ 80591 w 88583"/>
                  <a:gd name="connsiteY14" fmla="*/ 5661 h 105234"/>
                  <a:gd name="connsiteX15" fmla="*/ 86586 w 88583"/>
                  <a:gd name="connsiteY15" fmla="*/ 10990 h 105234"/>
                  <a:gd name="connsiteX16" fmla="*/ 88584 w 88583"/>
                  <a:gd name="connsiteY16" fmla="*/ 16984 h 105234"/>
                  <a:gd name="connsiteX17" fmla="*/ 85920 w 88583"/>
                  <a:gd name="connsiteY17" fmla="*/ 24311 h 105234"/>
                  <a:gd name="connsiteX18" fmla="*/ 80924 w 88583"/>
                  <a:gd name="connsiteY18" fmla="*/ 29639 h 105234"/>
                  <a:gd name="connsiteX19" fmla="*/ 70934 w 88583"/>
                  <a:gd name="connsiteY19" fmla="*/ 23312 h 105234"/>
                  <a:gd name="connsiteX20" fmla="*/ 54616 w 88583"/>
                  <a:gd name="connsiteY20" fmla="*/ 20314 h 105234"/>
                  <a:gd name="connsiteX21" fmla="*/ 42294 w 88583"/>
                  <a:gd name="connsiteY21" fmla="*/ 22313 h 105234"/>
                  <a:gd name="connsiteX22" fmla="*/ 32303 w 88583"/>
                  <a:gd name="connsiteY22" fmla="*/ 28307 h 105234"/>
                  <a:gd name="connsiteX23" fmla="*/ 25643 w 88583"/>
                  <a:gd name="connsiteY23" fmla="*/ 38298 h 105234"/>
                  <a:gd name="connsiteX24" fmla="*/ 23312 w 88583"/>
                  <a:gd name="connsiteY24" fmla="*/ 52618 h 105234"/>
                  <a:gd name="connsiteX25" fmla="*/ 25976 w 88583"/>
                  <a:gd name="connsiteY25" fmla="*/ 67603 h 105234"/>
                  <a:gd name="connsiteX26" fmla="*/ 32969 w 88583"/>
                  <a:gd name="connsiteY26" fmla="*/ 77594 h 105234"/>
                  <a:gd name="connsiteX27" fmla="*/ 43293 w 88583"/>
                  <a:gd name="connsiteY27" fmla="*/ 83589 h 105234"/>
                  <a:gd name="connsiteX28" fmla="*/ 55948 w 88583"/>
                  <a:gd name="connsiteY28" fmla="*/ 85587 h 105234"/>
                  <a:gd name="connsiteX29" fmla="*/ 71600 w 88583"/>
                  <a:gd name="connsiteY29" fmla="*/ 82923 h 105234"/>
                  <a:gd name="connsiteX30" fmla="*/ 79592 w 88583"/>
                  <a:gd name="connsiteY30" fmla="*/ 78926 h 105234"/>
                  <a:gd name="connsiteX31" fmla="*/ 88584 w 88583"/>
                  <a:gd name="connsiteY31" fmla="*/ 95244 h 10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8583" h="105234">
                    <a:moveTo>
                      <a:pt x="88584" y="95244"/>
                    </a:moveTo>
                    <a:cubicBezTo>
                      <a:pt x="86919" y="96243"/>
                      <a:pt x="85254" y="97242"/>
                      <a:pt x="82923" y="98575"/>
                    </a:cubicBezTo>
                    <a:cubicBezTo>
                      <a:pt x="80591" y="99574"/>
                      <a:pt x="77927" y="100906"/>
                      <a:pt x="75263" y="101905"/>
                    </a:cubicBezTo>
                    <a:cubicBezTo>
                      <a:pt x="72266" y="102904"/>
                      <a:pt x="68936" y="103570"/>
                      <a:pt x="65272" y="104236"/>
                    </a:cubicBezTo>
                    <a:cubicBezTo>
                      <a:pt x="61609" y="104902"/>
                      <a:pt x="57280" y="105235"/>
                      <a:pt x="52618" y="105235"/>
                    </a:cubicBezTo>
                    <a:cubicBezTo>
                      <a:pt x="45291" y="105235"/>
                      <a:pt x="38631" y="104236"/>
                      <a:pt x="32303" y="101905"/>
                    </a:cubicBezTo>
                    <a:cubicBezTo>
                      <a:pt x="25976" y="99574"/>
                      <a:pt x="20314" y="96243"/>
                      <a:pt x="15652" y="91914"/>
                    </a:cubicBezTo>
                    <a:cubicBezTo>
                      <a:pt x="10990" y="87585"/>
                      <a:pt x="6994" y="81923"/>
                      <a:pt x="4329" y="75596"/>
                    </a:cubicBezTo>
                    <a:cubicBezTo>
                      <a:pt x="1665" y="68936"/>
                      <a:pt x="0" y="61609"/>
                      <a:pt x="0" y="52951"/>
                    </a:cubicBezTo>
                    <a:cubicBezTo>
                      <a:pt x="0" y="44625"/>
                      <a:pt x="1332" y="36965"/>
                      <a:pt x="3996" y="30305"/>
                    </a:cubicBezTo>
                    <a:cubicBezTo>
                      <a:pt x="6660" y="23645"/>
                      <a:pt x="10324" y="17983"/>
                      <a:pt x="15319" y="13654"/>
                    </a:cubicBezTo>
                    <a:cubicBezTo>
                      <a:pt x="19981" y="8992"/>
                      <a:pt x="25643" y="5661"/>
                      <a:pt x="32303" y="3330"/>
                    </a:cubicBezTo>
                    <a:cubicBezTo>
                      <a:pt x="38964" y="999"/>
                      <a:pt x="45957" y="0"/>
                      <a:pt x="53284" y="0"/>
                    </a:cubicBezTo>
                    <a:cubicBezTo>
                      <a:pt x="59611" y="0"/>
                      <a:pt x="64939" y="666"/>
                      <a:pt x="69602" y="1665"/>
                    </a:cubicBezTo>
                    <a:cubicBezTo>
                      <a:pt x="73931" y="2664"/>
                      <a:pt x="77594" y="3996"/>
                      <a:pt x="80591" y="5661"/>
                    </a:cubicBezTo>
                    <a:cubicBezTo>
                      <a:pt x="83256" y="7326"/>
                      <a:pt x="85254" y="8992"/>
                      <a:pt x="86586" y="10990"/>
                    </a:cubicBezTo>
                    <a:cubicBezTo>
                      <a:pt x="87918" y="12988"/>
                      <a:pt x="88584" y="14986"/>
                      <a:pt x="88584" y="16984"/>
                    </a:cubicBezTo>
                    <a:cubicBezTo>
                      <a:pt x="88584" y="19648"/>
                      <a:pt x="87585" y="21979"/>
                      <a:pt x="85920" y="24311"/>
                    </a:cubicBezTo>
                    <a:cubicBezTo>
                      <a:pt x="84255" y="26642"/>
                      <a:pt x="82589" y="28307"/>
                      <a:pt x="80924" y="29639"/>
                    </a:cubicBezTo>
                    <a:cubicBezTo>
                      <a:pt x="78593" y="27308"/>
                      <a:pt x="75263" y="25310"/>
                      <a:pt x="70934" y="23312"/>
                    </a:cubicBezTo>
                    <a:cubicBezTo>
                      <a:pt x="66604" y="21313"/>
                      <a:pt x="60943" y="20314"/>
                      <a:pt x="54616" y="20314"/>
                    </a:cubicBezTo>
                    <a:cubicBezTo>
                      <a:pt x="50286" y="20314"/>
                      <a:pt x="45957" y="20980"/>
                      <a:pt x="42294" y="22313"/>
                    </a:cubicBezTo>
                    <a:cubicBezTo>
                      <a:pt x="38631" y="23645"/>
                      <a:pt x="35300" y="25643"/>
                      <a:pt x="32303" y="28307"/>
                    </a:cubicBezTo>
                    <a:cubicBezTo>
                      <a:pt x="29639" y="30971"/>
                      <a:pt x="27308" y="34301"/>
                      <a:pt x="25643" y="38298"/>
                    </a:cubicBezTo>
                    <a:cubicBezTo>
                      <a:pt x="23978" y="42294"/>
                      <a:pt x="23312" y="47289"/>
                      <a:pt x="23312" y="52618"/>
                    </a:cubicBezTo>
                    <a:cubicBezTo>
                      <a:pt x="23312" y="58612"/>
                      <a:pt x="24311" y="63274"/>
                      <a:pt x="25976" y="67603"/>
                    </a:cubicBezTo>
                    <a:cubicBezTo>
                      <a:pt x="27641" y="71600"/>
                      <a:pt x="29972" y="75263"/>
                      <a:pt x="32969" y="77594"/>
                    </a:cubicBezTo>
                    <a:cubicBezTo>
                      <a:pt x="35966" y="80258"/>
                      <a:pt x="39297" y="82256"/>
                      <a:pt x="43293" y="83589"/>
                    </a:cubicBezTo>
                    <a:cubicBezTo>
                      <a:pt x="47289" y="84921"/>
                      <a:pt x="51285" y="85587"/>
                      <a:pt x="55948" y="85587"/>
                    </a:cubicBezTo>
                    <a:cubicBezTo>
                      <a:pt x="62275" y="85587"/>
                      <a:pt x="67604" y="84588"/>
                      <a:pt x="71600" y="82923"/>
                    </a:cubicBezTo>
                    <a:cubicBezTo>
                      <a:pt x="75596" y="81257"/>
                      <a:pt x="78260" y="79925"/>
                      <a:pt x="79592" y="78926"/>
                    </a:cubicBezTo>
                    <a:lnTo>
                      <a:pt x="88584" y="9524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id="{9B8F7C96-8F7B-0BE7-9863-58F4279E9884}"/>
                  </a:ext>
                </a:extLst>
              </p:cNvPr>
              <p:cNvSpPr/>
              <p:nvPr/>
            </p:nvSpPr>
            <p:spPr>
              <a:xfrm>
                <a:off x="9746902" y="1186089"/>
                <a:ext cx="27307" cy="144864"/>
              </a:xfrm>
              <a:custGeom>
                <a:avLst/>
                <a:gdLst>
                  <a:gd name="connsiteX0" fmla="*/ 13654 w 27307"/>
                  <a:gd name="connsiteY0" fmla="*/ 0 h 144864"/>
                  <a:gd name="connsiteX1" fmla="*/ 23312 w 27307"/>
                  <a:gd name="connsiteY1" fmla="*/ 3996 h 144864"/>
                  <a:gd name="connsiteX2" fmla="*/ 27308 w 27307"/>
                  <a:gd name="connsiteY2" fmla="*/ 13654 h 144864"/>
                  <a:gd name="connsiteX3" fmla="*/ 23312 w 27307"/>
                  <a:gd name="connsiteY3" fmla="*/ 23312 h 144864"/>
                  <a:gd name="connsiteX4" fmla="*/ 13654 w 27307"/>
                  <a:gd name="connsiteY4" fmla="*/ 27308 h 144864"/>
                  <a:gd name="connsiteX5" fmla="*/ 3996 w 27307"/>
                  <a:gd name="connsiteY5" fmla="*/ 23312 h 144864"/>
                  <a:gd name="connsiteX6" fmla="*/ 0 w 27307"/>
                  <a:gd name="connsiteY6" fmla="*/ 13654 h 144864"/>
                  <a:gd name="connsiteX7" fmla="*/ 3996 w 27307"/>
                  <a:gd name="connsiteY7" fmla="*/ 3996 h 144864"/>
                  <a:gd name="connsiteX8" fmla="*/ 13654 w 27307"/>
                  <a:gd name="connsiteY8" fmla="*/ 0 h 144864"/>
                  <a:gd name="connsiteX9" fmla="*/ 2664 w 27307"/>
                  <a:gd name="connsiteY9" fmla="*/ 55282 h 144864"/>
                  <a:gd name="connsiteX10" fmla="*/ 5661 w 27307"/>
                  <a:gd name="connsiteY10" fmla="*/ 47289 h 144864"/>
                  <a:gd name="connsiteX11" fmla="*/ 14320 w 27307"/>
                  <a:gd name="connsiteY11" fmla="*/ 44958 h 144864"/>
                  <a:gd name="connsiteX12" fmla="*/ 20647 w 27307"/>
                  <a:gd name="connsiteY12" fmla="*/ 45957 h 144864"/>
                  <a:gd name="connsiteX13" fmla="*/ 24644 w 27307"/>
                  <a:gd name="connsiteY13" fmla="*/ 47289 h 144864"/>
                  <a:gd name="connsiteX14" fmla="*/ 24644 w 27307"/>
                  <a:gd name="connsiteY14" fmla="*/ 144865 h 144864"/>
                  <a:gd name="connsiteX15" fmla="*/ 2331 w 27307"/>
                  <a:gd name="connsiteY15" fmla="*/ 144865 h 144864"/>
                  <a:gd name="connsiteX16" fmla="*/ 2331 w 27307"/>
                  <a:gd name="connsiteY16" fmla="*/ 55282 h 14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307" h="144864">
                    <a:moveTo>
                      <a:pt x="13654" y="0"/>
                    </a:moveTo>
                    <a:cubicBezTo>
                      <a:pt x="17317" y="0"/>
                      <a:pt x="20647" y="1332"/>
                      <a:pt x="23312" y="3996"/>
                    </a:cubicBezTo>
                    <a:cubicBezTo>
                      <a:pt x="25976" y="6660"/>
                      <a:pt x="27308" y="9991"/>
                      <a:pt x="27308" y="13654"/>
                    </a:cubicBezTo>
                    <a:cubicBezTo>
                      <a:pt x="27308" y="17650"/>
                      <a:pt x="25976" y="20647"/>
                      <a:pt x="23312" y="23312"/>
                    </a:cubicBezTo>
                    <a:cubicBezTo>
                      <a:pt x="20647" y="25976"/>
                      <a:pt x="17650" y="27308"/>
                      <a:pt x="13654" y="27308"/>
                    </a:cubicBezTo>
                    <a:cubicBezTo>
                      <a:pt x="9991" y="27308"/>
                      <a:pt x="6660" y="25976"/>
                      <a:pt x="3996" y="23312"/>
                    </a:cubicBezTo>
                    <a:cubicBezTo>
                      <a:pt x="1332" y="20647"/>
                      <a:pt x="0" y="17317"/>
                      <a:pt x="0" y="13654"/>
                    </a:cubicBezTo>
                    <a:cubicBezTo>
                      <a:pt x="0" y="9658"/>
                      <a:pt x="1332" y="6660"/>
                      <a:pt x="3996" y="3996"/>
                    </a:cubicBezTo>
                    <a:cubicBezTo>
                      <a:pt x="6660" y="1332"/>
                      <a:pt x="9991" y="0"/>
                      <a:pt x="13654" y="0"/>
                    </a:cubicBezTo>
                    <a:close/>
                    <a:moveTo>
                      <a:pt x="2664" y="55282"/>
                    </a:moveTo>
                    <a:cubicBezTo>
                      <a:pt x="2664" y="51618"/>
                      <a:pt x="3663" y="48954"/>
                      <a:pt x="5661" y="47289"/>
                    </a:cubicBezTo>
                    <a:cubicBezTo>
                      <a:pt x="7659" y="45624"/>
                      <a:pt x="10657" y="44958"/>
                      <a:pt x="14320" y="44958"/>
                    </a:cubicBezTo>
                    <a:cubicBezTo>
                      <a:pt x="16651" y="44958"/>
                      <a:pt x="18649" y="45291"/>
                      <a:pt x="20647" y="45957"/>
                    </a:cubicBezTo>
                    <a:cubicBezTo>
                      <a:pt x="22646" y="46623"/>
                      <a:pt x="23978" y="46956"/>
                      <a:pt x="24644" y="47289"/>
                    </a:cubicBezTo>
                    <a:lnTo>
                      <a:pt x="24644" y="144865"/>
                    </a:lnTo>
                    <a:lnTo>
                      <a:pt x="2331" y="144865"/>
                    </a:lnTo>
                    <a:lnTo>
                      <a:pt x="2331" y="55282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id="{09D3A675-5DFD-A689-2EB3-60FB146ABCBB}"/>
                  </a:ext>
                </a:extLst>
              </p:cNvPr>
              <p:cNvSpPr/>
              <p:nvPr/>
            </p:nvSpPr>
            <p:spPr>
              <a:xfrm>
                <a:off x="9795523" y="1228383"/>
                <a:ext cx="95244" cy="102570"/>
              </a:xfrm>
              <a:custGeom>
                <a:avLst/>
                <a:gdLst>
                  <a:gd name="connsiteX0" fmla="*/ 0 w 95244"/>
                  <a:gd name="connsiteY0" fmla="*/ 42294 h 102570"/>
                  <a:gd name="connsiteX1" fmla="*/ 3663 w 95244"/>
                  <a:gd name="connsiteY1" fmla="*/ 24644 h 102570"/>
                  <a:gd name="connsiteX2" fmla="*/ 13654 w 95244"/>
                  <a:gd name="connsiteY2" fmla="*/ 11323 h 102570"/>
                  <a:gd name="connsiteX3" fmla="*/ 28640 w 95244"/>
                  <a:gd name="connsiteY3" fmla="*/ 2997 h 102570"/>
                  <a:gd name="connsiteX4" fmla="*/ 47622 w 95244"/>
                  <a:gd name="connsiteY4" fmla="*/ 0 h 102570"/>
                  <a:gd name="connsiteX5" fmla="*/ 66604 w 95244"/>
                  <a:gd name="connsiteY5" fmla="*/ 2997 h 102570"/>
                  <a:gd name="connsiteX6" fmla="*/ 81590 w 95244"/>
                  <a:gd name="connsiteY6" fmla="*/ 11323 h 102570"/>
                  <a:gd name="connsiteX7" fmla="*/ 91581 w 95244"/>
                  <a:gd name="connsiteY7" fmla="*/ 24644 h 102570"/>
                  <a:gd name="connsiteX8" fmla="*/ 95244 w 95244"/>
                  <a:gd name="connsiteY8" fmla="*/ 42294 h 102570"/>
                  <a:gd name="connsiteX9" fmla="*/ 95244 w 95244"/>
                  <a:gd name="connsiteY9" fmla="*/ 102571 h 102570"/>
                  <a:gd name="connsiteX10" fmla="*/ 72932 w 95244"/>
                  <a:gd name="connsiteY10" fmla="*/ 102571 h 102570"/>
                  <a:gd name="connsiteX11" fmla="*/ 72932 w 95244"/>
                  <a:gd name="connsiteY11" fmla="*/ 47955 h 102570"/>
                  <a:gd name="connsiteX12" fmla="*/ 66604 w 95244"/>
                  <a:gd name="connsiteY12" fmla="*/ 27308 h 102570"/>
                  <a:gd name="connsiteX13" fmla="*/ 47622 w 95244"/>
                  <a:gd name="connsiteY13" fmla="*/ 20314 h 102570"/>
                  <a:gd name="connsiteX14" fmla="*/ 28640 w 95244"/>
                  <a:gd name="connsiteY14" fmla="*/ 27308 h 102570"/>
                  <a:gd name="connsiteX15" fmla="*/ 22313 w 95244"/>
                  <a:gd name="connsiteY15" fmla="*/ 47955 h 102570"/>
                  <a:gd name="connsiteX16" fmla="*/ 22313 w 95244"/>
                  <a:gd name="connsiteY16" fmla="*/ 102571 h 102570"/>
                  <a:gd name="connsiteX17" fmla="*/ 0 w 95244"/>
                  <a:gd name="connsiteY17" fmla="*/ 102571 h 102570"/>
                  <a:gd name="connsiteX18" fmla="*/ 0 w 95244"/>
                  <a:gd name="connsiteY18" fmla="*/ 42294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244" h="102570">
                    <a:moveTo>
                      <a:pt x="0" y="42294"/>
                    </a:moveTo>
                    <a:cubicBezTo>
                      <a:pt x="0" y="35633"/>
                      <a:pt x="1332" y="29639"/>
                      <a:pt x="3663" y="24644"/>
                    </a:cubicBezTo>
                    <a:cubicBezTo>
                      <a:pt x="5994" y="19315"/>
                      <a:pt x="9325" y="14986"/>
                      <a:pt x="13654" y="11323"/>
                    </a:cubicBezTo>
                    <a:cubicBezTo>
                      <a:pt x="17983" y="7660"/>
                      <a:pt x="22978" y="4995"/>
                      <a:pt x="28640" y="2997"/>
                    </a:cubicBezTo>
                    <a:cubicBezTo>
                      <a:pt x="34301" y="999"/>
                      <a:pt x="40629" y="0"/>
                      <a:pt x="47622" y="0"/>
                    </a:cubicBezTo>
                    <a:cubicBezTo>
                      <a:pt x="54616" y="0"/>
                      <a:pt x="60943" y="999"/>
                      <a:pt x="66604" y="2997"/>
                    </a:cubicBezTo>
                    <a:cubicBezTo>
                      <a:pt x="72599" y="4995"/>
                      <a:pt x="77594" y="7660"/>
                      <a:pt x="81590" y="11323"/>
                    </a:cubicBezTo>
                    <a:cubicBezTo>
                      <a:pt x="85920" y="14986"/>
                      <a:pt x="88917" y="19315"/>
                      <a:pt x="91581" y="24644"/>
                    </a:cubicBezTo>
                    <a:cubicBezTo>
                      <a:pt x="93912" y="29972"/>
                      <a:pt x="95244" y="35966"/>
                      <a:pt x="95244" y="42294"/>
                    </a:cubicBezTo>
                    <a:lnTo>
                      <a:pt x="95244" y="102571"/>
                    </a:lnTo>
                    <a:lnTo>
                      <a:pt x="72932" y="102571"/>
                    </a:lnTo>
                    <a:lnTo>
                      <a:pt x="72932" y="47955"/>
                    </a:lnTo>
                    <a:cubicBezTo>
                      <a:pt x="72932" y="38964"/>
                      <a:pt x="70934" y="31970"/>
                      <a:pt x="66604" y="27308"/>
                    </a:cubicBezTo>
                    <a:cubicBezTo>
                      <a:pt x="62275" y="22645"/>
                      <a:pt x="55948" y="20314"/>
                      <a:pt x="47622" y="20314"/>
                    </a:cubicBezTo>
                    <a:cubicBezTo>
                      <a:pt x="39297" y="20314"/>
                      <a:pt x="32969" y="22645"/>
                      <a:pt x="28640" y="27308"/>
                    </a:cubicBezTo>
                    <a:cubicBezTo>
                      <a:pt x="24311" y="31970"/>
                      <a:pt x="22313" y="38964"/>
                      <a:pt x="22313" y="47955"/>
                    </a:cubicBezTo>
                    <a:lnTo>
                      <a:pt x="22313" y="102571"/>
                    </a:lnTo>
                    <a:lnTo>
                      <a:pt x="0" y="102571"/>
                    </a:lnTo>
                    <a:lnTo>
                      <a:pt x="0" y="4229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id="{97C908CF-F058-BC87-00CF-0BFBBB2C918F}"/>
                  </a:ext>
                </a:extLst>
              </p:cNvPr>
              <p:cNvSpPr/>
              <p:nvPr/>
            </p:nvSpPr>
            <p:spPr>
              <a:xfrm>
                <a:off x="9909417" y="1227717"/>
                <a:ext cx="105568" cy="144198"/>
              </a:xfrm>
              <a:custGeom>
                <a:avLst/>
                <a:gdLst>
                  <a:gd name="connsiteX0" fmla="*/ 15985 w 105568"/>
                  <a:gd name="connsiteY0" fmla="*/ 120221 h 144198"/>
                  <a:gd name="connsiteX1" fmla="*/ 19315 w 105568"/>
                  <a:gd name="connsiteY1" fmla="*/ 121553 h 144198"/>
                  <a:gd name="connsiteX2" fmla="*/ 25976 w 105568"/>
                  <a:gd name="connsiteY2" fmla="*/ 123884 h 144198"/>
                  <a:gd name="connsiteX3" fmla="*/ 35301 w 105568"/>
                  <a:gd name="connsiteY3" fmla="*/ 125882 h 144198"/>
                  <a:gd name="connsiteX4" fmla="*/ 46956 w 105568"/>
                  <a:gd name="connsiteY4" fmla="*/ 126548 h 144198"/>
                  <a:gd name="connsiteX5" fmla="*/ 59944 w 105568"/>
                  <a:gd name="connsiteY5" fmla="*/ 125216 h 144198"/>
                  <a:gd name="connsiteX6" fmla="*/ 71267 w 105568"/>
                  <a:gd name="connsiteY6" fmla="*/ 119888 h 144198"/>
                  <a:gd name="connsiteX7" fmla="*/ 79592 w 105568"/>
                  <a:gd name="connsiteY7" fmla="*/ 108898 h 144198"/>
                  <a:gd name="connsiteX8" fmla="*/ 82923 w 105568"/>
                  <a:gd name="connsiteY8" fmla="*/ 90915 h 144198"/>
                  <a:gd name="connsiteX9" fmla="*/ 82923 w 105568"/>
                  <a:gd name="connsiteY9" fmla="*/ 88584 h 144198"/>
                  <a:gd name="connsiteX10" fmla="*/ 69935 w 105568"/>
                  <a:gd name="connsiteY10" fmla="*/ 98574 h 144198"/>
                  <a:gd name="connsiteX11" fmla="*/ 49620 w 105568"/>
                  <a:gd name="connsiteY11" fmla="*/ 103237 h 144198"/>
                  <a:gd name="connsiteX12" fmla="*/ 29639 w 105568"/>
                  <a:gd name="connsiteY12" fmla="*/ 99574 h 144198"/>
                  <a:gd name="connsiteX13" fmla="*/ 13987 w 105568"/>
                  <a:gd name="connsiteY13" fmla="*/ 89250 h 144198"/>
                  <a:gd name="connsiteX14" fmla="*/ 3663 w 105568"/>
                  <a:gd name="connsiteY14" fmla="*/ 73265 h 144198"/>
                  <a:gd name="connsiteX15" fmla="*/ 0 w 105568"/>
                  <a:gd name="connsiteY15" fmla="*/ 52617 h 144198"/>
                  <a:gd name="connsiteX16" fmla="*/ 3996 w 105568"/>
                  <a:gd name="connsiteY16" fmla="*/ 31637 h 144198"/>
                  <a:gd name="connsiteX17" fmla="*/ 14986 w 105568"/>
                  <a:gd name="connsiteY17" fmla="*/ 14986 h 144198"/>
                  <a:gd name="connsiteX18" fmla="*/ 31970 w 105568"/>
                  <a:gd name="connsiteY18" fmla="*/ 3996 h 144198"/>
                  <a:gd name="connsiteX19" fmla="*/ 53617 w 105568"/>
                  <a:gd name="connsiteY19" fmla="*/ 0 h 144198"/>
                  <a:gd name="connsiteX20" fmla="*/ 74264 w 105568"/>
                  <a:gd name="connsiteY20" fmla="*/ 3330 h 144198"/>
                  <a:gd name="connsiteX21" fmla="*/ 90582 w 105568"/>
                  <a:gd name="connsiteY21" fmla="*/ 13654 h 144198"/>
                  <a:gd name="connsiteX22" fmla="*/ 101572 w 105568"/>
                  <a:gd name="connsiteY22" fmla="*/ 31304 h 144198"/>
                  <a:gd name="connsiteX23" fmla="*/ 105568 w 105568"/>
                  <a:gd name="connsiteY23" fmla="*/ 56614 h 144198"/>
                  <a:gd name="connsiteX24" fmla="*/ 105568 w 105568"/>
                  <a:gd name="connsiteY24" fmla="*/ 85254 h 144198"/>
                  <a:gd name="connsiteX25" fmla="*/ 101239 w 105568"/>
                  <a:gd name="connsiteY25" fmla="*/ 112228 h 144198"/>
                  <a:gd name="connsiteX26" fmla="*/ 89583 w 105568"/>
                  <a:gd name="connsiteY26" fmla="*/ 130545 h 144198"/>
                  <a:gd name="connsiteX27" fmla="*/ 71933 w 105568"/>
                  <a:gd name="connsiteY27" fmla="*/ 140868 h 144198"/>
                  <a:gd name="connsiteX28" fmla="*/ 49620 w 105568"/>
                  <a:gd name="connsiteY28" fmla="*/ 144199 h 144198"/>
                  <a:gd name="connsiteX29" fmla="*/ 34967 w 105568"/>
                  <a:gd name="connsiteY29" fmla="*/ 143199 h 144198"/>
                  <a:gd name="connsiteX30" fmla="*/ 23312 w 105568"/>
                  <a:gd name="connsiteY30" fmla="*/ 140868 h 144198"/>
                  <a:gd name="connsiteX31" fmla="*/ 14986 w 105568"/>
                  <a:gd name="connsiteY31" fmla="*/ 138204 h 144198"/>
                  <a:gd name="connsiteX32" fmla="*/ 9991 w 105568"/>
                  <a:gd name="connsiteY32" fmla="*/ 136206 h 144198"/>
                  <a:gd name="connsiteX33" fmla="*/ 15985 w 105568"/>
                  <a:gd name="connsiteY33" fmla="*/ 120221 h 144198"/>
                  <a:gd name="connsiteX34" fmla="*/ 52951 w 105568"/>
                  <a:gd name="connsiteY34" fmla="*/ 84255 h 144198"/>
                  <a:gd name="connsiteX35" fmla="*/ 64939 w 105568"/>
                  <a:gd name="connsiteY35" fmla="*/ 81923 h 144198"/>
                  <a:gd name="connsiteX36" fmla="*/ 74264 w 105568"/>
                  <a:gd name="connsiteY36" fmla="*/ 75263 h 144198"/>
                  <a:gd name="connsiteX37" fmla="*/ 80258 w 105568"/>
                  <a:gd name="connsiteY37" fmla="*/ 65272 h 144198"/>
                  <a:gd name="connsiteX38" fmla="*/ 82590 w 105568"/>
                  <a:gd name="connsiteY38" fmla="*/ 52617 h 144198"/>
                  <a:gd name="connsiteX39" fmla="*/ 80258 w 105568"/>
                  <a:gd name="connsiteY39" fmla="*/ 39963 h 144198"/>
                  <a:gd name="connsiteX40" fmla="*/ 74264 w 105568"/>
                  <a:gd name="connsiteY40" fmla="*/ 29972 h 144198"/>
                  <a:gd name="connsiteX41" fmla="*/ 64939 w 105568"/>
                  <a:gd name="connsiteY41" fmla="*/ 23312 h 144198"/>
                  <a:gd name="connsiteX42" fmla="*/ 52951 w 105568"/>
                  <a:gd name="connsiteY42" fmla="*/ 20980 h 144198"/>
                  <a:gd name="connsiteX43" fmla="*/ 40629 w 105568"/>
                  <a:gd name="connsiteY43" fmla="*/ 23312 h 144198"/>
                  <a:gd name="connsiteX44" fmla="*/ 31304 w 105568"/>
                  <a:gd name="connsiteY44" fmla="*/ 30305 h 144198"/>
                  <a:gd name="connsiteX45" fmla="*/ 25310 w 105568"/>
                  <a:gd name="connsiteY45" fmla="*/ 40296 h 144198"/>
                  <a:gd name="connsiteX46" fmla="*/ 23312 w 105568"/>
                  <a:gd name="connsiteY46" fmla="*/ 52617 h 144198"/>
                  <a:gd name="connsiteX47" fmla="*/ 31637 w 105568"/>
                  <a:gd name="connsiteY47" fmla="*/ 75596 h 144198"/>
                  <a:gd name="connsiteX48" fmla="*/ 52951 w 105568"/>
                  <a:gd name="connsiteY48" fmla="*/ 84255 h 14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5568" h="144198">
                    <a:moveTo>
                      <a:pt x="15985" y="120221"/>
                    </a:moveTo>
                    <a:cubicBezTo>
                      <a:pt x="16651" y="120554"/>
                      <a:pt x="17650" y="120887"/>
                      <a:pt x="19315" y="121553"/>
                    </a:cubicBezTo>
                    <a:cubicBezTo>
                      <a:pt x="20981" y="122219"/>
                      <a:pt x="23312" y="122885"/>
                      <a:pt x="25976" y="123884"/>
                    </a:cubicBezTo>
                    <a:cubicBezTo>
                      <a:pt x="28640" y="124550"/>
                      <a:pt x="31637" y="125216"/>
                      <a:pt x="35301" y="125882"/>
                    </a:cubicBezTo>
                    <a:cubicBezTo>
                      <a:pt x="38964" y="126548"/>
                      <a:pt x="42627" y="126548"/>
                      <a:pt x="46956" y="126548"/>
                    </a:cubicBezTo>
                    <a:cubicBezTo>
                      <a:pt x="51285" y="126548"/>
                      <a:pt x="55615" y="126215"/>
                      <a:pt x="59944" y="125216"/>
                    </a:cubicBezTo>
                    <a:cubicBezTo>
                      <a:pt x="64273" y="124217"/>
                      <a:pt x="67937" y="122552"/>
                      <a:pt x="71267" y="119888"/>
                    </a:cubicBezTo>
                    <a:cubicBezTo>
                      <a:pt x="74597" y="117224"/>
                      <a:pt x="77261" y="113561"/>
                      <a:pt x="79592" y="108898"/>
                    </a:cubicBezTo>
                    <a:cubicBezTo>
                      <a:pt x="81591" y="104236"/>
                      <a:pt x="82923" y="98241"/>
                      <a:pt x="82923" y="90915"/>
                    </a:cubicBezTo>
                    <a:lnTo>
                      <a:pt x="82923" y="88584"/>
                    </a:lnTo>
                    <a:cubicBezTo>
                      <a:pt x="79925" y="92247"/>
                      <a:pt x="75596" y="95577"/>
                      <a:pt x="69935" y="98574"/>
                    </a:cubicBezTo>
                    <a:cubicBezTo>
                      <a:pt x="64273" y="101905"/>
                      <a:pt x="57613" y="103237"/>
                      <a:pt x="49620" y="103237"/>
                    </a:cubicBezTo>
                    <a:cubicBezTo>
                      <a:pt x="42294" y="103237"/>
                      <a:pt x="35633" y="101905"/>
                      <a:pt x="29639" y="99574"/>
                    </a:cubicBezTo>
                    <a:cubicBezTo>
                      <a:pt x="23645" y="97242"/>
                      <a:pt x="18316" y="93579"/>
                      <a:pt x="13987" y="89250"/>
                    </a:cubicBezTo>
                    <a:cubicBezTo>
                      <a:pt x="9658" y="84921"/>
                      <a:pt x="5994" y="79592"/>
                      <a:pt x="3663" y="73265"/>
                    </a:cubicBezTo>
                    <a:cubicBezTo>
                      <a:pt x="1332" y="66937"/>
                      <a:pt x="0" y="60277"/>
                      <a:pt x="0" y="52617"/>
                    </a:cubicBezTo>
                    <a:cubicBezTo>
                      <a:pt x="0" y="44958"/>
                      <a:pt x="1332" y="37964"/>
                      <a:pt x="3996" y="31637"/>
                    </a:cubicBezTo>
                    <a:cubicBezTo>
                      <a:pt x="6661" y="25310"/>
                      <a:pt x="10324" y="19648"/>
                      <a:pt x="14986" y="14986"/>
                    </a:cubicBezTo>
                    <a:cubicBezTo>
                      <a:pt x="19648" y="10324"/>
                      <a:pt x="25310" y="6660"/>
                      <a:pt x="31970" y="3996"/>
                    </a:cubicBezTo>
                    <a:cubicBezTo>
                      <a:pt x="38631" y="1332"/>
                      <a:pt x="45624" y="0"/>
                      <a:pt x="53617" y="0"/>
                    </a:cubicBezTo>
                    <a:cubicBezTo>
                      <a:pt x="60943" y="0"/>
                      <a:pt x="67937" y="999"/>
                      <a:pt x="74264" y="3330"/>
                    </a:cubicBezTo>
                    <a:cubicBezTo>
                      <a:pt x="80592" y="5661"/>
                      <a:pt x="85920" y="8992"/>
                      <a:pt x="90582" y="13654"/>
                    </a:cubicBezTo>
                    <a:cubicBezTo>
                      <a:pt x="95244" y="18316"/>
                      <a:pt x="98908" y="24311"/>
                      <a:pt x="101572" y="31304"/>
                    </a:cubicBezTo>
                    <a:cubicBezTo>
                      <a:pt x="104236" y="38631"/>
                      <a:pt x="105568" y="46956"/>
                      <a:pt x="105568" y="56614"/>
                    </a:cubicBezTo>
                    <a:lnTo>
                      <a:pt x="105568" y="85254"/>
                    </a:lnTo>
                    <a:cubicBezTo>
                      <a:pt x="105568" y="95577"/>
                      <a:pt x="104236" y="104569"/>
                      <a:pt x="101239" y="112228"/>
                    </a:cubicBezTo>
                    <a:cubicBezTo>
                      <a:pt x="98574" y="119555"/>
                      <a:pt x="94578" y="125882"/>
                      <a:pt x="89583" y="130545"/>
                    </a:cubicBezTo>
                    <a:cubicBezTo>
                      <a:pt x="84588" y="135207"/>
                      <a:pt x="78926" y="138870"/>
                      <a:pt x="71933" y="140868"/>
                    </a:cubicBezTo>
                    <a:cubicBezTo>
                      <a:pt x="65272" y="143199"/>
                      <a:pt x="57613" y="144199"/>
                      <a:pt x="49620" y="144199"/>
                    </a:cubicBezTo>
                    <a:cubicBezTo>
                      <a:pt x="44292" y="144199"/>
                      <a:pt x="39630" y="143866"/>
                      <a:pt x="34967" y="143199"/>
                    </a:cubicBezTo>
                    <a:cubicBezTo>
                      <a:pt x="30638" y="142533"/>
                      <a:pt x="26642" y="141867"/>
                      <a:pt x="23312" y="140868"/>
                    </a:cubicBezTo>
                    <a:cubicBezTo>
                      <a:pt x="19981" y="139869"/>
                      <a:pt x="16984" y="139203"/>
                      <a:pt x="14986" y="138204"/>
                    </a:cubicBezTo>
                    <a:cubicBezTo>
                      <a:pt x="12655" y="137205"/>
                      <a:pt x="11323" y="136539"/>
                      <a:pt x="9991" y="136206"/>
                    </a:cubicBezTo>
                    <a:lnTo>
                      <a:pt x="15985" y="120221"/>
                    </a:lnTo>
                    <a:close/>
                    <a:moveTo>
                      <a:pt x="52951" y="84255"/>
                    </a:moveTo>
                    <a:cubicBezTo>
                      <a:pt x="57280" y="84255"/>
                      <a:pt x="61276" y="83589"/>
                      <a:pt x="64939" y="81923"/>
                    </a:cubicBezTo>
                    <a:cubicBezTo>
                      <a:pt x="68603" y="80258"/>
                      <a:pt x="71600" y="78260"/>
                      <a:pt x="74264" y="75263"/>
                    </a:cubicBezTo>
                    <a:cubicBezTo>
                      <a:pt x="76928" y="72599"/>
                      <a:pt x="78926" y="69269"/>
                      <a:pt x="80258" y="65272"/>
                    </a:cubicBezTo>
                    <a:cubicBezTo>
                      <a:pt x="81591" y="61276"/>
                      <a:pt x="82590" y="57280"/>
                      <a:pt x="82590" y="52617"/>
                    </a:cubicBezTo>
                    <a:cubicBezTo>
                      <a:pt x="82590" y="47955"/>
                      <a:pt x="81923" y="43959"/>
                      <a:pt x="80258" y="39963"/>
                    </a:cubicBezTo>
                    <a:cubicBezTo>
                      <a:pt x="78926" y="35966"/>
                      <a:pt x="76595" y="32636"/>
                      <a:pt x="74264" y="29972"/>
                    </a:cubicBezTo>
                    <a:cubicBezTo>
                      <a:pt x="71600" y="26975"/>
                      <a:pt x="68603" y="24977"/>
                      <a:pt x="64939" y="23312"/>
                    </a:cubicBezTo>
                    <a:cubicBezTo>
                      <a:pt x="61276" y="21646"/>
                      <a:pt x="57280" y="20980"/>
                      <a:pt x="52951" y="20980"/>
                    </a:cubicBezTo>
                    <a:cubicBezTo>
                      <a:pt x="48288" y="20980"/>
                      <a:pt x="44292" y="21646"/>
                      <a:pt x="40629" y="23312"/>
                    </a:cubicBezTo>
                    <a:cubicBezTo>
                      <a:pt x="36965" y="24977"/>
                      <a:pt x="33635" y="27308"/>
                      <a:pt x="31304" y="30305"/>
                    </a:cubicBezTo>
                    <a:cubicBezTo>
                      <a:pt x="28640" y="33302"/>
                      <a:pt x="26642" y="36632"/>
                      <a:pt x="25310" y="40296"/>
                    </a:cubicBezTo>
                    <a:cubicBezTo>
                      <a:pt x="23978" y="44292"/>
                      <a:pt x="23312" y="48288"/>
                      <a:pt x="23312" y="52617"/>
                    </a:cubicBezTo>
                    <a:cubicBezTo>
                      <a:pt x="23312" y="62275"/>
                      <a:pt x="25976" y="69935"/>
                      <a:pt x="31637" y="75596"/>
                    </a:cubicBezTo>
                    <a:cubicBezTo>
                      <a:pt x="36300" y="81590"/>
                      <a:pt x="43626" y="84255"/>
                      <a:pt x="52951" y="84255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id="{07B78AB5-CEF1-8D5B-1DB2-337C3F627B63}"/>
                  </a:ext>
                </a:extLst>
              </p:cNvPr>
              <p:cNvSpPr/>
              <p:nvPr/>
            </p:nvSpPr>
            <p:spPr>
              <a:xfrm>
                <a:off x="10086251" y="1192749"/>
                <a:ext cx="106900" cy="138537"/>
              </a:xfrm>
              <a:custGeom>
                <a:avLst/>
                <a:gdLst>
                  <a:gd name="connsiteX0" fmla="*/ 0 w 106900"/>
                  <a:gd name="connsiteY0" fmla="*/ 14653 h 138537"/>
                  <a:gd name="connsiteX1" fmla="*/ 2997 w 106900"/>
                  <a:gd name="connsiteY1" fmla="*/ 5661 h 138537"/>
                  <a:gd name="connsiteX2" fmla="*/ 10657 w 106900"/>
                  <a:gd name="connsiteY2" fmla="*/ 1998 h 138537"/>
                  <a:gd name="connsiteX3" fmla="*/ 21979 w 106900"/>
                  <a:gd name="connsiteY3" fmla="*/ 666 h 138537"/>
                  <a:gd name="connsiteX4" fmla="*/ 45291 w 106900"/>
                  <a:gd name="connsiteY4" fmla="*/ 0 h 138537"/>
                  <a:gd name="connsiteX5" fmla="*/ 91581 w 106900"/>
                  <a:gd name="connsiteY5" fmla="*/ 12655 h 138537"/>
                  <a:gd name="connsiteX6" fmla="*/ 106900 w 106900"/>
                  <a:gd name="connsiteY6" fmla="*/ 45957 h 138537"/>
                  <a:gd name="connsiteX7" fmla="*/ 103570 w 106900"/>
                  <a:gd name="connsiteY7" fmla="*/ 64273 h 138537"/>
                  <a:gd name="connsiteX8" fmla="*/ 93246 w 106900"/>
                  <a:gd name="connsiteY8" fmla="*/ 78926 h 138537"/>
                  <a:gd name="connsiteX9" fmla="*/ 74930 w 106900"/>
                  <a:gd name="connsiteY9" fmla="*/ 88584 h 138537"/>
                  <a:gd name="connsiteX10" fmla="*/ 47622 w 106900"/>
                  <a:gd name="connsiteY10" fmla="*/ 91914 h 138537"/>
                  <a:gd name="connsiteX11" fmla="*/ 39297 w 106900"/>
                  <a:gd name="connsiteY11" fmla="*/ 91581 h 138537"/>
                  <a:gd name="connsiteX12" fmla="*/ 31637 w 106900"/>
                  <a:gd name="connsiteY12" fmla="*/ 90915 h 138537"/>
                  <a:gd name="connsiteX13" fmla="*/ 25643 w 106900"/>
                  <a:gd name="connsiteY13" fmla="*/ 90249 h 138537"/>
                  <a:gd name="connsiteX14" fmla="*/ 22646 w 106900"/>
                  <a:gd name="connsiteY14" fmla="*/ 89916 h 138537"/>
                  <a:gd name="connsiteX15" fmla="*/ 22646 w 106900"/>
                  <a:gd name="connsiteY15" fmla="*/ 138537 h 138537"/>
                  <a:gd name="connsiteX16" fmla="*/ 0 w 106900"/>
                  <a:gd name="connsiteY16" fmla="*/ 138537 h 138537"/>
                  <a:gd name="connsiteX17" fmla="*/ 0 w 106900"/>
                  <a:gd name="connsiteY17" fmla="*/ 14653 h 138537"/>
                  <a:gd name="connsiteX18" fmla="*/ 22646 w 106900"/>
                  <a:gd name="connsiteY18" fmla="*/ 69269 h 138537"/>
                  <a:gd name="connsiteX19" fmla="*/ 30305 w 106900"/>
                  <a:gd name="connsiteY19" fmla="*/ 70268 h 138537"/>
                  <a:gd name="connsiteX20" fmla="*/ 46290 w 106900"/>
                  <a:gd name="connsiteY20" fmla="*/ 71267 h 138537"/>
                  <a:gd name="connsiteX21" fmla="*/ 64273 w 106900"/>
                  <a:gd name="connsiteY21" fmla="*/ 69269 h 138537"/>
                  <a:gd name="connsiteX22" fmla="*/ 75596 w 106900"/>
                  <a:gd name="connsiteY22" fmla="*/ 63607 h 138537"/>
                  <a:gd name="connsiteX23" fmla="*/ 81590 w 106900"/>
                  <a:gd name="connsiteY23" fmla="*/ 55282 h 138537"/>
                  <a:gd name="connsiteX24" fmla="*/ 83256 w 106900"/>
                  <a:gd name="connsiteY24" fmla="*/ 45291 h 138537"/>
                  <a:gd name="connsiteX25" fmla="*/ 81590 w 106900"/>
                  <a:gd name="connsiteY25" fmla="*/ 35633 h 138537"/>
                  <a:gd name="connsiteX26" fmla="*/ 75596 w 106900"/>
                  <a:gd name="connsiteY26" fmla="*/ 27308 h 138537"/>
                  <a:gd name="connsiteX27" fmla="*/ 63940 w 106900"/>
                  <a:gd name="connsiteY27" fmla="*/ 21646 h 138537"/>
                  <a:gd name="connsiteX28" fmla="*/ 44625 w 106900"/>
                  <a:gd name="connsiteY28" fmla="*/ 19315 h 138537"/>
                  <a:gd name="connsiteX29" fmla="*/ 29639 w 106900"/>
                  <a:gd name="connsiteY29" fmla="*/ 19648 h 138537"/>
                  <a:gd name="connsiteX30" fmla="*/ 22312 w 106900"/>
                  <a:gd name="connsiteY30" fmla="*/ 20314 h 138537"/>
                  <a:gd name="connsiteX31" fmla="*/ 22312 w 106900"/>
                  <a:gd name="connsiteY31" fmla="*/ 69269 h 13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6900" h="138537">
                    <a:moveTo>
                      <a:pt x="0" y="14653"/>
                    </a:moveTo>
                    <a:cubicBezTo>
                      <a:pt x="0" y="10324"/>
                      <a:pt x="999" y="7326"/>
                      <a:pt x="2997" y="5661"/>
                    </a:cubicBezTo>
                    <a:cubicBezTo>
                      <a:pt x="4995" y="3663"/>
                      <a:pt x="7659" y="2664"/>
                      <a:pt x="10657" y="1998"/>
                    </a:cubicBezTo>
                    <a:cubicBezTo>
                      <a:pt x="12655" y="1665"/>
                      <a:pt x="16651" y="1332"/>
                      <a:pt x="21979" y="666"/>
                    </a:cubicBezTo>
                    <a:cubicBezTo>
                      <a:pt x="27308" y="333"/>
                      <a:pt x="35300" y="0"/>
                      <a:pt x="45291" y="0"/>
                    </a:cubicBezTo>
                    <a:cubicBezTo>
                      <a:pt x="65938" y="0"/>
                      <a:pt x="81590" y="4329"/>
                      <a:pt x="91581" y="12655"/>
                    </a:cubicBezTo>
                    <a:cubicBezTo>
                      <a:pt x="101572" y="20980"/>
                      <a:pt x="106900" y="32303"/>
                      <a:pt x="106900" y="45957"/>
                    </a:cubicBezTo>
                    <a:cubicBezTo>
                      <a:pt x="106900" y="52618"/>
                      <a:pt x="105901" y="58612"/>
                      <a:pt x="103570" y="64273"/>
                    </a:cubicBezTo>
                    <a:cubicBezTo>
                      <a:pt x="101572" y="69935"/>
                      <a:pt x="97908" y="74930"/>
                      <a:pt x="93246" y="78926"/>
                    </a:cubicBezTo>
                    <a:cubicBezTo>
                      <a:pt x="88584" y="82923"/>
                      <a:pt x="82589" y="86253"/>
                      <a:pt x="74930" y="88584"/>
                    </a:cubicBezTo>
                    <a:cubicBezTo>
                      <a:pt x="67270" y="90915"/>
                      <a:pt x="58279" y="91914"/>
                      <a:pt x="47622" y="91914"/>
                    </a:cubicBezTo>
                    <a:cubicBezTo>
                      <a:pt x="44958" y="91914"/>
                      <a:pt x="42294" y="91914"/>
                      <a:pt x="39297" y="91581"/>
                    </a:cubicBezTo>
                    <a:cubicBezTo>
                      <a:pt x="36632" y="91248"/>
                      <a:pt x="33968" y="91248"/>
                      <a:pt x="31637" y="90915"/>
                    </a:cubicBezTo>
                    <a:cubicBezTo>
                      <a:pt x="29306" y="90582"/>
                      <a:pt x="27308" y="90582"/>
                      <a:pt x="25643" y="90249"/>
                    </a:cubicBezTo>
                    <a:cubicBezTo>
                      <a:pt x="23977" y="89916"/>
                      <a:pt x="22978" y="89916"/>
                      <a:pt x="22646" y="89916"/>
                    </a:cubicBezTo>
                    <a:lnTo>
                      <a:pt x="22646" y="138537"/>
                    </a:lnTo>
                    <a:lnTo>
                      <a:pt x="0" y="138537"/>
                    </a:lnTo>
                    <a:lnTo>
                      <a:pt x="0" y="14653"/>
                    </a:lnTo>
                    <a:close/>
                    <a:moveTo>
                      <a:pt x="22646" y="69269"/>
                    </a:moveTo>
                    <a:cubicBezTo>
                      <a:pt x="23645" y="69269"/>
                      <a:pt x="25976" y="69602"/>
                      <a:pt x="30305" y="70268"/>
                    </a:cubicBezTo>
                    <a:cubicBezTo>
                      <a:pt x="34301" y="70934"/>
                      <a:pt x="39629" y="71267"/>
                      <a:pt x="46290" y="71267"/>
                    </a:cubicBezTo>
                    <a:cubicBezTo>
                      <a:pt x="53283" y="71267"/>
                      <a:pt x="59278" y="70601"/>
                      <a:pt x="64273" y="69269"/>
                    </a:cubicBezTo>
                    <a:cubicBezTo>
                      <a:pt x="68936" y="67936"/>
                      <a:pt x="72932" y="65938"/>
                      <a:pt x="75596" y="63607"/>
                    </a:cubicBezTo>
                    <a:cubicBezTo>
                      <a:pt x="78260" y="61276"/>
                      <a:pt x="80258" y="58612"/>
                      <a:pt x="81590" y="55282"/>
                    </a:cubicBezTo>
                    <a:cubicBezTo>
                      <a:pt x="82922" y="52284"/>
                      <a:pt x="83256" y="48954"/>
                      <a:pt x="83256" y="45291"/>
                    </a:cubicBezTo>
                    <a:cubicBezTo>
                      <a:pt x="83256" y="41961"/>
                      <a:pt x="82589" y="38631"/>
                      <a:pt x="81590" y="35633"/>
                    </a:cubicBezTo>
                    <a:cubicBezTo>
                      <a:pt x="80591" y="32636"/>
                      <a:pt x="78593" y="29639"/>
                      <a:pt x="75596" y="27308"/>
                    </a:cubicBezTo>
                    <a:cubicBezTo>
                      <a:pt x="72599" y="24977"/>
                      <a:pt x="68936" y="22979"/>
                      <a:pt x="63940" y="21646"/>
                    </a:cubicBezTo>
                    <a:cubicBezTo>
                      <a:pt x="58945" y="20314"/>
                      <a:pt x="52617" y="19315"/>
                      <a:pt x="44625" y="19315"/>
                    </a:cubicBezTo>
                    <a:cubicBezTo>
                      <a:pt x="38297" y="19315"/>
                      <a:pt x="33302" y="19315"/>
                      <a:pt x="29639" y="19648"/>
                    </a:cubicBezTo>
                    <a:cubicBezTo>
                      <a:pt x="25976" y="19981"/>
                      <a:pt x="23311" y="20314"/>
                      <a:pt x="22312" y="20314"/>
                    </a:cubicBezTo>
                    <a:lnTo>
                      <a:pt x="22312" y="6926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id="{644883AA-6552-D6D3-4CC7-E6E084D2D5FF}"/>
                  </a:ext>
                </a:extLst>
              </p:cNvPr>
              <p:cNvSpPr/>
              <p:nvPr/>
            </p:nvSpPr>
            <p:spPr>
              <a:xfrm>
                <a:off x="10211801" y="1228383"/>
                <a:ext cx="69268" cy="102570"/>
              </a:xfrm>
              <a:custGeom>
                <a:avLst/>
                <a:gdLst>
                  <a:gd name="connsiteX0" fmla="*/ 333 w 69268"/>
                  <a:gd name="connsiteY0" fmla="*/ 38298 h 102570"/>
                  <a:gd name="connsiteX1" fmla="*/ 11323 w 69268"/>
                  <a:gd name="connsiteY1" fmla="*/ 9991 h 102570"/>
                  <a:gd name="connsiteX2" fmla="*/ 41628 w 69268"/>
                  <a:gd name="connsiteY2" fmla="*/ 0 h 102570"/>
                  <a:gd name="connsiteX3" fmla="*/ 61609 w 69268"/>
                  <a:gd name="connsiteY3" fmla="*/ 3330 h 102570"/>
                  <a:gd name="connsiteX4" fmla="*/ 69269 w 69268"/>
                  <a:gd name="connsiteY4" fmla="*/ 13987 h 102570"/>
                  <a:gd name="connsiteX5" fmla="*/ 67270 w 69268"/>
                  <a:gd name="connsiteY5" fmla="*/ 20647 h 102570"/>
                  <a:gd name="connsiteX6" fmla="*/ 64273 w 69268"/>
                  <a:gd name="connsiteY6" fmla="*/ 24644 h 102570"/>
                  <a:gd name="connsiteX7" fmla="*/ 55948 w 69268"/>
                  <a:gd name="connsiteY7" fmla="*/ 21646 h 102570"/>
                  <a:gd name="connsiteX8" fmla="*/ 44958 w 69268"/>
                  <a:gd name="connsiteY8" fmla="*/ 20314 h 102570"/>
                  <a:gd name="connsiteX9" fmla="*/ 22312 w 69268"/>
                  <a:gd name="connsiteY9" fmla="*/ 44958 h 102570"/>
                  <a:gd name="connsiteX10" fmla="*/ 22312 w 69268"/>
                  <a:gd name="connsiteY10" fmla="*/ 102571 h 102570"/>
                  <a:gd name="connsiteX11" fmla="*/ 0 w 69268"/>
                  <a:gd name="connsiteY11" fmla="*/ 102571 h 102570"/>
                  <a:gd name="connsiteX12" fmla="*/ 0 w 69268"/>
                  <a:gd name="connsiteY12" fmla="*/ 38298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68" h="102570">
                    <a:moveTo>
                      <a:pt x="333" y="38298"/>
                    </a:moveTo>
                    <a:cubicBezTo>
                      <a:pt x="333" y="25976"/>
                      <a:pt x="3996" y="16651"/>
                      <a:pt x="11323" y="9991"/>
                    </a:cubicBezTo>
                    <a:cubicBezTo>
                      <a:pt x="18649" y="3330"/>
                      <a:pt x="28640" y="0"/>
                      <a:pt x="41628" y="0"/>
                    </a:cubicBezTo>
                    <a:cubicBezTo>
                      <a:pt x="49953" y="0"/>
                      <a:pt x="56614" y="999"/>
                      <a:pt x="61609" y="3330"/>
                    </a:cubicBezTo>
                    <a:cubicBezTo>
                      <a:pt x="66604" y="5661"/>
                      <a:pt x="69269" y="9325"/>
                      <a:pt x="69269" y="13987"/>
                    </a:cubicBezTo>
                    <a:cubicBezTo>
                      <a:pt x="69269" y="16318"/>
                      <a:pt x="68602" y="18316"/>
                      <a:pt x="67270" y="20647"/>
                    </a:cubicBezTo>
                    <a:cubicBezTo>
                      <a:pt x="65938" y="22645"/>
                      <a:pt x="64939" y="23978"/>
                      <a:pt x="64273" y="24644"/>
                    </a:cubicBezTo>
                    <a:cubicBezTo>
                      <a:pt x="61942" y="23645"/>
                      <a:pt x="59278" y="22645"/>
                      <a:pt x="55948" y="21646"/>
                    </a:cubicBezTo>
                    <a:cubicBezTo>
                      <a:pt x="52618" y="20647"/>
                      <a:pt x="48954" y="20314"/>
                      <a:pt x="44958" y="20314"/>
                    </a:cubicBezTo>
                    <a:cubicBezTo>
                      <a:pt x="29639" y="20314"/>
                      <a:pt x="22312" y="28640"/>
                      <a:pt x="22312" y="44958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3829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id="{020B9EA3-7EDE-2348-C2DF-69D580F0FF7D}"/>
                  </a:ext>
                </a:extLst>
              </p:cNvPr>
              <p:cNvSpPr/>
              <p:nvPr/>
            </p:nvSpPr>
            <p:spPr>
              <a:xfrm>
                <a:off x="10287730" y="1228050"/>
                <a:ext cx="106567" cy="104901"/>
              </a:xfrm>
              <a:custGeom>
                <a:avLst/>
                <a:gdLst>
                  <a:gd name="connsiteX0" fmla="*/ 53283 w 106567"/>
                  <a:gd name="connsiteY0" fmla="*/ 0 h 104901"/>
                  <a:gd name="connsiteX1" fmla="*/ 74264 w 106567"/>
                  <a:gd name="connsiteY1" fmla="*/ 3996 h 104901"/>
                  <a:gd name="connsiteX2" fmla="*/ 91248 w 106567"/>
                  <a:gd name="connsiteY2" fmla="*/ 14986 h 104901"/>
                  <a:gd name="connsiteX3" fmla="*/ 102571 w 106567"/>
                  <a:gd name="connsiteY3" fmla="*/ 31637 h 104901"/>
                  <a:gd name="connsiteX4" fmla="*/ 106567 w 106567"/>
                  <a:gd name="connsiteY4" fmla="*/ 52617 h 104901"/>
                  <a:gd name="connsiteX5" fmla="*/ 102571 w 106567"/>
                  <a:gd name="connsiteY5" fmla="*/ 73265 h 104901"/>
                  <a:gd name="connsiteX6" fmla="*/ 91248 w 106567"/>
                  <a:gd name="connsiteY6" fmla="*/ 89916 h 104901"/>
                  <a:gd name="connsiteX7" fmla="*/ 74264 w 106567"/>
                  <a:gd name="connsiteY7" fmla="*/ 100906 h 104901"/>
                  <a:gd name="connsiteX8" fmla="*/ 53283 w 106567"/>
                  <a:gd name="connsiteY8" fmla="*/ 104902 h 104901"/>
                  <a:gd name="connsiteX9" fmla="*/ 32303 w 106567"/>
                  <a:gd name="connsiteY9" fmla="*/ 100906 h 104901"/>
                  <a:gd name="connsiteX10" fmla="*/ 15319 w 106567"/>
                  <a:gd name="connsiteY10" fmla="*/ 89916 h 104901"/>
                  <a:gd name="connsiteX11" fmla="*/ 3996 w 106567"/>
                  <a:gd name="connsiteY11" fmla="*/ 73265 h 104901"/>
                  <a:gd name="connsiteX12" fmla="*/ 0 w 106567"/>
                  <a:gd name="connsiteY12" fmla="*/ 52617 h 104901"/>
                  <a:gd name="connsiteX13" fmla="*/ 3996 w 106567"/>
                  <a:gd name="connsiteY13" fmla="*/ 31637 h 104901"/>
                  <a:gd name="connsiteX14" fmla="*/ 15319 w 106567"/>
                  <a:gd name="connsiteY14" fmla="*/ 14986 h 104901"/>
                  <a:gd name="connsiteX15" fmla="*/ 32303 w 106567"/>
                  <a:gd name="connsiteY15" fmla="*/ 3996 h 104901"/>
                  <a:gd name="connsiteX16" fmla="*/ 53283 w 106567"/>
                  <a:gd name="connsiteY16" fmla="*/ 0 h 104901"/>
                  <a:gd name="connsiteX17" fmla="*/ 53283 w 106567"/>
                  <a:gd name="connsiteY17" fmla="*/ 85587 h 104901"/>
                  <a:gd name="connsiteX18" fmla="*/ 65605 w 106567"/>
                  <a:gd name="connsiteY18" fmla="*/ 83256 h 104901"/>
                  <a:gd name="connsiteX19" fmla="*/ 75263 w 106567"/>
                  <a:gd name="connsiteY19" fmla="*/ 76262 h 104901"/>
                  <a:gd name="connsiteX20" fmla="*/ 81591 w 106567"/>
                  <a:gd name="connsiteY20" fmla="*/ 65938 h 104901"/>
                  <a:gd name="connsiteX21" fmla="*/ 83922 w 106567"/>
                  <a:gd name="connsiteY21" fmla="*/ 52951 h 104901"/>
                  <a:gd name="connsiteX22" fmla="*/ 81591 w 106567"/>
                  <a:gd name="connsiteY22" fmla="*/ 39963 h 104901"/>
                  <a:gd name="connsiteX23" fmla="*/ 75263 w 106567"/>
                  <a:gd name="connsiteY23" fmla="*/ 29639 h 104901"/>
                  <a:gd name="connsiteX24" fmla="*/ 65605 w 106567"/>
                  <a:gd name="connsiteY24" fmla="*/ 22646 h 104901"/>
                  <a:gd name="connsiteX25" fmla="*/ 53283 w 106567"/>
                  <a:gd name="connsiteY25" fmla="*/ 20314 h 104901"/>
                  <a:gd name="connsiteX26" fmla="*/ 40962 w 106567"/>
                  <a:gd name="connsiteY26" fmla="*/ 22646 h 104901"/>
                  <a:gd name="connsiteX27" fmla="*/ 31304 w 106567"/>
                  <a:gd name="connsiteY27" fmla="*/ 29639 h 104901"/>
                  <a:gd name="connsiteX28" fmla="*/ 24977 w 106567"/>
                  <a:gd name="connsiteY28" fmla="*/ 39963 h 104901"/>
                  <a:gd name="connsiteX29" fmla="*/ 22646 w 106567"/>
                  <a:gd name="connsiteY29" fmla="*/ 52951 h 104901"/>
                  <a:gd name="connsiteX30" fmla="*/ 24977 w 106567"/>
                  <a:gd name="connsiteY30" fmla="*/ 65938 h 104901"/>
                  <a:gd name="connsiteX31" fmla="*/ 31304 w 106567"/>
                  <a:gd name="connsiteY31" fmla="*/ 76262 h 104901"/>
                  <a:gd name="connsiteX32" fmla="*/ 40962 w 106567"/>
                  <a:gd name="connsiteY32" fmla="*/ 83256 h 104901"/>
                  <a:gd name="connsiteX33" fmla="*/ 53283 w 106567"/>
                  <a:gd name="connsiteY33" fmla="*/ 85587 h 10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6567" h="104901">
                    <a:moveTo>
                      <a:pt x="53283" y="0"/>
                    </a:moveTo>
                    <a:cubicBezTo>
                      <a:pt x="60943" y="0"/>
                      <a:pt x="67937" y="1332"/>
                      <a:pt x="74264" y="3996"/>
                    </a:cubicBezTo>
                    <a:cubicBezTo>
                      <a:pt x="80924" y="6660"/>
                      <a:pt x="86586" y="10324"/>
                      <a:pt x="91248" y="14986"/>
                    </a:cubicBezTo>
                    <a:cubicBezTo>
                      <a:pt x="95911" y="19648"/>
                      <a:pt x="99907" y="25310"/>
                      <a:pt x="102571" y="31637"/>
                    </a:cubicBezTo>
                    <a:cubicBezTo>
                      <a:pt x="105235" y="37964"/>
                      <a:pt x="106567" y="44958"/>
                      <a:pt x="106567" y="52617"/>
                    </a:cubicBezTo>
                    <a:cubicBezTo>
                      <a:pt x="106567" y="59944"/>
                      <a:pt x="105235" y="66937"/>
                      <a:pt x="102571" y="73265"/>
                    </a:cubicBezTo>
                    <a:cubicBezTo>
                      <a:pt x="99907" y="79592"/>
                      <a:pt x="96243" y="85254"/>
                      <a:pt x="91248" y="89916"/>
                    </a:cubicBezTo>
                    <a:cubicBezTo>
                      <a:pt x="86586" y="94578"/>
                      <a:pt x="80924" y="98241"/>
                      <a:pt x="74264" y="100906"/>
                    </a:cubicBezTo>
                    <a:cubicBezTo>
                      <a:pt x="67603" y="103570"/>
                      <a:pt x="60610" y="104902"/>
                      <a:pt x="53283" y="104902"/>
                    </a:cubicBezTo>
                    <a:cubicBezTo>
                      <a:pt x="45624" y="104902"/>
                      <a:pt x="38631" y="103570"/>
                      <a:pt x="32303" y="100906"/>
                    </a:cubicBezTo>
                    <a:cubicBezTo>
                      <a:pt x="25643" y="98241"/>
                      <a:pt x="19981" y="94578"/>
                      <a:pt x="15319" y="89916"/>
                    </a:cubicBezTo>
                    <a:cubicBezTo>
                      <a:pt x="10657" y="85254"/>
                      <a:pt x="6661" y="79592"/>
                      <a:pt x="3996" y="73265"/>
                    </a:cubicBezTo>
                    <a:cubicBezTo>
                      <a:pt x="1332" y="66937"/>
                      <a:pt x="0" y="59944"/>
                      <a:pt x="0" y="52617"/>
                    </a:cubicBezTo>
                    <a:cubicBezTo>
                      <a:pt x="0" y="44958"/>
                      <a:pt x="1332" y="37964"/>
                      <a:pt x="3996" y="31637"/>
                    </a:cubicBezTo>
                    <a:cubicBezTo>
                      <a:pt x="6661" y="25310"/>
                      <a:pt x="10324" y="19648"/>
                      <a:pt x="15319" y="14986"/>
                    </a:cubicBezTo>
                    <a:cubicBezTo>
                      <a:pt x="19981" y="10324"/>
                      <a:pt x="25643" y="6660"/>
                      <a:pt x="32303" y="3996"/>
                    </a:cubicBezTo>
                    <a:cubicBezTo>
                      <a:pt x="38631" y="1332"/>
                      <a:pt x="45624" y="0"/>
                      <a:pt x="53283" y="0"/>
                    </a:cubicBezTo>
                    <a:close/>
                    <a:moveTo>
                      <a:pt x="53283" y="85587"/>
                    </a:moveTo>
                    <a:cubicBezTo>
                      <a:pt x="57613" y="85587"/>
                      <a:pt x="61942" y="84921"/>
                      <a:pt x="65605" y="83256"/>
                    </a:cubicBezTo>
                    <a:cubicBezTo>
                      <a:pt x="69269" y="81590"/>
                      <a:pt x="72599" y="79259"/>
                      <a:pt x="75263" y="76262"/>
                    </a:cubicBezTo>
                    <a:cubicBezTo>
                      <a:pt x="77927" y="73265"/>
                      <a:pt x="79925" y="69935"/>
                      <a:pt x="81591" y="65938"/>
                    </a:cubicBezTo>
                    <a:cubicBezTo>
                      <a:pt x="82922" y="61942"/>
                      <a:pt x="83922" y="57613"/>
                      <a:pt x="83922" y="52951"/>
                    </a:cubicBezTo>
                    <a:cubicBezTo>
                      <a:pt x="83922" y="48288"/>
                      <a:pt x="83256" y="43959"/>
                      <a:pt x="81591" y="39963"/>
                    </a:cubicBezTo>
                    <a:cubicBezTo>
                      <a:pt x="80258" y="35966"/>
                      <a:pt x="77927" y="32303"/>
                      <a:pt x="75263" y="29639"/>
                    </a:cubicBezTo>
                    <a:cubicBezTo>
                      <a:pt x="72599" y="26642"/>
                      <a:pt x="69269" y="24311"/>
                      <a:pt x="65605" y="22646"/>
                    </a:cubicBezTo>
                    <a:cubicBezTo>
                      <a:pt x="61942" y="20980"/>
                      <a:pt x="57613" y="20314"/>
                      <a:pt x="53283" y="20314"/>
                    </a:cubicBezTo>
                    <a:cubicBezTo>
                      <a:pt x="48621" y="20314"/>
                      <a:pt x="44625" y="20980"/>
                      <a:pt x="40962" y="22646"/>
                    </a:cubicBezTo>
                    <a:cubicBezTo>
                      <a:pt x="37299" y="24311"/>
                      <a:pt x="33968" y="26642"/>
                      <a:pt x="31304" y="29639"/>
                    </a:cubicBezTo>
                    <a:cubicBezTo>
                      <a:pt x="28640" y="32636"/>
                      <a:pt x="26642" y="35966"/>
                      <a:pt x="24977" y="39963"/>
                    </a:cubicBezTo>
                    <a:cubicBezTo>
                      <a:pt x="23645" y="43959"/>
                      <a:pt x="22646" y="48288"/>
                      <a:pt x="22646" y="52951"/>
                    </a:cubicBezTo>
                    <a:cubicBezTo>
                      <a:pt x="22646" y="57613"/>
                      <a:pt x="23312" y="61942"/>
                      <a:pt x="24977" y="65938"/>
                    </a:cubicBezTo>
                    <a:cubicBezTo>
                      <a:pt x="26309" y="69935"/>
                      <a:pt x="28640" y="73265"/>
                      <a:pt x="31304" y="76262"/>
                    </a:cubicBezTo>
                    <a:cubicBezTo>
                      <a:pt x="33968" y="79259"/>
                      <a:pt x="37299" y="81590"/>
                      <a:pt x="40962" y="83256"/>
                    </a:cubicBezTo>
                    <a:cubicBezTo>
                      <a:pt x="44625" y="84588"/>
                      <a:pt x="48621" y="85587"/>
                      <a:pt x="53283" y="85587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id="{C42A8CA0-F931-F4EC-0186-8EB85B1B3C3F}"/>
                  </a:ext>
                </a:extLst>
              </p:cNvPr>
              <p:cNvSpPr/>
              <p:nvPr/>
            </p:nvSpPr>
            <p:spPr>
              <a:xfrm>
                <a:off x="10406952" y="1228716"/>
                <a:ext cx="94245" cy="106234"/>
              </a:xfrm>
              <a:custGeom>
                <a:avLst/>
                <a:gdLst>
                  <a:gd name="connsiteX0" fmla="*/ 8659 w 94245"/>
                  <a:gd name="connsiteY0" fmla="*/ 77261 h 106234"/>
                  <a:gd name="connsiteX1" fmla="*/ 13654 w 94245"/>
                  <a:gd name="connsiteY1" fmla="*/ 79925 h 106234"/>
                  <a:gd name="connsiteX2" fmla="*/ 22312 w 94245"/>
                  <a:gd name="connsiteY2" fmla="*/ 83256 h 106234"/>
                  <a:gd name="connsiteX3" fmla="*/ 33968 w 94245"/>
                  <a:gd name="connsiteY3" fmla="*/ 86253 h 106234"/>
                  <a:gd name="connsiteX4" fmla="*/ 48288 w 94245"/>
                  <a:gd name="connsiteY4" fmla="*/ 87585 h 106234"/>
                  <a:gd name="connsiteX5" fmla="*/ 64939 w 94245"/>
                  <a:gd name="connsiteY5" fmla="*/ 84921 h 106234"/>
                  <a:gd name="connsiteX6" fmla="*/ 71267 w 94245"/>
                  <a:gd name="connsiteY6" fmla="*/ 75596 h 106234"/>
                  <a:gd name="connsiteX7" fmla="*/ 67270 w 94245"/>
                  <a:gd name="connsiteY7" fmla="*/ 67270 h 106234"/>
                  <a:gd name="connsiteX8" fmla="*/ 52618 w 94245"/>
                  <a:gd name="connsiteY8" fmla="*/ 63274 h 106234"/>
                  <a:gd name="connsiteX9" fmla="*/ 37299 w 94245"/>
                  <a:gd name="connsiteY9" fmla="*/ 61609 h 106234"/>
                  <a:gd name="connsiteX10" fmla="*/ 22979 w 94245"/>
                  <a:gd name="connsiteY10" fmla="*/ 58612 h 106234"/>
                  <a:gd name="connsiteX11" fmla="*/ 11656 w 94245"/>
                  <a:gd name="connsiteY11" fmla="*/ 52950 h 106234"/>
                  <a:gd name="connsiteX12" fmla="*/ 4329 w 94245"/>
                  <a:gd name="connsiteY12" fmla="*/ 43959 h 106234"/>
                  <a:gd name="connsiteX13" fmla="*/ 1665 w 94245"/>
                  <a:gd name="connsiteY13" fmla="*/ 31304 h 106234"/>
                  <a:gd name="connsiteX14" fmla="*/ 3996 w 94245"/>
                  <a:gd name="connsiteY14" fmla="*/ 19315 h 106234"/>
                  <a:gd name="connsiteX15" fmla="*/ 11656 w 94245"/>
                  <a:gd name="connsiteY15" fmla="*/ 9325 h 106234"/>
                  <a:gd name="connsiteX16" fmla="*/ 25310 w 94245"/>
                  <a:gd name="connsiteY16" fmla="*/ 2331 h 106234"/>
                  <a:gd name="connsiteX17" fmla="*/ 45957 w 94245"/>
                  <a:gd name="connsiteY17" fmla="*/ 0 h 106234"/>
                  <a:gd name="connsiteX18" fmla="*/ 77261 w 94245"/>
                  <a:gd name="connsiteY18" fmla="*/ 4662 h 106234"/>
                  <a:gd name="connsiteX19" fmla="*/ 88584 w 94245"/>
                  <a:gd name="connsiteY19" fmla="*/ 16651 h 106234"/>
                  <a:gd name="connsiteX20" fmla="*/ 87585 w 94245"/>
                  <a:gd name="connsiteY20" fmla="*/ 20980 h 106234"/>
                  <a:gd name="connsiteX21" fmla="*/ 85587 w 94245"/>
                  <a:gd name="connsiteY21" fmla="*/ 24311 h 106234"/>
                  <a:gd name="connsiteX22" fmla="*/ 83256 w 94245"/>
                  <a:gd name="connsiteY22" fmla="*/ 26642 h 106234"/>
                  <a:gd name="connsiteX23" fmla="*/ 81590 w 94245"/>
                  <a:gd name="connsiteY23" fmla="*/ 27641 h 106234"/>
                  <a:gd name="connsiteX24" fmla="*/ 78260 w 94245"/>
                  <a:gd name="connsiteY24" fmla="*/ 25310 h 106234"/>
                  <a:gd name="connsiteX25" fmla="*/ 71267 w 94245"/>
                  <a:gd name="connsiteY25" fmla="*/ 21979 h 106234"/>
                  <a:gd name="connsiteX26" fmla="*/ 60610 w 94245"/>
                  <a:gd name="connsiteY26" fmla="*/ 18982 h 106234"/>
                  <a:gd name="connsiteX27" fmla="*/ 46290 w 94245"/>
                  <a:gd name="connsiteY27" fmla="*/ 17650 h 106234"/>
                  <a:gd name="connsiteX28" fmla="*/ 23645 w 94245"/>
                  <a:gd name="connsiteY28" fmla="*/ 29639 h 106234"/>
                  <a:gd name="connsiteX29" fmla="*/ 27974 w 94245"/>
                  <a:gd name="connsiteY29" fmla="*/ 37631 h 106234"/>
                  <a:gd name="connsiteX30" fmla="*/ 40296 w 94245"/>
                  <a:gd name="connsiteY30" fmla="*/ 41295 h 106234"/>
                  <a:gd name="connsiteX31" fmla="*/ 60277 w 94245"/>
                  <a:gd name="connsiteY31" fmla="*/ 43959 h 106234"/>
                  <a:gd name="connsiteX32" fmla="*/ 85254 w 94245"/>
                  <a:gd name="connsiteY32" fmla="*/ 52950 h 106234"/>
                  <a:gd name="connsiteX33" fmla="*/ 94245 w 94245"/>
                  <a:gd name="connsiteY33" fmla="*/ 73265 h 106234"/>
                  <a:gd name="connsiteX34" fmla="*/ 82590 w 94245"/>
                  <a:gd name="connsiteY34" fmla="*/ 97242 h 106234"/>
                  <a:gd name="connsiteX35" fmla="*/ 49287 w 94245"/>
                  <a:gd name="connsiteY35" fmla="*/ 106234 h 106234"/>
                  <a:gd name="connsiteX36" fmla="*/ 30305 w 94245"/>
                  <a:gd name="connsiteY36" fmla="*/ 104569 h 106234"/>
                  <a:gd name="connsiteX37" fmla="*/ 15319 w 94245"/>
                  <a:gd name="connsiteY37" fmla="*/ 100906 h 106234"/>
                  <a:gd name="connsiteX38" fmla="*/ 4995 w 94245"/>
                  <a:gd name="connsiteY38" fmla="*/ 96909 h 106234"/>
                  <a:gd name="connsiteX39" fmla="*/ 0 w 94245"/>
                  <a:gd name="connsiteY39" fmla="*/ 93912 h 106234"/>
                  <a:gd name="connsiteX40" fmla="*/ 8659 w 94245"/>
                  <a:gd name="connsiteY40" fmla="*/ 77261 h 106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94245" h="106234">
                    <a:moveTo>
                      <a:pt x="8659" y="77261"/>
                    </a:moveTo>
                    <a:cubicBezTo>
                      <a:pt x="9658" y="77927"/>
                      <a:pt x="11323" y="78926"/>
                      <a:pt x="13654" y="79925"/>
                    </a:cubicBezTo>
                    <a:cubicBezTo>
                      <a:pt x="15985" y="80924"/>
                      <a:pt x="18982" y="81923"/>
                      <a:pt x="22312" y="83256"/>
                    </a:cubicBezTo>
                    <a:cubicBezTo>
                      <a:pt x="25643" y="84255"/>
                      <a:pt x="29639" y="85254"/>
                      <a:pt x="33968" y="86253"/>
                    </a:cubicBezTo>
                    <a:cubicBezTo>
                      <a:pt x="38298" y="86919"/>
                      <a:pt x="43293" y="87585"/>
                      <a:pt x="48288" y="87585"/>
                    </a:cubicBezTo>
                    <a:cubicBezTo>
                      <a:pt x="54949" y="87585"/>
                      <a:pt x="60610" y="86586"/>
                      <a:pt x="64939" y="84921"/>
                    </a:cubicBezTo>
                    <a:cubicBezTo>
                      <a:pt x="69269" y="83256"/>
                      <a:pt x="71267" y="79925"/>
                      <a:pt x="71267" y="75596"/>
                    </a:cubicBezTo>
                    <a:cubicBezTo>
                      <a:pt x="71267" y="71933"/>
                      <a:pt x="69935" y="68936"/>
                      <a:pt x="67270" y="67270"/>
                    </a:cubicBezTo>
                    <a:cubicBezTo>
                      <a:pt x="64606" y="65272"/>
                      <a:pt x="59611" y="63940"/>
                      <a:pt x="52618" y="63274"/>
                    </a:cubicBezTo>
                    <a:lnTo>
                      <a:pt x="37299" y="61609"/>
                    </a:lnTo>
                    <a:cubicBezTo>
                      <a:pt x="31970" y="60943"/>
                      <a:pt x="27308" y="60277"/>
                      <a:pt x="22979" y="58612"/>
                    </a:cubicBezTo>
                    <a:cubicBezTo>
                      <a:pt x="18649" y="57280"/>
                      <a:pt x="14986" y="55282"/>
                      <a:pt x="11656" y="52950"/>
                    </a:cubicBezTo>
                    <a:cubicBezTo>
                      <a:pt x="8659" y="50619"/>
                      <a:pt x="5994" y="47622"/>
                      <a:pt x="4329" y="43959"/>
                    </a:cubicBezTo>
                    <a:cubicBezTo>
                      <a:pt x="2664" y="40296"/>
                      <a:pt x="1665" y="36299"/>
                      <a:pt x="1665" y="31304"/>
                    </a:cubicBezTo>
                    <a:cubicBezTo>
                      <a:pt x="1665" y="26975"/>
                      <a:pt x="2331" y="22979"/>
                      <a:pt x="3996" y="19315"/>
                    </a:cubicBezTo>
                    <a:cubicBezTo>
                      <a:pt x="5661" y="15652"/>
                      <a:pt x="8326" y="12322"/>
                      <a:pt x="11656" y="9325"/>
                    </a:cubicBezTo>
                    <a:cubicBezTo>
                      <a:pt x="15319" y="6327"/>
                      <a:pt x="19648" y="3996"/>
                      <a:pt x="25310" y="2331"/>
                    </a:cubicBezTo>
                    <a:cubicBezTo>
                      <a:pt x="30971" y="666"/>
                      <a:pt x="37631" y="0"/>
                      <a:pt x="45957" y="0"/>
                    </a:cubicBezTo>
                    <a:cubicBezTo>
                      <a:pt x="59611" y="0"/>
                      <a:pt x="69935" y="1665"/>
                      <a:pt x="77261" y="4662"/>
                    </a:cubicBezTo>
                    <a:cubicBezTo>
                      <a:pt x="84588" y="7660"/>
                      <a:pt x="88584" y="11656"/>
                      <a:pt x="88584" y="16651"/>
                    </a:cubicBezTo>
                    <a:cubicBezTo>
                      <a:pt x="88584" y="18316"/>
                      <a:pt x="88251" y="19648"/>
                      <a:pt x="87585" y="20980"/>
                    </a:cubicBezTo>
                    <a:cubicBezTo>
                      <a:pt x="86919" y="22312"/>
                      <a:pt x="86253" y="23312"/>
                      <a:pt x="85587" y="24311"/>
                    </a:cubicBezTo>
                    <a:cubicBezTo>
                      <a:pt x="84921" y="25310"/>
                      <a:pt x="84255" y="25976"/>
                      <a:pt x="83256" y="26642"/>
                    </a:cubicBezTo>
                    <a:cubicBezTo>
                      <a:pt x="82590" y="27308"/>
                      <a:pt x="81923" y="27641"/>
                      <a:pt x="81590" y="27641"/>
                    </a:cubicBezTo>
                    <a:cubicBezTo>
                      <a:pt x="80924" y="26975"/>
                      <a:pt x="79925" y="26309"/>
                      <a:pt x="78260" y="25310"/>
                    </a:cubicBezTo>
                    <a:cubicBezTo>
                      <a:pt x="76595" y="24311"/>
                      <a:pt x="74264" y="22979"/>
                      <a:pt x="71267" y="21979"/>
                    </a:cubicBezTo>
                    <a:cubicBezTo>
                      <a:pt x="68270" y="20980"/>
                      <a:pt x="64606" y="19981"/>
                      <a:pt x="60610" y="18982"/>
                    </a:cubicBezTo>
                    <a:cubicBezTo>
                      <a:pt x="56614" y="17983"/>
                      <a:pt x="51619" y="17650"/>
                      <a:pt x="46290" y="17650"/>
                    </a:cubicBezTo>
                    <a:cubicBezTo>
                      <a:pt x="31304" y="17650"/>
                      <a:pt x="23645" y="21646"/>
                      <a:pt x="23645" y="29639"/>
                    </a:cubicBezTo>
                    <a:cubicBezTo>
                      <a:pt x="23645" y="32969"/>
                      <a:pt x="24977" y="35633"/>
                      <a:pt x="27974" y="37631"/>
                    </a:cubicBezTo>
                    <a:cubicBezTo>
                      <a:pt x="30971" y="39297"/>
                      <a:pt x="34967" y="40629"/>
                      <a:pt x="40296" y="41295"/>
                    </a:cubicBezTo>
                    <a:lnTo>
                      <a:pt x="60277" y="43959"/>
                    </a:lnTo>
                    <a:cubicBezTo>
                      <a:pt x="70934" y="45291"/>
                      <a:pt x="79259" y="48288"/>
                      <a:pt x="85254" y="52950"/>
                    </a:cubicBezTo>
                    <a:cubicBezTo>
                      <a:pt x="91248" y="57613"/>
                      <a:pt x="94245" y="64273"/>
                      <a:pt x="94245" y="73265"/>
                    </a:cubicBezTo>
                    <a:cubicBezTo>
                      <a:pt x="94245" y="83256"/>
                      <a:pt x="90249" y="91248"/>
                      <a:pt x="82590" y="97242"/>
                    </a:cubicBezTo>
                    <a:cubicBezTo>
                      <a:pt x="74930" y="103237"/>
                      <a:pt x="63607" y="106234"/>
                      <a:pt x="49287" y="106234"/>
                    </a:cubicBezTo>
                    <a:cubicBezTo>
                      <a:pt x="42294" y="106234"/>
                      <a:pt x="35966" y="105568"/>
                      <a:pt x="30305" y="104569"/>
                    </a:cubicBezTo>
                    <a:cubicBezTo>
                      <a:pt x="24644" y="103570"/>
                      <a:pt x="19648" y="102238"/>
                      <a:pt x="15319" y="100906"/>
                    </a:cubicBezTo>
                    <a:cubicBezTo>
                      <a:pt x="10990" y="99574"/>
                      <a:pt x="7660" y="98241"/>
                      <a:pt x="4995" y="96909"/>
                    </a:cubicBezTo>
                    <a:cubicBezTo>
                      <a:pt x="2331" y="95577"/>
                      <a:pt x="666" y="94578"/>
                      <a:pt x="0" y="93912"/>
                    </a:cubicBezTo>
                    <a:lnTo>
                      <a:pt x="8659" y="7726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id="{3D038A5B-CA48-475B-F743-EC6C45566B9B}"/>
                  </a:ext>
                </a:extLst>
              </p:cNvPr>
              <p:cNvSpPr/>
              <p:nvPr/>
            </p:nvSpPr>
            <p:spPr>
              <a:xfrm>
                <a:off x="10520512" y="1202740"/>
                <a:ext cx="66271" cy="130544"/>
              </a:xfrm>
              <a:custGeom>
                <a:avLst/>
                <a:gdLst>
                  <a:gd name="connsiteX0" fmla="*/ 0 w 66271"/>
                  <a:gd name="connsiteY0" fmla="*/ 10324 h 130544"/>
                  <a:gd name="connsiteX1" fmla="*/ 2997 w 66271"/>
                  <a:gd name="connsiteY1" fmla="*/ 2331 h 130544"/>
                  <a:gd name="connsiteX2" fmla="*/ 11656 w 66271"/>
                  <a:gd name="connsiteY2" fmla="*/ 0 h 130544"/>
                  <a:gd name="connsiteX3" fmla="*/ 18316 w 66271"/>
                  <a:gd name="connsiteY3" fmla="*/ 999 h 130544"/>
                  <a:gd name="connsiteX4" fmla="*/ 22313 w 66271"/>
                  <a:gd name="connsiteY4" fmla="*/ 2331 h 130544"/>
                  <a:gd name="connsiteX5" fmla="*/ 22313 w 66271"/>
                  <a:gd name="connsiteY5" fmla="*/ 28307 h 130544"/>
                  <a:gd name="connsiteX6" fmla="*/ 50619 w 66271"/>
                  <a:gd name="connsiteY6" fmla="*/ 28307 h 130544"/>
                  <a:gd name="connsiteX7" fmla="*/ 59611 w 66271"/>
                  <a:gd name="connsiteY7" fmla="*/ 30971 h 130544"/>
                  <a:gd name="connsiteX8" fmla="*/ 62275 w 66271"/>
                  <a:gd name="connsiteY8" fmla="*/ 38964 h 130544"/>
                  <a:gd name="connsiteX9" fmla="*/ 61276 w 66271"/>
                  <a:gd name="connsiteY9" fmla="*/ 45291 h 130544"/>
                  <a:gd name="connsiteX10" fmla="*/ 59611 w 66271"/>
                  <a:gd name="connsiteY10" fmla="*/ 49287 h 130544"/>
                  <a:gd name="connsiteX11" fmla="*/ 22313 w 66271"/>
                  <a:gd name="connsiteY11" fmla="*/ 49287 h 130544"/>
                  <a:gd name="connsiteX12" fmla="*/ 22313 w 66271"/>
                  <a:gd name="connsiteY12" fmla="*/ 93579 h 130544"/>
                  <a:gd name="connsiteX13" fmla="*/ 23645 w 66271"/>
                  <a:gd name="connsiteY13" fmla="*/ 101905 h 130544"/>
                  <a:gd name="connsiteX14" fmla="*/ 27308 w 66271"/>
                  <a:gd name="connsiteY14" fmla="*/ 107233 h 130544"/>
                  <a:gd name="connsiteX15" fmla="*/ 32969 w 66271"/>
                  <a:gd name="connsiteY15" fmla="*/ 109897 h 130544"/>
                  <a:gd name="connsiteX16" fmla="*/ 39630 w 66271"/>
                  <a:gd name="connsiteY16" fmla="*/ 110563 h 130544"/>
                  <a:gd name="connsiteX17" fmla="*/ 50286 w 66271"/>
                  <a:gd name="connsiteY17" fmla="*/ 108898 h 130544"/>
                  <a:gd name="connsiteX18" fmla="*/ 57280 w 66271"/>
                  <a:gd name="connsiteY18" fmla="*/ 105568 h 130544"/>
                  <a:gd name="connsiteX19" fmla="*/ 66272 w 66271"/>
                  <a:gd name="connsiteY19" fmla="*/ 120554 h 130544"/>
                  <a:gd name="connsiteX20" fmla="*/ 61942 w 66271"/>
                  <a:gd name="connsiteY20" fmla="*/ 123551 h 130544"/>
                  <a:gd name="connsiteX21" fmla="*/ 54949 w 66271"/>
                  <a:gd name="connsiteY21" fmla="*/ 126881 h 130544"/>
                  <a:gd name="connsiteX22" fmla="*/ 45957 w 66271"/>
                  <a:gd name="connsiteY22" fmla="*/ 129546 h 130544"/>
                  <a:gd name="connsiteX23" fmla="*/ 34967 w 66271"/>
                  <a:gd name="connsiteY23" fmla="*/ 130545 h 130544"/>
                  <a:gd name="connsiteX24" fmla="*/ 8992 w 66271"/>
                  <a:gd name="connsiteY24" fmla="*/ 121553 h 130544"/>
                  <a:gd name="connsiteX25" fmla="*/ 333 w 66271"/>
                  <a:gd name="connsiteY25" fmla="*/ 97908 h 130544"/>
                  <a:gd name="connsiteX26" fmla="*/ 333 w 66271"/>
                  <a:gd name="connsiteY26" fmla="*/ 10324 h 130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271" h="130544">
                    <a:moveTo>
                      <a:pt x="0" y="10324"/>
                    </a:moveTo>
                    <a:cubicBezTo>
                      <a:pt x="0" y="6660"/>
                      <a:pt x="999" y="3996"/>
                      <a:pt x="2997" y="2331"/>
                    </a:cubicBezTo>
                    <a:cubicBezTo>
                      <a:pt x="4995" y="666"/>
                      <a:pt x="7993" y="0"/>
                      <a:pt x="11656" y="0"/>
                    </a:cubicBezTo>
                    <a:cubicBezTo>
                      <a:pt x="13987" y="0"/>
                      <a:pt x="16318" y="333"/>
                      <a:pt x="18316" y="999"/>
                    </a:cubicBezTo>
                    <a:cubicBezTo>
                      <a:pt x="20314" y="1665"/>
                      <a:pt x="21646" y="1998"/>
                      <a:pt x="22313" y="2331"/>
                    </a:cubicBezTo>
                    <a:lnTo>
                      <a:pt x="22313" y="28307"/>
                    </a:lnTo>
                    <a:lnTo>
                      <a:pt x="50619" y="28307"/>
                    </a:lnTo>
                    <a:cubicBezTo>
                      <a:pt x="54949" y="28307"/>
                      <a:pt x="57946" y="29306"/>
                      <a:pt x="59611" y="30971"/>
                    </a:cubicBezTo>
                    <a:cubicBezTo>
                      <a:pt x="61276" y="32636"/>
                      <a:pt x="62275" y="35300"/>
                      <a:pt x="62275" y="38964"/>
                    </a:cubicBezTo>
                    <a:cubicBezTo>
                      <a:pt x="62275" y="41295"/>
                      <a:pt x="61942" y="43293"/>
                      <a:pt x="61276" y="45291"/>
                    </a:cubicBezTo>
                    <a:cubicBezTo>
                      <a:pt x="60610" y="47289"/>
                      <a:pt x="59944" y="48621"/>
                      <a:pt x="59611" y="49287"/>
                    </a:cubicBezTo>
                    <a:lnTo>
                      <a:pt x="22313" y="49287"/>
                    </a:lnTo>
                    <a:lnTo>
                      <a:pt x="22313" y="93579"/>
                    </a:lnTo>
                    <a:cubicBezTo>
                      <a:pt x="22313" y="96909"/>
                      <a:pt x="22646" y="99907"/>
                      <a:pt x="23645" y="101905"/>
                    </a:cubicBezTo>
                    <a:cubicBezTo>
                      <a:pt x="24644" y="104236"/>
                      <a:pt x="25976" y="105901"/>
                      <a:pt x="27308" y="107233"/>
                    </a:cubicBezTo>
                    <a:cubicBezTo>
                      <a:pt x="28973" y="108565"/>
                      <a:pt x="30971" y="109564"/>
                      <a:pt x="32969" y="109897"/>
                    </a:cubicBezTo>
                    <a:cubicBezTo>
                      <a:pt x="34967" y="110563"/>
                      <a:pt x="37299" y="110563"/>
                      <a:pt x="39630" y="110563"/>
                    </a:cubicBezTo>
                    <a:cubicBezTo>
                      <a:pt x="43293" y="110563"/>
                      <a:pt x="46956" y="109897"/>
                      <a:pt x="50286" y="108898"/>
                    </a:cubicBezTo>
                    <a:cubicBezTo>
                      <a:pt x="53617" y="107566"/>
                      <a:pt x="55948" y="106567"/>
                      <a:pt x="57280" y="105568"/>
                    </a:cubicBezTo>
                    <a:lnTo>
                      <a:pt x="66272" y="120554"/>
                    </a:lnTo>
                    <a:cubicBezTo>
                      <a:pt x="65273" y="121220"/>
                      <a:pt x="63607" y="122219"/>
                      <a:pt x="61942" y="123551"/>
                    </a:cubicBezTo>
                    <a:cubicBezTo>
                      <a:pt x="59944" y="124883"/>
                      <a:pt x="57613" y="125882"/>
                      <a:pt x="54949" y="126881"/>
                    </a:cubicBezTo>
                    <a:cubicBezTo>
                      <a:pt x="52285" y="127880"/>
                      <a:pt x="49287" y="128879"/>
                      <a:pt x="45957" y="129546"/>
                    </a:cubicBezTo>
                    <a:cubicBezTo>
                      <a:pt x="42627" y="130212"/>
                      <a:pt x="38964" y="130545"/>
                      <a:pt x="34967" y="130545"/>
                    </a:cubicBezTo>
                    <a:cubicBezTo>
                      <a:pt x="23645" y="130545"/>
                      <a:pt x="14986" y="127547"/>
                      <a:pt x="8992" y="121553"/>
                    </a:cubicBezTo>
                    <a:cubicBezTo>
                      <a:pt x="2997" y="115559"/>
                      <a:pt x="333" y="107566"/>
                      <a:pt x="333" y="97908"/>
                    </a:cubicBezTo>
                    <a:lnTo>
                      <a:pt x="333" y="1032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id="{3FE4399E-FAF7-D871-F7E2-C46D426DD047}"/>
                  </a:ext>
                </a:extLst>
              </p:cNvPr>
              <p:cNvSpPr/>
              <p:nvPr/>
            </p:nvSpPr>
            <p:spPr>
              <a:xfrm>
                <a:off x="10592778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69 w 93246"/>
                  <a:gd name="connsiteY15" fmla="*/ 29972 h 105567"/>
                  <a:gd name="connsiteX16" fmla="*/ 62275 w 93246"/>
                  <a:gd name="connsiteY16" fmla="*/ 22646 h 105567"/>
                  <a:gd name="connsiteX17" fmla="*/ 52950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1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09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8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8" y="103570"/>
                      <a:pt x="81257" y="103903"/>
                      <a:pt x="77261" y="104236"/>
                    </a:cubicBezTo>
                    <a:cubicBezTo>
                      <a:pt x="73598" y="104569"/>
                      <a:pt x="69268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661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8" y="40296"/>
                      <a:pt x="46623" y="40296"/>
                    </a:cubicBezTo>
                    <a:cubicBezTo>
                      <a:pt x="51618" y="40296"/>
                      <a:pt x="56281" y="40629"/>
                      <a:pt x="60610" y="40629"/>
                    </a:cubicBezTo>
                    <a:cubicBezTo>
                      <a:pt x="64939" y="40962"/>
                      <a:pt x="68269" y="41295"/>
                      <a:pt x="70601" y="41628"/>
                    </a:cubicBezTo>
                    <a:cubicBezTo>
                      <a:pt x="70601" y="36965"/>
                      <a:pt x="69935" y="33302"/>
                      <a:pt x="68269" y="29972"/>
                    </a:cubicBezTo>
                    <a:cubicBezTo>
                      <a:pt x="66937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0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1" y="17317"/>
                      <a:pt x="8991" y="14653"/>
                    </a:cubicBezTo>
                    <a:cubicBezTo>
                      <a:pt x="8991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09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69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8" y="77927"/>
                      <a:pt x="23978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7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id="{36269691-12F8-0EBC-F06B-608E34C53D24}"/>
                  </a:ext>
                </a:extLst>
              </p:cNvPr>
              <p:cNvSpPr/>
              <p:nvPr/>
            </p:nvSpPr>
            <p:spPr>
              <a:xfrm>
                <a:off x="10709668" y="1202740"/>
                <a:ext cx="66271" cy="130544"/>
              </a:xfrm>
              <a:custGeom>
                <a:avLst/>
                <a:gdLst>
                  <a:gd name="connsiteX0" fmla="*/ 0 w 66271"/>
                  <a:gd name="connsiteY0" fmla="*/ 10324 h 130544"/>
                  <a:gd name="connsiteX1" fmla="*/ 2997 w 66271"/>
                  <a:gd name="connsiteY1" fmla="*/ 2331 h 130544"/>
                  <a:gd name="connsiteX2" fmla="*/ 11656 w 66271"/>
                  <a:gd name="connsiteY2" fmla="*/ 0 h 130544"/>
                  <a:gd name="connsiteX3" fmla="*/ 18316 w 66271"/>
                  <a:gd name="connsiteY3" fmla="*/ 999 h 130544"/>
                  <a:gd name="connsiteX4" fmla="*/ 22313 w 66271"/>
                  <a:gd name="connsiteY4" fmla="*/ 2331 h 130544"/>
                  <a:gd name="connsiteX5" fmla="*/ 22313 w 66271"/>
                  <a:gd name="connsiteY5" fmla="*/ 28307 h 130544"/>
                  <a:gd name="connsiteX6" fmla="*/ 50619 w 66271"/>
                  <a:gd name="connsiteY6" fmla="*/ 28307 h 130544"/>
                  <a:gd name="connsiteX7" fmla="*/ 59611 w 66271"/>
                  <a:gd name="connsiteY7" fmla="*/ 30971 h 130544"/>
                  <a:gd name="connsiteX8" fmla="*/ 62275 w 66271"/>
                  <a:gd name="connsiteY8" fmla="*/ 38964 h 130544"/>
                  <a:gd name="connsiteX9" fmla="*/ 61276 w 66271"/>
                  <a:gd name="connsiteY9" fmla="*/ 45291 h 130544"/>
                  <a:gd name="connsiteX10" fmla="*/ 59611 w 66271"/>
                  <a:gd name="connsiteY10" fmla="*/ 49287 h 130544"/>
                  <a:gd name="connsiteX11" fmla="*/ 22313 w 66271"/>
                  <a:gd name="connsiteY11" fmla="*/ 49287 h 130544"/>
                  <a:gd name="connsiteX12" fmla="*/ 22313 w 66271"/>
                  <a:gd name="connsiteY12" fmla="*/ 93579 h 130544"/>
                  <a:gd name="connsiteX13" fmla="*/ 23645 w 66271"/>
                  <a:gd name="connsiteY13" fmla="*/ 101905 h 130544"/>
                  <a:gd name="connsiteX14" fmla="*/ 27308 w 66271"/>
                  <a:gd name="connsiteY14" fmla="*/ 107233 h 130544"/>
                  <a:gd name="connsiteX15" fmla="*/ 32969 w 66271"/>
                  <a:gd name="connsiteY15" fmla="*/ 109897 h 130544"/>
                  <a:gd name="connsiteX16" fmla="*/ 39630 w 66271"/>
                  <a:gd name="connsiteY16" fmla="*/ 110563 h 130544"/>
                  <a:gd name="connsiteX17" fmla="*/ 50286 w 66271"/>
                  <a:gd name="connsiteY17" fmla="*/ 108898 h 130544"/>
                  <a:gd name="connsiteX18" fmla="*/ 57280 w 66271"/>
                  <a:gd name="connsiteY18" fmla="*/ 105568 h 130544"/>
                  <a:gd name="connsiteX19" fmla="*/ 66272 w 66271"/>
                  <a:gd name="connsiteY19" fmla="*/ 120554 h 130544"/>
                  <a:gd name="connsiteX20" fmla="*/ 61942 w 66271"/>
                  <a:gd name="connsiteY20" fmla="*/ 123551 h 130544"/>
                  <a:gd name="connsiteX21" fmla="*/ 54949 w 66271"/>
                  <a:gd name="connsiteY21" fmla="*/ 126881 h 130544"/>
                  <a:gd name="connsiteX22" fmla="*/ 45957 w 66271"/>
                  <a:gd name="connsiteY22" fmla="*/ 129546 h 130544"/>
                  <a:gd name="connsiteX23" fmla="*/ 34967 w 66271"/>
                  <a:gd name="connsiteY23" fmla="*/ 130545 h 130544"/>
                  <a:gd name="connsiteX24" fmla="*/ 8992 w 66271"/>
                  <a:gd name="connsiteY24" fmla="*/ 121553 h 130544"/>
                  <a:gd name="connsiteX25" fmla="*/ 333 w 66271"/>
                  <a:gd name="connsiteY25" fmla="*/ 97908 h 130544"/>
                  <a:gd name="connsiteX26" fmla="*/ 333 w 66271"/>
                  <a:gd name="connsiteY26" fmla="*/ 10324 h 130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271" h="130544">
                    <a:moveTo>
                      <a:pt x="0" y="10324"/>
                    </a:moveTo>
                    <a:cubicBezTo>
                      <a:pt x="0" y="6660"/>
                      <a:pt x="999" y="3996"/>
                      <a:pt x="2997" y="2331"/>
                    </a:cubicBezTo>
                    <a:cubicBezTo>
                      <a:pt x="4995" y="666"/>
                      <a:pt x="7993" y="0"/>
                      <a:pt x="11656" y="0"/>
                    </a:cubicBezTo>
                    <a:cubicBezTo>
                      <a:pt x="13987" y="0"/>
                      <a:pt x="16318" y="333"/>
                      <a:pt x="18316" y="999"/>
                    </a:cubicBezTo>
                    <a:cubicBezTo>
                      <a:pt x="20314" y="1665"/>
                      <a:pt x="21646" y="1998"/>
                      <a:pt x="22313" y="2331"/>
                    </a:cubicBezTo>
                    <a:lnTo>
                      <a:pt x="22313" y="28307"/>
                    </a:lnTo>
                    <a:lnTo>
                      <a:pt x="50619" y="28307"/>
                    </a:lnTo>
                    <a:cubicBezTo>
                      <a:pt x="54949" y="28307"/>
                      <a:pt x="57946" y="29306"/>
                      <a:pt x="59611" y="30971"/>
                    </a:cubicBezTo>
                    <a:cubicBezTo>
                      <a:pt x="61276" y="32636"/>
                      <a:pt x="62275" y="35300"/>
                      <a:pt x="62275" y="38964"/>
                    </a:cubicBezTo>
                    <a:cubicBezTo>
                      <a:pt x="62275" y="41295"/>
                      <a:pt x="61942" y="43293"/>
                      <a:pt x="61276" y="45291"/>
                    </a:cubicBezTo>
                    <a:cubicBezTo>
                      <a:pt x="60610" y="47289"/>
                      <a:pt x="59944" y="48621"/>
                      <a:pt x="59611" y="49287"/>
                    </a:cubicBezTo>
                    <a:lnTo>
                      <a:pt x="22313" y="49287"/>
                    </a:lnTo>
                    <a:lnTo>
                      <a:pt x="22313" y="93579"/>
                    </a:lnTo>
                    <a:cubicBezTo>
                      <a:pt x="22313" y="96909"/>
                      <a:pt x="22646" y="99907"/>
                      <a:pt x="23645" y="101905"/>
                    </a:cubicBezTo>
                    <a:cubicBezTo>
                      <a:pt x="24644" y="104236"/>
                      <a:pt x="25976" y="105901"/>
                      <a:pt x="27308" y="107233"/>
                    </a:cubicBezTo>
                    <a:cubicBezTo>
                      <a:pt x="28973" y="108565"/>
                      <a:pt x="30971" y="109564"/>
                      <a:pt x="32969" y="109897"/>
                    </a:cubicBezTo>
                    <a:cubicBezTo>
                      <a:pt x="34967" y="110563"/>
                      <a:pt x="37299" y="110563"/>
                      <a:pt x="39630" y="110563"/>
                    </a:cubicBezTo>
                    <a:cubicBezTo>
                      <a:pt x="43293" y="110563"/>
                      <a:pt x="46956" y="109897"/>
                      <a:pt x="50286" y="108898"/>
                    </a:cubicBezTo>
                    <a:cubicBezTo>
                      <a:pt x="53617" y="107566"/>
                      <a:pt x="55948" y="106567"/>
                      <a:pt x="57280" y="105568"/>
                    </a:cubicBezTo>
                    <a:lnTo>
                      <a:pt x="66272" y="120554"/>
                    </a:lnTo>
                    <a:cubicBezTo>
                      <a:pt x="65273" y="121220"/>
                      <a:pt x="63607" y="122219"/>
                      <a:pt x="61942" y="123551"/>
                    </a:cubicBezTo>
                    <a:cubicBezTo>
                      <a:pt x="59944" y="124883"/>
                      <a:pt x="57613" y="125882"/>
                      <a:pt x="54949" y="126881"/>
                    </a:cubicBezTo>
                    <a:cubicBezTo>
                      <a:pt x="52284" y="127880"/>
                      <a:pt x="49287" y="128879"/>
                      <a:pt x="45957" y="129546"/>
                    </a:cubicBezTo>
                    <a:cubicBezTo>
                      <a:pt x="42627" y="130212"/>
                      <a:pt x="38964" y="130545"/>
                      <a:pt x="34967" y="130545"/>
                    </a:cubicBezTo>
                    <a:cubicBezTo>
                      <a:pt x="23645" y="130545"/>
                      <a:pt x="14986" y="127547"/>
                      <a:pt x="8992" y="121553"/>
                    </a:cubicBezTo>
                    <a:cubicBezTo>
                      <a:pt x="2997" y="115559"/>
                      <a:pt x="333" y="107566"/>
                      <a:pt x="333" y="97908"/>
                    </a:cubicBezTo>
                    <a:lnTo>
                      <a:pt x="333" y="1032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9" name="Freeform: Shape 39">
                <a:extLst>
                  <a:ext uri="{FF2B5EF4-FFF2-40B4-BE49-F238E27FC236}">
                    <a16:creationId xmlns:a16="http://schemas.microsoft.com/office/drawing/2014/main" id="{2FFE1760-988E-B84B-DB35-24278EC1C9F0}"/>
                  </a:ext>
                </a:extLst>
              </p:cNvPr>
              <p:cNvSpPr/>
              <p:nvPr/>
            </p:nvSpPr>
            <p:spPr>
              <a:xfrm>
                <a:off x="10778937" y="1227717"/>
                <a:ext cx="94245" cy="105567"/>
              </a:xfrm>
              <a:custGeom>
                <a:avLst/>
                <a:gdLst>
                  <a:gd name="connsiteX0" fmla="*/ 91248 w 94245"/>
                  <a:gd name="connsiteY0" fmla="*/ 95577 h 105567"/>
                  <a:gd name="connsiteX1" fmla="*/ 86253 w 94245"/>
                  <a:gd name="connsiteY1" fmla="*/ 98241 h 105567"/>
                  <a:gd name="connsiteX2" fmla="*/ 77927 w 94245"/>
                  <a:gd name="connsiteY2" fmla="*/ 101572 h 105567"/>
                  <a:gd name="connsiteX3" fmla="*/ 66604 w 94245"/>
                  <a:gd name="connsiteY3" fmla="*/ 104236 h 105567"/>
                  <a:gd name="connsiteX4" fmla="*/ 52284 w 94245"/>
                  <a:gd name="connsiteY4" fmla="*/ 105568 h 105567"/>
                  <a:gd name="connsiteX5" fmla="*/ 31970 w 94245"/>
                  <a:gd name="connsiteY5" fmla="*/ 102238 h 105567"/>
                  <a:gd name="connsiteX6" fmla="*/ 15319 w 94245"/>
                  <a:gd name="connsiteY6" fmla="*/ 92247 h 105567"/>
                  <a:gd name="connsiteX7" fmla="*/ 3996 w 94245"/>
                  <a:gd name="connsiteY7" fmla="*/ 75929 h 105567"/>
                  <a:gd name="connsiteX8" fmla="*/ 0 w 94245"/>
                  <a:gd name="connsiteY8" fmla="*/ 53617 h 105567"/>
                  <a:gd name="connsiteX9" fmla="*/ 3996 w 94245"/>
                  <a:gd name="connsiteY9" fmla="*/ 31970 h 105567"/>
                  <a:gd name="connsiteX10" fmla="*/ 14986 w 94245"/>
                  <a:gd name="connsiteY10" fmla="*/ 14986 h 105567"/>
                  <a:gd name="connsiteX11" fmla="*/ 31637 w 94245"/>
                  <a:gd name="connsiteY11" fmla="*/ 3996 h 105567"/>
                  <a:gd name="connsiteX12" fmla="*/ 52618 w 94245"/>
                  <a:gd name="connsiteY12" fmla="*/ 0 h 105567"/>
                  <a:gd name="connsiteX13" fmla="*/ 70601 w 94245"/>
                  <a:gd name="connsiteY13" fmla="*/ 2664 h 105567"/>
                  <a:gd name="connsiteX14" fmla="*/ 83589 w 94245"/>
                  <a:gd name="connsiteY14" fmla="*/ 9991 h 105567"/>
                  <a:gd name="connsiteX15" fmla="*/ 91581 w 94245"/>
                  <a:gd name="connsiteY15" fmla="*/ 20314 h 105567"/>
                  <a:gd name="connsiteX16" fmla="*/ 94245 w 94245"/>
                  <a:gd name="connsiteY16" fmla="*/ 32969 h 105567"/>
                  <a:gd name="connsiteX17" fmla="*/ 91581 w 94245"/>
                  <a:gd name="connsiteY17" fmla="*/ 45624 h 105567"/>
                  <a:gd name="connsiteX18" fmla="*/ 82590 w 94245"/>
                  <a:gd name="connsiteY18" fmla="*/ 55282 h 105567"/>
                  <a:gd name="connsiteX19" fmla="*/ 65272 w 94245"/>
                  <a:gd name="connsiteY19" fmla="*/ 61609 h 105567"/>
                  <a:gd name="connsiteX20" fmla="*/ 37632 w 94245"/>
                  <a:gd name="connsiteY20" fmla="*/ 63940 h 105567"/>
                  <a:gd name="connsiteX21" fmla="*/ 30305 w 94245"/>
                  <a:gd name="connsiteY21" fmla="*/ 63940 h 105567"/>
                  <a:gd name="connsiteX22" fmla="*/ 22979 w 94245"/>
                  <a:gd name="connsiteY22" fmla="*/ 63607 h 105567"/>
                  <a:gd name="connsiteX23" fmla="*/ 32636 w 94245"/>
                  <a:gd name="connsiteY23" fmla="*/ 79925 h 105567"/>
                  <a:gd name="connsiteX24" fmla="*/ 55615 w 94245"/>
                  <a:gd name="connsiteY24" fmla="*/ 86253 h 105567"/>
                  <a:gd name="connsiteX25" fmla="*/ 64939 w 94245"/>
                  <a:gd name="connsiteY25" fmla="*/ 85587 h 105567"/>
                  <a:gd name="connsiteX26" fmla="*/ 72599 w 94245"/>
                  <a:gd name="connsiteY26" fmla="*/ 83589 h 105567"/>
                  <a:gd name="connsiteX27" fmla="*/ 78593 w 94245"/>
                  <a:gd name="connsiteY27" fmla="*/ 81257 h 105567"/>
                  <a:gd name="connsiteX28" fmla="*/ 82256 w 94245"/>
                  <a:gd name="connsiteY28" fmla="*/ 79592 h 105567"/>
                  <a:gd name="connsiteX29" fmla="*/ 91248 w 94245"/>
                  <a:gd name="connsiteY29" fmla="*/ 95577 h 105567"/>
                  <a:gd name="connsiteX30" fmla="*/ 22979 w 94245"/>
                  <a:gd name="connsiteY30" fmla="*/ 48621 h 105567"/>
                  <a:gd name="connsiteX31" fmla="*/ 31637 w 94245"/>
                  <a:gd name="connsiteY31" fmla="*/ 48954 h 105567"/>
                  <a:gd name="connsiteX32" fmla="*/ 39963 w 94245"/>
                  <a:gd name="connsiteY32" fmla="*/ 48954 h 105567"/>
                  <a:gd name="connsiteX33" fmla="*/ 57280 w 94245"/>
                  <a:gd name="connsiteY33" fmla="*/ 47622 h 105567"/>
                  <a:gd name="connsiteX34" fmla="*/ 67603 w 94245"/>
                  <a:gd name="connsiteY34" fmla="*/ 43959 h 105567"/>
                  <a:gd name="connsiteX35" fmla="*/ 72599 w 94245"/>
                  <a:gd name="connsiteY35" fmla="*/ 38964 h 105567"/>
                  <a:gd name="connsiteX36" fmla="*/ 73931 w 94245"/>
                  <a:gd name="connsiteY36" fmla="*/ 33302 h 105567"/>
                  <a:gd name="connsiteX37" fmla="*/ 67937 w 94245"/>
                  <a:gd name="connsiteY37" fmla="*/ 21979 h 105567"/>
                  <a:gd name="connsiteX38" fmla="*/ 53283 w 94245"/>
                  <a:gd name="connsiteY38" fmla="*/ 18316 h 105567"/>
                  <a:gd name="connsiteX39" fmla="*/ 40629 w 94245"/>
                  <a:gd name="connsiteY39" fmla="*/ 20980 h 105567"/>
                  <a:gd name="connsiteX40" fmla="*/ 31637 w 94245"/>
                  <a:gd name="connsiteY40" fmla="*/ 27974 h 105567"/>
                  <a:gd name="connsiteX41" fmla="*/ 25976 w 94245"/>
                  <a:gd name="connsiteY41" fmla="*/ 37964 h 105567"/>
                  <a:gd name="connsiteX42" fmla="*/ 22979 w 94245"/>
                  <a:gd name="connsiteY42" fmla="*/ 48621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4245" h="105567">
                    <a:moveTo>
                      <a:pt x="91248" y="95577"/>
                    </a:moveTo>
                    <a:cubicBezTo>
                      <a:pt x="90249" y="96243"/>
                      <a:pt x="88584" y="97242"/>
                      <a:pt x="86253" y="98241"/>
                    </a:cubicBezTo>
                    <a:cubicBezTo>
                      <a:pt x="83922" y="99574"/>
                      <a:pt x="81257" y="100573"/>
                      <a:pt x="77927" y="101572"/>
                    </a:cubicBezTo>
                    <a:cubicBezTo>
                      <a:pt x="74597" y="102571"/>
                      <a:pt x="70934" y="103570"/>
                      <a:pt x="66604" y="104236"/>
                    </a:cubicBezTo>
                    <a:cubicBezTo>
                      <a:pt x="62275" y="104902"/>
                      <a:pt x="57613" y="105568"/>
                      <a:pt x="52284" y="105568"/>
                    </a:cubicBezTo>
                    <a:cubicBezTo>
                      <a:pt x="44958" y="105568"/>
                      <a:pt x="38298" y="104569"/>
                      <a:pt x="31970" y="102238"/>
                    </a:cubicBezTo>
                    <a:cubicBezTo>
                      <a:pt x="25643" y="99907"/>
                      <a:pt x="20314" y="96576"/>
                      <a:pt x="15319" y="92247"/>
                    </a:cubicBezTo>
                    <a:cubicBezTo>
                      <a:pt x="10657" y="87918"/>
                      <a:pt x="6993" y="82256"/>
                      <a:pt x="3996" y="75929"/>
                    </a:cubicBezTo>
                    <a:cubicBezTo>
                      <a:pt x="1332" y="69602"/>
                      <a:pt x="0" y="61942"/>
                      <a:pt x="0" y="53617"/>
                    </a:cubicBezTo>
                    <a:cubicBezTo>
                      <a:pt x="0" y="45624"/>
                      <a:pt x="1332" y="38298"/>
                      <a:pt x="3996" y="31970"/>
                    </a:cubicBezTo>
                    <a:cubicBezTo>
                      <a:pt x="6661" y="25310"/>
                      <a:pt x="10324" y="19648"/>
                      <a:pt x="14986" y="14986"/>
                    </a:cubicBezTo>
                    <a:cubicBezTo>
                      <a:pt x="19648" y="10324"/>
                      <a:pt x="25310" y="6660"/>
                      <a:pt x="31637" y="3996"/>
                    </a:cubicBezTo>
                    <a:cubicBezTo>
                      <a:pt x="37964" y="1332"/>
                      <a:pt x="44958" y="0"/>
                      <a:pt x="52618" y="0"/>
                    </a:cubicBezTo>
                    <a:cubicBezTo>
                      <a:pt x="59278" y="0"/>
                      <a:pt x="65272" y="999"/>
                      <a:pt x="70601" y="2664"/>
                    </a:cubicBezTo>
                    <a:cubicBezTo>
                      <a:pt x="75929" y="4329"/>
                      <a:pt x="80258" y="6993"/>
                      <a:pt x="83589" y="9991"/>
                    </a:cubicBezTo>
                    <a:cubicBezTo>
                      <a:pt x="87252" y="12988"/>
                      <a:pt x="89916" y="16318"/>
                      <a:pt x="91581" y="20314"/>
                    </a:cubicBezTo>
                    <a:cubicBezTo>
                      <a:pt x="93246" y="24311"/>
                      <a:pt x="94245" y="28640"/>
                      <a:pt x="94245" y="32969"/>
                    </a:cubicBezTo>
                    <a:cubicBezTo>
                      <a:pt x="94245" y="37631"/>
                      <a:pt x="93246" y="41961"/>
                      <a:pt x="91581" y="45624"/>
                    </a:cubicBezTo>
                    <a:cubicBezTo>
                      <a:pt x="89916" y="49287"/>
                      <a:pt x="86919" y="52617"/>
                      <a:pt x="82590" y="55282"/>
                    </a:cubicBezTo>
                    <a:cubicBezTo>
                      <a:pt x="78260" y="57946"/>
                      <a:pt x="72599" y="60277"/>
                      <a:pt x="65272" y="61609"/>
                    </a:cubicBezTo>
                    <a:cubicBezTo>
                      <a:pt x="57946" y="63274"/>
                      <a:pt x="48954" y="63940"/>
                      <a:pt x="37632" y="63940"/>
                    </a:cubicBezTo>
                    <a:cubicBezTo>
                      <a:pt x="34967" y="63940"/>
                      <a:pt x="32636" y="63940"/>
                      <a:pt x="30305" y="63940"/>
                    </a:cubicBezTo>
                    <a:cubicBezTo>
                      <a:pt x="27974" y="63940"/>
                      <a:pt x="25643" y="63940"/>
                      <a:pt x="22979" y="63607"/>
                    </a:cubicBezTo>
                    <a:cubicBezTo>
                      <a:pt x="23978" y="70268"/>
                      <a:pt x="27308" y="75929"/>
                      <a:pt x="32636" y="79925"/>
                    </a:cubicBezTo>
                    <a:cubicBezTo>
                      <a:pt x="37964" y="84255"/>
                      <a:pt x="45624" y="86253"/>
                      <a:pt x="55615" y="86253"/>
                    </a:cubicBezTo>
                    <a:cubicBezTo>
                      <a:pt x="58945" y="86253"/>
                      <a:pt x="61942" y="85920"/>
                      <a:pt x="64939" y="85587"/>
                    </a:cubicBezTo>
                    <a:cubicBezTo>
                      <a:pt x="67937" y="84921"/>
                      <a:pt x="70268" y="84255"/>
                      <a:pt x="72599" y="83589"/>
                    </a:cubicBezTo>
                    <a:cubicBezTo>
                      <a:pt x="74930" y="82922"/>
                      <a:pt x="76928" y="81923"/>
                      <a:pt x="78593" y="81257"/>
                    </a:cubicBezTo>
                    <a:cubicBezTo>
                      <a:pt x="80258" y="80591"/>
                      <a:pt x="81257" y="79925"/>
                      <a:pt x="82256" y="79592"/>
                    </a:cubicBezTo>
                    <a:lnTo>
                      <a:pt x="91248" y="95577"/>
                    </a:lnTo>
                    <a:close/>
                    <a:moveTo>
                      <a:pt x="22979" y="48621"/>
                    </a:moveTo>
                    <a:cubicBezTo>
                      <a:pt x="25976" y="48621"/>
                      <a:pt x="28973" y="48954"/>
                      <a:pt x="31637" y="48954"/>
                    </a:cubicBezTo>
                    <a:cubicBezTo>
                      <a:pt x="34301" y="48954"/>
                      <a:pt x="36965" y="48954"/>
                      <a:pt x="39963" y="48954"/>
                    </a:cubicBezTo>
                    <a:cubicBezTo>
                      <a:pt x="46956" y="48954"/>
                      <a:pt x="52951" y="48621"/>
                      <a:pt x="57280" y="47622"/>
                    </a:cubicBezTo>
                    <a:cubicBezTo>
                      <a:pt x="61609" y="46623"/>
                      <a:pt x="65272" y="45624"/>
                      <a:pt x="67603" y="43959"/>
                    </a:cubicBezTo>
                    <a:cubicBezTo>
                      <a:pt x="69935" y="42627"/>
                      <a:pt x="71600" y="40962"/>
                      <a:pt x="72599" y="38964"/>
                    </a:cubicBezTo>
                    <a:cubicBezTo>
                      <a:pt x="73265" y="36965"/>
                      <a:pt x="73931" y="35300"/>
                      <a:pt x="73931" y="33302"/>
                    </a:cubicBezTo>
                    <a:cubicBezTo>
                      <a:pt x="73931" y="28307"/>
                      <a:pt x="71933" y="24644"/>
                      <a:pt x="67937" y="21979"/>
                    </a:cubicBezTo>
                    <a:cubicBezTo>
                      <a:pt x="63940" y="19315"/>
                      <a:pt x="58945" y="18316"/>
                      <a:pt x="53283" y="18316"/>
                    </a:cubicBezTo>
                    <a:cubicBezTo>
                      <a:pt x="48621" y="18316"/>
                      <a:pt x="44292" y="19315"/>
                      <a:pt x="40629" y="20980"/>
                    </a:cubicBezTo>
                    <a:cubicBezTo>
                      <a:pt x="36965" y="22646"/>
                      <a:pt x="33968" y="24977"/>
                      <a:pt x="31637" y="27974"/>
                    </a:cubicBezTo>
                    <a:cubicBezTo>
                      <a:pt x="29306" y="30971"/>
                      <a:pt x="27308" y="33968"/>
                      <a:pt x="25976" y="37964"/>
                    </a:cubicBezTo>
                    <a:cubicBezTo>
                      <a:pt x="23978" y="40962"/>
                      <a:pt x="22979" y="44625"/>
                      <a:pt x="22979" y="48621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id="{82504977-D344-06EC-87C0-0820A3B26451}"/>
                  </a:ext>
                </a:extLst>
              </p:cNvPr>
              <p:cNvSpPr/>
              <p:nvPr/>
            </p:nvSpPr>
            <p:spPr>
              <a:xfrm>
                <a:off x="10936124" y="1190751"/>
                <a:ext cx="118222" cy="143532"/>
              </a:xfrm>
              <a:custGeom>
                <a:avLst/>
                <a:gdLst>
                  <a:gd name="connsiteX0" fmla="*/ 118223 w 118222"/>
                  <a:gd name="connsiteY0" fmla="*/ 130878 h 143532"/>
                  <a:gd name="connsiteX1" fmla="*/ 112229 w 118222"/>
                  <a:gd name="connsiteY1" fmla="*/ 134541 h 143532"/>
                  <a:gd name="connsiteX2" fmla="*/ 102571 w 118222"/>
                  <a:gd name="connsiteY2" fmla="*/ 138870 h 143532"/>
                  <a:gd name="connsiteX3" fmla="*/ 88917 w 118222"/>
                  <a:gd name="connsiteY3" fmla="*/ 142200 h 143532"/>
                  <a:gd name="connsiteX4" fmla="*/ 71267 w 118222"/>
                  <a:gd name="connsiteY4" fmla="*/ 143532 h 143532"/>
                  <a:gd name="connsiteX5" fmla="*/ 43959 w 118222"/>
                  <a:gd name="connsiteY5" fmla="*/ 138870 h 143532"/>
                  <a:gd name="connsiteX6" fmla="*/ 21313 w 118222"/>
                  <a:gd name="connsiteY6" fmla="*/ 125216 h 143532"/>
                  <a:gd name="connsiteX7" fmla="*/ 5661 w 118222"/>
                  <a:gd name="connsiteY7" fmla="*/ 102904 h 143532"/>
                  <a:gd name="connsiteX8" fmla="*/ 0 w 118222"/>
                  <a:gd name="connsiteY8" fmla="*/ 72266 h 143532"/>
                  <a:gd name="connsiteX9" fmla="*/ 5661 w 118222"/>
                  <a:gd name="connsiteY9" fmla="*/ 41628 h 143532"/>
                  <a:gd name="connsiteX10" fmla="*/ 20980 w 118222"/>
                  <a:gd name="connsiteY10" fmla="*/ 18982 h 143532"/>
                  <a:gd name="connsiteX11" fmla="*/ 43293 w 118222"/>
                  <a:gd name="connsiteY11" fmla="*/ 4995 h 143532"/>
                  <a:gd name="connsiteX12" fmla="*/ 70601 w 118222"/>
                  <a:gd name="connsiteY12" fmla="*/ 0 h 143532"/>
                  <a:gd name="connsiteX13" fmla="*/ 93579 w 118222"/>
                  <a:gd name="connsiteY13" fmla="*/ 2331 h 143532"/>
                  <a:gd name="connsiteX14" fmla="*/ 107566 w 118222"/>
                  <a:gd name="connsiteY14" fmla="*/ 8326 h 143532"/>
                  <a:gd name="connsiteX15" fmla="*/ 114892 w 118222"/>
                  <a:gd name="connsiteY15" fmla="*/ 15652 h 143532"/>
                  <a:gd name="connsiteX16" fmla="*/ 116891 w 118222"/>
                  <a:gd name="connsiteY16" fmla="*/ 21646 h 143532"/>
                  <a:gd name="connsiteX17" fmla="*/ 115892 w 118222"/>
                  <a:gd name="connsiteY17" fmla="*/ 26642 h 143532"/>
                  <a:gd name="connsiteX18" fmla="*/ 113228 w 118222"/>
                  <a:gd name="connsiteY18" fmla="*/ 30971 h 143532"/>
                  <a:gd name="connsiteX19" fmla="*/ 110230 w 118222"/>
                  <a:gd name="connsiteY19" fmla="*/ 34301 h 143532"/>
                  <a:gd name="connsiteX20" fmla="*/ 107566 w 118222"/>
                  <a:gd name="connsiteY20" fmla="*/ 36299 h 143532"/>
                  <a:gd name="connsiteX21" fmla="*/ 102238 w 118222"/>
                  <a:gd name="connsiteY21" fmla="*/ 31637 h 143532"/>
                  <a:gd name="connsiteX22" fmla="*/ 94245 w 118222"/>
                  <a:gd name="connsiteY22" fmla="*/ 26975 h 143532"/>
                  <a:gd name="connsiteX23" fmla="*/ 83589 w 118222"/>
                  <a:gd name="connsiteY23" fmla="*/ 23312 h 143532"/>
                  <a:gd name="connsiteX24" fmla="*/ 70934 w 118222"/>
                  <a:gd name="connsiteY24" fmla="*/ 21979 h 143532"/>
                  <a:gd name="connsiteX25" fmla="*/ 52284 w 118222"/>
                  <a:gd name="connsiteY25" fmla="*/ 25310 h 143532"/>
                  <a:gd name="connsiteX26" fmla="*/ 37631 w 118222"/>
                  <a:gd name="connsiteY26" fmla="*/ 35300 h 143532"/>
                  <a:gd name="connsiteX27" fmla="*/ 27641 w 118222"/>
                  <a:gd name="connsiteY27" fmla="*/ 51285 h 143532"/>
                  <a:gd name="connsiteX28" fmla="*/ 23978 w 118222"/>
                  <a:gd name="connsiteY28" fmla="*/ 72599 h 143532"/>
                  <a:gd name="connsiteX29" fmla="*/ 27641 w 118222"/>
                  <a:gd name="connsiteY29" fmla="*/ 93912 h 143532"/>
                  <a:gd name="connsiteX30" fmla="*/ 37964 w 118222"/>
                  <a:gd name="connsiteY30" fmla="*/ 109564 h 143532"/>
                  <a:gd name="connsiteX31" fmla="*/ 53617 w 118222"/>
                  <a:gd name="connsiteY31" fmla="*/ 118889 h 143532"/>
                  <a:gd name="connsiteX32" fmla="*/ 72932 w 118222"/>
                  <a:gd name="connsiteY32" fmla="*/ 122219 h 143532"/>
                  <a:gd name="connsiteX33" fmla="*/ 93912 w 118222"/>
                  <a:gd name="connsiteY33" fmla="*/ 118889 h 143532"/>
                  <a:gd name="connsiteX34" fmla="*/ 106900 w 118222"/>
                  <a:gd name="connsiteY34" fmla="*/ 112895 h 143532"/>
                  <a:gd name="connsiteX35" fmla="*/ 118223 w 118222"/>
                  <a:gd name="connsiteY35" fmla="*/ 130878 h 143532"/>
                  <a:gd name="connsiteX36" fmla="*/ 118223 w 118222"/>
                  <a:gd name="connsiteY36" fmla="*/ 130878 h 14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222" h="143532">
                    <a:moveTo>
                      <a:pt x="118223" y="130878"/>
                    </a:moveTo>
                    <a:cubicBezTo>
                      <a:pt x="116891" y="131877"/>
                      <a:pt x="114892" y="133209"/>
                      <a:pt x="112229" y="134541"/>
                    </a:cubicBezTo>
                    <a:cubicBezTo>
                      <a:pt x="109564" y="135873"/>
                      <a:pt x="106567" y="137538"/>
                      <a:pt x="102571" y="138870"/>
                    </a:cubicBezTo>
                    <a:cubicBezTo>
                      <a:pt x="98908" y="140202"/>
                      <a:pt x="94245" y="141201"/>
                      <a:pt x="88917" y="142200"/>
                    </a:cubicBezTo>
                    <a:cubicBezTo>
                      <a:pt x="83589" y="143200"/>
                      <a:pt x="77927" y="143532"/>
                      <a:pt x="71267" y="143532"/>
                    </a:cubicBezTo>
                    <a:cubicBezTo>
                      <a:pt x="61609" y="143532"/>
                      <a:pt x="52618" y="141867"/>
                      <a:pt x="43959" y="138870"/>
                    </a:cubicBezTo>
                    <a:cubicBezTo>
                      <a:pt x="35300" y="135873"/>
                      <a:pt x="27974" y="131211"/>
                      <a:pt x="21313" y="125216"/>
                    </a:cubicBezTo>
                    <a:cubicBezTo>
                      <a:pt x="14653" y="119222"/>
                      <a:pt x="9658" y="111895"/>
                      <a:pt x="5661" y="102904"/>
                    </a:cubicBezTo>
                    <a:cubicBezTo>
                      <a:pt x="1998" y="93912"/>
                      <a:pt x="0" y="83922"/>
                      <a:pt x="0" y="72266"/>
                    </a:cubicBezTo>
                    <a:cubicBezTo>
                      <a:pt x="0" y="60943"/>
                      <a:pt x="1998" y="50619"/>
                      <a:pt x="5661" y="41628"/>
                    </a:cubicBezTo>
                    <a:cubicBezTo>
                      <a:pt x="9325" y="32636"/>
                      <a:pt x="14320" y="24977"/>
                      <a:pt x="20980" y="18982"/>
                    </a:cubicBezTo>
                    <a:cubicBezTo>
                      <a:pt x="27308" y="12655"/>
                      <a:pt x="34967" y="7993"/>
                      <a:pt x="43293" y="4995"/>
                    </a:cubicBezTo>
                    <a:cubicBezTo>
                      <a:pt x="51951" y="1665"/>
                      <a:pt x="60943" y="0"/>
                      <a:pt x="70601" y="0"/>
                    </a:cubicBezTo>
                    <a:cubicBezTo>
                      <a:pt x="79925" y="0"/>
                      <a:pt x="87585" y="666"/>
                      <a:pt x="93579" y="2331"/>
                    </a:cubicBezTo>
                    <a:cubicBezTo>
                      <a:pt x="99574" y="3996"/>
                      <a:pt x="104236" y="5994"/>
                      <a:pt x="107566" y="8326"/>
                    </a:cubicBezTo>
                    <a:cubicBezTo>
                      <a:pt x="110896" y="10657"/>
                      <a:pt x="113561" y="12988"/>
                      <a:pt x="114892" y="15652"/>
                    </a:cubicBezTo>
                    <a:cubicBezTo>
                      <a:pt x="116225" y="17983"/>
                      <a:pt x="116891" y="19981"/>
                      <a:pt x="116891" y="21646"/>
                    </a:cubicBezTo>
                    <a:cubicBezTo>
                      <a:pt x="116891" y="23312"/>
                      <a:pt x="116558" y="24977"/>
                      <a:pt x="115892" y="26642"/>
                    </a:cubicBezTo>
                    <a:cubicBezTo>
                      <a:pt x="115226" y="28307"/>
                      <a:pt x="114227" y="29639"/>
                      <a:pt x="113228" y="30971"/>
                    </a:cubicBezTo>
                    <a:cubicBezTo>
                      <a:pt x="112229" y="32303"/>
                      <a:pt x="111229" y="33302"/>
                      <a:pt x="110230" y="34301"/>
                    </a:cubicBezTo>
                    <a:cubicBezTo>
                      <a:pt x="109231" y="35300"/>
                      <a:pt x="108232" y="35966"/>
                      <a:pt x="107566" y="36299"/>
                    </a:cubicBezTo>
                    <a:cubicBezTo>
                      <a:pt x="106234" y="34967"/>
                      <a:pt x="104569" y="33302"/>
                      <a:pt x="102238" y="31637"/>
                    </a:cubicBezTo>
                    <a:cubicBezTo>
                      <a:pt x="99907" y="29972"/>
                      <a:pt x="97242" y="28307"/>
                      <a:pt x="94245" y="26975"/>
                    </a:cubicBezTo>
                    <a:cubicBezTo>
                      <a:pt x="91248" y="25643"/>
                      <a:pt x="87585" y="24311"/>
                      <a:pt x="83589" y="23312"/>
                    </a:cubicBezTo>
                    <a:cubicBezTo>
                      <a:pt x="79592" y="22312"/>
                      <a:pt x="75596" y="21979"/>
                      <a:pt x="70934" y="21979"/>
                    </a:cubicBezTo>
                    <a:cubicBezTo>
                      <a:pt x="64273" y="21979"/>
                      <a:pt x="58279" y="22979"/>
                      <a:pt x="52284" y="25310"/>
                    </a:cubicBezTo>
                    <a:cubicBezTo>
                      <a:pt x="46623" y="27641"/>
                      <a:pt x="41628" y="30971"/>
                      <a:pt x="37631" y="35300"/>
                    </a:cubicBezTo>
                    <a:cubicBezTo>
                      <a:pt x="33635" y="39630"/>
                      <a:pt x="30305" y="44958"/>
                      <a:pt x="27641" y="51285"/>
                    </a:cubicBezTo>
                    <a:cubicBezTo>
                      <a:pt x="25310" y="57613"/>
                      <a:pt x="23978" y="64606"/>
                      <a:pt x="23978" y="72599"/>
                    </a:cubicBezTo>
                    <a:cubicBezTo>
                      <a:pt x="23978" y="80591"/>
                      <a:pt x="25310" y="87918"/>
                      <a:pt x="27641" y="93912"/>
                    </a:cubicBezTo>
                    <a:cubicBezTo>
                      <a:pt x="30305" y="100240"/>
                      <a:pt x="33635" y="105235"/>
                      <a:pt x="37964" y="109564"/>
                    </a:cubicBezTo>
                    <a:cubicBezTo>
                      <a:pt x="42294" y="113894"/>
                      <a:pt x="47622" y="116891"/>
                      <a:pt x="53617" y="118889"/>
                    </a:cubicBezTo>
                    <a:cubicBezTo>
                      <a:pt x="59611" y="120887"/>
                      <a:pt x="65938" y="122219"/>
                      <a:pt x="72932" y="122219"/>
                    </a:cubicBezTo>
                    <a:cubicBezTo>
                      <a:pt x="81257" y="122219"/>
                      <a:pt x="88251" y="121220"/>
                      <a:pt x="93912" y="118889"/>
                    </a:cubicBezTo>
                    <a:cubicBezTo>
                      <a:pt x="99907" y="116891"/>
                      <a:pt x="104236" y="114893"/>
                      <a:pt x="106900" y="112895"/>
                    </a:cubicBezTo>
                    <a:lnTo>
                      <a:pt x="118223" y="130878"/>
                    </a:lnTo>
                    <a:lnTo>
                      <a:pt x="118223" y="13087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id="{72C5D2A9-C5C5-F8C2-8F3C-7B32990ED076}"/>
                  </a:ext>
                </a:extLst>
              </p:cNvPr>
              <p:cNvSpPr/>
              <p:nvPr/>
            </p:nvSpPr>
            <p:spPr>
              <a:xfrm>
                <a:off x="11063338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70 w 93246"/>
                  <a:gd name="connsiteY15" fmla="*/ 29972 h 105567"/>
                  <a:gd name="connsiteX16" fmla="*/ 62275 w 93246"/>
                  <a:gd name="connsiteY16" fmla="*/ 22646 h 105567"/>
                  <a:gd name="connsiteX17" fmla="*/ 52951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2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10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8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8" y="103570"/>
                      <a:pt x="81257" y="103903"/>
                      <a:pt x="77261" y="104236"/>
                    </a:cubicBezTo>
                    <a:cubicBezTo>
                      <a:pt x="73598" y="104569"/>
                      <a:pt x="69269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661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8" y="40296"/>
                      <a:pt x="46623" y="40296"/>
                    </a:cubicBezTo>
                    <a:cubicBezTo>
                      <a:pt x="51619" y="40296"/>
                      <a:pt x="56281" y="40629"/>
                      <a:pt x="60610" y="40629"/>
                    </a:cubicBezTo>
                    <a:cubicBezTo>
                      <a:pt x="64939" y="40962"/>
                      <a:pt x="68270" y="41295"/>
                      <a:pt x="70601" y="41628"/>
                    </a:cubicBezTo>
                    <a:cubicBezTo>
                      <a:pt x="70601" y="36965"/>
                      <a:pt x="69935" y="33302"/>
                      <a:pt x="68270" y="29972"/>
                    </a:cubicBezTo>
                    <a:cubicBezTo>
                      <a:pt x="66938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1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2" y="17317"/>
                      <a:pt x="8992" y="14653"/>
                    </a:cubicBezTo>
                    <a:cubicBezTo>
                      <a:pt x="8992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10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70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9" y="77927"/>
                      <a:pt x="23978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7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2" name="Freeform: Shape 42">
                <a:extLst>
                  <a:ext uri="{FF2B5EF4-FFF2-40B4-BE49-F238E27FC236}">
                    <a16:creationId xmlns:a16="http://schemas.microsoft.com/office/drawing/2014/main" id="{2CD89393-C6F4-5D1A-D10E-756ADEC198E7}"/>
                  </a:ext>
                </a:extLst>
              </p:cNvPr>
              <p:cNvSpPr/>
              <p:nvPr/>
            </p:nvSpPr>
            <p:spPr>
              <a:xfrm>
                <a:off x="11178897" y="1228383"/>
                <a:ext cx="69268" cy="102570"/>
              </a:xfrm>
              <a:custGeom>
                <a:avLst/>
                <a:gdLst>
                  <a:gd name="connsiteX0" fmla="*/ 333 w 69268"/>
                  <a:gd name="connsiteY0" fmla="*/ 38298 h 102570"/>
                  <a:gd name="connsiteX1" fmla="*/ 11323 w 69268"/>
                  <a:gd name="connsiteY1" fmla="*/ 9991 h 102570"/>
                  <a:gd name="connsiteX2" fmla="*/ 41628 w 69268"/>
                  <a:gd name="connsiteY2" fmla="*/ 0 h 102570"/>
                  <a:gd name="connsiteX3" fmla="*/ 61609 w 69268"/>
                  <a:gd name="connsiteY3" fmla="*/ 3330 h 102570"/>
                  <a:gd name="connsiteX4" fmla="*/ 69269 w 69268"/>
                  <a:gd name="connsiteY4" fmla="*/ 13987 h 102570"/>
                  <a:gd name="connsiteX5" fmla="*/ 67270 w 69268"/>
                  <a:gd name="connsiteY5" fmla="*/ 20647 h 102570"/>
                  <a:gd name="connsiteX6" fmla="*/ 64273 w 69268"/>
                  <a:gd name="connsiteY6" fmla="*/ 24644 h 102570"/>
                  <a:gd name="connsiteX7" fmla="*/ 55948 w 69268"/>
                  <a:gd name="connsiteY7" fmla="*/ 21646 h 102570"/>
                  <a:gd name="connsiteX8" fmla="*/ 44958 w 69268"/>
                  <a:gd name="connsiteY8" fmla="*/ 20314 h 102570"/>
                  <a:gd name="connsiteX9" fmla="*/ 22312 w 69268"/>
                  <a:gd name="connsiteY9" fmla="*/ 44958 h 102570"/>
                  <a:gd name="connsiteX10" fmla="*/ 22312 w 69268"/>
                  <a:gd name="connsiteY10" fmla="*/ 102571 h 102570"/>
                  <a:gd name="connsiteX11" fmla="*/ 0 w 69268"/>
                  <a:gd name="connsiteY11" fmla="*/ 102571 h 102570"/>
                  <a:gd name="connsiteX12" fmla="*/ 0 w 69268"/>
                  <a:gd name="connsiteY12" fmla="*/ 38298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68" h="102570">
                    <a:moveTo>
                      <a:pt x="333" y="38298"/>
                    </a:moveTo>
                    <a:cubicBezTo>
                      <a:pt x="333" y="25976"/>
                      <a:pt x="3996" y="16651"/>
                      <a:pt x="11323" y="9991"/>
                    </a:cubicBezTo>
                    <a:cubicBezTo>
                      <a:pt x="18649" y="3330"/>
                      <a:pt x="28640" y="0"/>
                      <a:pt x="41628" y="0"/>
                    </a:cubicBezTo>
                    <a:cubicBezTo>
                      <a:pt x="49953" y="0"/>
                      <a:pt x="56614" y="999"/>
                      <a:pt x="61609" y="3330"/>
                    </a:cubicBezTo>
                    <a:cubicBezTo>
                      <a:pt x="66604" y="5661"/>
                      <a:pt x="69269" y="9325"/>
                      <a:pt x="69269" y="13987"/>
                    </a:cubicBezTo>
                    <a:cubicBezTo>
                      <a:pt x="69269" y="16318"/>
                      <a:pt x="68602" y="18316"/>
                      <a:pt x="67270" y="20647"/>
                    </a:cubicBezTo>
                    <a:cubicBezTo>
                      <a:pt x="65938" y="22645"/>
                      <a:pt x="64939" y="23978"/>
                      <a:pt x="64273" y="24644"/>
                    </a:cubicBezTo>
                    <a:cubicBezTo>
                      <a:pt x="61942" y="23645"/>
                      <a:pt x="59278" y="22645"/>
                      <a:pt x="55948" y="21646"/>
                    </a:cubicBezTo>
                    <a:cubicBezTo>
                      <a:pt x="52618" y="20647"/>
                      <a:pt x="48954" y="20314"/>
                      <a:pt x="44958" y="20314"/>
                    </a:cubicBezTo>
                    <a:cubicBezTo>
                      <a:pt x="29639" y="20314"/>
                      <a:pt x="22312" y="28640"/>
                      <a:pt x="22312" y="44958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3829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3" name="Freeform: Shape 43">
                <a:extLst>
                  <a:ext uri="{FF2B5EF4-FFF2-40B4-BE49-F238E27FC236}">
                    <a16:creationId xmlns:a16="http://schemas.microsoft.com/office/drawing/2014/main" id="{20CC3FD6-8278-D9FB-DD4D-3D58379FAEF6}"/>
                  </a:ext>
                </a:extLst>
              </p:cNvPr>
              <p:cNvSpPr/>
              <p:nvPr/>
            </p:nvSpPr>
            <p:spPr>
              <a:xfrm>
                <a:off x="11254160" y="1227717"/>
                <a:ext cx="94245" cy="105567"/>
              </a:xfrm>
              <a:custGeom>
                <a:avLst/>
                <a:gdLst>
                  <a:gd name="connsiteX0" fmla="*/ 91248 w 94245"/>
                  <a:gd name="connsiteY0" fmla="*/ 95577 h 105567"/>
                  <a:gd name="connsiteX1" fmla="*/ 86253 w 94245"/>
                  <a:gd name="connsiteY1" fmla="*/ 98241 h 105567"/>
                  <a:gd name="connsiteX2" fmla="*/ 77927 w 94245"/>
                  <a:gd name="connsiteY2" fmla="*/ 101572 h 105567"/>
                  <a:gd name="connsiteX3" fmla="*/ 66604 w 94245"/>
                  <a:gd name="connsiteY3" fmla="*/ 104236 h 105567"/>
                  <a:gd name="connsiteX4" fmla="*/ 52284 w 94245"/>
                  <a:gd name="connsiteY4" fmla="*/ 105568 h 105567"/>
                  <a:gd name="connsiteX5" fmla="*/ 31970 w 94245"/>
                  <a:gd name="connsiteY5" fmla="*/ 102238 h 105567"/>
                  <a:gd name="connsiteX6" fmla="*/ 15319 w 94245"/>
                  <a:gd name="connsiteY6" fmla="*/ 92247 h 105567"/>
                  <a:gd name="connsiteX7" fmla="*/ 3996 w 94245"/>
                  <a:gd name="connsiteY7" fmla="*/ 75929 h 105567"/>
                  <a:gd name="connsiteX8" fmla="*/ 0 w 94245"/>
                  <a:gd name="connsiteY8" fmla="*/ 53617 h 105567"/>
                  <a:gd name="connsiteX9" fmla="*/ 3996 w 94245"/>
                  <a:gd name="connsiteY9" fmla="*/ 31970 h 105567"/>
                  <a:gd name="connsiteX10" fmla="*/ 14986 w 94245"/>
                  <a:gd name="connsiteY10" fmla="*/ 14986 h 105567"/>
                  <a:gd name="connsiteX11" fmla="*/ 31637 w 94245"/>
                  <a:gd name="connsiteY11" fmla="*/ 3996 h 105567"/>
                  <a:gd name="connsiteX12" fmla="*/ 52617 w 94245"/>
                  <a:gd name="connsiteY12" fmla="*/ 0 h 105567"/>
                  <a:gd name="connsiteX13" fmla="*/ 70601 w 94245"/>
                  <a:gd name="connsiteY13" fmla="*/ 2664 h 105567"/>
                  <a:gd name="connsiteX14" fmla="*/ 83588 w 94245"/>
                  <a:gd name="connsiteY14" fmla="*/ 9991 h 105567"/>
                  <a:gd name="connsiteX15" fmla="*/ 91581 w 94245"/>
                  <a:gd name="connsiteY15" fmla="*/ 20314 h 105567"/>
                  <a:gd name="connsiteX16" fmla="*/ 94245 w 94245"/>
                  <a:gd name="connsiteY16" fmla="*/ 32969 h 105567"/>
                  <a:gd name="connsiteX17" fmla="*/ 91581 w 94245"/>
                  <a:gd name="connsiteY17" fmla="*/ 45624 h 105567"/>
                  <a:gd name="connsiteX18" fmla="*/ 82589 w 94245"/>
                  <a:gd name="connsiteY18" fmla="*/ 55282 h 105567"/>
                  <a:gd name="connsiteX19" fmla="*/ 65272 w 94245"/>
                  <a:gd name="connsiteY19" fmla="*/ 61609 h 105567"/>
                  <a:gd name="connsiteX20" fmla="*/ 37631 w 94245"/>
                  <a:gd name="connsiteY20" fmla="*/ 63940 h 105567"/>
                  <a:gd name="connsiteX21" fmla="*/ 30305 w 94245"/>
                  <a:gd name="connsiteY21" fmla="*/ 63940 h 105567"/>
                  <a:gd name="connsiteX22" fmla="*/ 22978 w 94245"/>
                  <a:gd name="connsiteY22" fmla="*/ 63607 h 105567"/>
                  <a:gd name="connsiteX23" fmla="*/ 32636 w 94245"/>
                  <a:gd name="connsiteY23" fmla="*/ 79925 h 105567"/>
                  <a:gd name="connsiteX24" fmla="*/ 55615 w 94245"/>
                  <a:gd name="connsiteY24" fmla="*/ 86253 h 105567"/>
                  <a:gd name="connsiteX25" fmla="*/ 64939 w 94245"/>
                  <a:gd name="connsiteY25" fmla="*/ 85587 h 105567"/>
                  <a:gd name="connsiteX26" fmla="*/ 72599 w 94245"/>
                  <a:gd name="connsiteY26" fmla="*/ 83589 h 105567"/>
                  <a:gd name="connsiteX27" fmla="*/ 78593 w 94245"/>
                  <a:gd name="connsiteY27" fmla="*/ 81257 h 105567"/>
                  <a:gd name="connsiteX28" fmla="*/ 82256 w 94245"/>
                  <a:gd name="connsiteY28" fmla="*/ 79592 h 105567"/>
                  <a:gd name="connsiteX29" fmla="*/ 91248 w 94245"/>
                  <a:gd name="connsiteY29" fmla="*/ 95577 h 105567"/>
                  <a:gd name="connsiteX30" fmla="*/ 22978 w 94245"/>
                  <a:gd name="connsiteY30" fmla="*/ 48621 h 105567"/>
                  <a:gd name="connsiteX31" fmla="*/ 31637 w 94245"/>
                  <a:gd name="connsiteY31" fmla="*/ 48954 h 105567"/>
                  <a:gd name="connsiteX32" fmla="*/ 39963 w 94245"/>
                  <a:gd name="connsiteY32" fmla="*/ 48954 h 105567"/>
                  <a:gd name="connsiteX33" fmla="*/ 57280 w 94245"/>
                  <a:gd name="connsiteY33" fmla="*/ 47622 h 105567"/>
                  <a:gd name="connsiteX34" fmla="*/ 67603 w 94245"/>
                  <a:gd name="connsiteY34" fmla="*/ 43959 h 105567"/>
                  <a:gd name="connsiteX35" fmla="*/ 72599 w 94245"/>
                  <a:gd name="connsiteY35" fmla="*/ 38964 h 105567"/>
                  <a:gd name="connsiteX36" fmla="*/ 73931 w 94245"/>
                  <a:gd name="connsiteY36" fmla="*/ 33302 h 105567"/>
                  <a:gd name="connsiteX37" fmla="*/ 67937 w 94245"/>
                  <a:gd name="connsiteY37" fmla="*/ 21979 h 105567"/>
                  <a:gd name="connsiteX38" fmla="*/ 53283 w 94245"/>
                  <a:gd name="connsiteY38" fmla="*/ 18316 h 105567"/>
                  <a:gd name="connsiteX39" fmla="*/ 40628 w 94245"/>
                  <a:gd name="connsiteY39" fmla="*/ 20980 h 105567"/>
                  <a:gd name="connsiteX40" fmla="*/ 31637 w 94245"/>
                  <a:gd name="connsiteY40" fmla="*/ 27974 h 105567"/>
                  <a:gd name="connsiteX41" fmla="*/ 25976 w 94245"/>
                  <a:gd name="connsiteY41" fmla="*/ 37964 h 105567"/>
                  <a:gd name="connsiteX42" fmla="*/ 22978 w 94245"/>
                  <a:gd name="connsiteY42" fmla="*/ 48621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4245" h="105567">
                    <a:moveTo>
                      <a:pt x="91248" y="95577"/>
                    </a:moveTo>
                    <a:cubicBezTo>
                      <a:pt x="90249" y="96243"/>
                      <a:pt x="88584" y="97242"/>
                      <a:pt x="86253" y="98241"/>
                    </a:cubicBezTo>
                    <a:cubicBezTo>
                      <a:pt x="83921" y="99574"/>
                      <a:pt x="81257" y="100573"/>
                      <a:pt x="77927" y="101572"/>
                    </a:cubicBezTo>
                    <a:cubicBezTo>
                      <a:pt x="74597" y="102571"/>
                      <a:pt x="70934" y="103570"/>
                      <a:pt x="66604" y="104236"/>
                    </a:cubicBezTo>
                    <a:cubicBezTo>
                      <a:pt x="62275" y="104902"/>
                      <a:pt x="57613" y="105568"/>
                      <a:pt x="52284" y="105568"/>
                    </a:cubicBezTo>
                    <a:cubicBezTo>
                      <a:pt x="44958" y="105568"/>
                      <a:pt x="38297" y="104569"/>
                      <a:pt x="31970" y="102238"/>
                    </a:cubicBezTo>
                    <a:cubicBezTo>
                      <a:pt x="25643" y="99907"/>
                      <a:pt x="20314" y="96576"/>
                      <a:pt x="15319" y="92247"/>
                    </a:cubicBezTo>
                    <a:cubicBezTo>
                      <a:pt x="10657" y="87918"/>
                      <a:pt x="6993" y="82256"/>
                      <a:pt x="3996" y="75929"/>
                    </a:cubicBezTo>
                    <a:cubicBezTo>
                      <a:pt x="1332" y="69602"/>
                      <a:pt x="0" y="61942"/>
                      <a:pt x="0" y="53617"/>
                    </a:cubicBezTo>
                    <a:cubicBezTo>
                      <a:pt x="0" y="45624"/>
                      <a:pt x="1332" y="38298"/>
                      <a:pt x="3996" y="31970"/>
                    </a:cubicBezTo>
                    <a:cubicBezTo>
                      <a:pt x="6660" y="25310"/>
                      <a:pt x="10324" y="19648"/>
                      <a:pt x="14986" y="14986"/>
                    </a:cubicBezTo>
                    <a:cubicBezTo>
                      <a:pt x="19648" y="10324"/>
                      <a:pt x="25309" y="6660"/>
                      <a:pt x="31637" y="3996"/>
                    </a:cubicBezTo>
                    <a:cubicBezTo>
                      <a:pt x="37964" y="1332"/>
                      <a:pt x="44958" y="0"/>
                      <a:pt x="52617" y="0"/>
                    </a:cubicBezTo>
                    <a:cubicBezTo>
                      <a:pt x="59278" y="0"/>
                      <a:pt x="65272" y="999"/>
                      <a:pt x="70601" y="2664"/>
                    </a:cubicBezTo>
                    <a:cubicBezTo>
                      <a:pt x="75929" y="4329"/>
                      <a:pt x="80258" y="6993"/>
                      <a:pt x="83588" y="9991"/>
                    </a:cubicBezTo>
                    <a:cubicBezTo>
                      <a:pt x="87252" y="12988"/>
                      <a:pt x="89916" y="16318"/>
                      <a:pt x="91581" y="20314"/>
                    </a:cubicBezTo>
                    <a:cubicBezTo>
                      <a:pt x="93246" y="24311"/>
                      <a:pt x="94245" y="28640"/>
                      <a:pt x="94245" y="32969"/>
                    </a:cubicBezTo>
                    <a:cubicBezTo>
                      <a:pt x="94245" y="37631"/>
                      <a:pt x="93246" y="41961"/>
                      <a:pt x="91581" y="45624"/>
                    </a:cubicBezTo>
                    <a:cubicBezTo>
                      <a:pt x="89916" y="49287"/>
                      <a:pt x="86919" y="52617"/>
                      <a:pt x="82589" y="55282"/>
                    </a:cubicBezTo>
                    <a:cubicBezTo>
                      <a:pt x="78260" y="57946"/>
                      <a:pt x="72599" y="60277"/>
                      <a:pt x="65272" y="61609"/>
                    </a:cubicBezTo>
                    <a:cubicBezTo>
                      <a:pt x="57946" y="63274"/>
                      <a:pt x="48954" y="63940"/>
                      <a:pt x="37631" y="63940"/>
                    </a:cubicBezTo>
                    <a:cubicBezTo>
                      <a:pt x="34967" y="63940"/>
                      <a:pt x="32636" y="63940"/>
                      <a:pt x="30305" y="63940"/>
                    </a:cubicBezTo>
                    <a:cubicBezTo>
                      <a:pt x="27974" y="63940"/>
                      <a:pt x="25643" y="63940"/>
                      <a:pt x="22978" y="63607"/>
                    </a:cubicBezTo>
                    <a:cubicBezTo>
                      <a:pt x="23977" y="70268"/>
                      <a:pt x="27308" y="75929"/>
                      <a:pt x="32636" y="79925"/>
                    </a:cubicBezTo>
                    <a:cubicBezTo>
                      <a:pt x="37964" y="84255"/>
                      <a:pt x="45624" y="86253"/>
                      <a:pt x="55615" y="86253"/>
                    </a:cubicBezTo>
                    <a:cubicBezTo>
                      <a:pt x="58945" y="86253"/>
                      <a:pt x="61942" y="85920"/>
                      <a:pt x="64939" y="85587"/>
                    </a:cubicBezTo>
                    <a:cubicBezTo>
                      <a:pt x="67937" y="84921"/>
                      <a:pt x="70268" y="84255"/>
                      <a:pt x="72599" y="83589"/>
                    </a:cubicBezTo>
                    <a:cubicBezTo>
                      <a:pt x="74930" y="82922"/>
                      <a:pt x="76928" y="81923"/>
                      <a:pt x="78593" y="81257"/>
                    </a:cubicBezTo>
                    <a:cubicBezTo>
                      <a:pt x="80258" y="80591"/>
                      <a:pt x="81257" y="79925"/>
                      <a:pt x="82256" y="79592"/>
                    </a:cubicBezTo>
                    <a:lnTo>
                      <a:pt x="91248" y="95577"/>
                    </a:lnTo>
                    <a:close/>
                    <a:moveTo>
                      <a:pt x="22978" y="48621"/>
                    </a:moveTo>
                    <a:cubicBezTo>
                      <a:pt x="25976" y="48621"/>
                      <a:pt x="28973" y="48954"/>
                      <a:pt x="31637" y="48954"/>
                    </a:cubicBezTo>
                    <a:cubicBezTo>
                      <a:pt x="34301" y="48954"/>
                      <a:pt x="36965" y="48954"/>
                      <a:pt x="39963" y="48954"/>
                    </a:cubicBezTo>
                    <a:cubicBezTo>
                      <a:pt x="46956" y="48954"/>
                      <a:pt x="52950" y="48621"/>
                      <a:pt x="57280" y="47622"/>
                    </a:cubicBezTo>
                    <a:cubicBezTo>
                      <a:pt x="61609" y="46623"/>
                      <a:pt x="65272" y="45624"/>
                      <a:pt x="67603" y="43959"/>
                    </a:cubicBezTo>
                    <a:cubicBezTo>
                      <a:pt x="69935" y="42627"/>
                      <a:pt x="71600" y="40962"/>
                      <a:pt x="72599" y="38964"/>
                    </a:cubicBezTo>
                    <a:cubicBezTo>
                      <a:pt x="73265" y="36965"/>
                      <a:pt x="73931" y="35300"/>
                      <a:pt x="73931" y="33302"/>
                    </a:cubicBezTo>
                    <a:cubicBezTo>
                      <a:pt x="73931" y="28307"/>
                      <a:pt x="71933" y="24644"/>
                      <a:pt x="67937" y="21979"/>
                    </a:cubicBezTo>
                    <a:cubicBezTo>
                      <a:pt x="63940" y="19315"/>
                      <a:pt x="58945" y="18316"/>
                      <a:pt x="53283" y="18316"/>
                    </a:cubicBezTo>
                    <a:cubicBezTo>
                      <a:pt x="48621" y="18316"/>
                      <a:pt x="44292" y="19315"/>
                      <a:pt x="40628" y="20980"/>
                    </a:cubicBezTo>
                    <a:cubicBezTo>
                      <a:pt x="36965" y="22646"/>
                      <a:pt x="33968" y="24977"/>
                      <a:pt x="31637" y="27974"/>
                    </a:cubicBezTo>
                    <a:cubicBezTo>
                      <a:pt x="29306" y="30971"/>
                      <a:pt x="27308" y="33968"/>
                      <a:pt x="25976" y="37964"/>
                    </a:cubicBezTo>
                    <a:cubicBezTo>
                      <a:pt x="23645" y="40962"/>
                      <a:pt x="22978" y="44625"/>
                      <a:pt x="22978" y="48621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9351CA12-93D6-D117-B6F3-77CF0BA4BB8D}"/>
                </a:ext>
              </a:extLst>
            </p:cNvPr>
            <p:cNvSpPr/>
            <p:nvPr/>
          </p:nvSpPr>
          <p:spPr>
            <a:xfrm>
              <a:off x="8576330" y="787462"/>
              <a:ext cx="396962" cy="343012"/>
            </a:xfrm>
            <a:custGeom>
              <a:avLst/>
              <a:gdLst>
                <a:gd name="connsiteX0" fmla="*/ 271080 w 396962"/>
                <a:gd name="connsiteY0" fmla="*/ 343013 h 343012"/>
                <a:gd name="connsiteX1" fmla="*/ 396962 w 396962"/>
                <a:gd name="connsiteY1" fmla="*/ 343013 h 343012"/>
                <a:gd name="connsiteX2" fmla="*/ 198148 w 396962"/>
                <a:gd name="connsiteY2" fmla="*/ 162515 h 343012"/>
                <a:gd name="connsiteX3" fmla="*/ 382309 w 396962"/>
                <a:gd name="connsiteY3" fmla="*/ 333 h 343012"/>
                <a:gd name="connsiteX4" fmla="*/ 263420 w 396962"/>
                <a:gd name="connsiteY4" fmla="*/ 333 h 343012"/>
                <a:gd name="connsiteX5" fmla="*/ 98242 w 396962"/>
                <a:gd name="connsiteY5" fmla="*/ 152191 h 343012"/>
                <a:gd name="connsiteX6" fmla="*/ 98242 w 396962"/>
                <a:gd name="connsiteY6" fmla="*/ 0 h 343012"/>
                <a:gd name="connsiteX7" fmla="*/ 0 w 396962"/>
                <a:gd name="connsiteY7" fmla="*/ 0 h 343012"/>
                <a:gd name="connsiteX8" fmla="*/ 0 w 396962"/>
                <a:gd name="connsiteY8" fmla="*/ 343013 h 343012"/>
                <a:gd name="connsiteX9" fmla="*/ 98242 w 396962"/>
                <a:gd name="connsiteY9" fmla="*/ 343013 h 343012"/>
                <a:gd name="connsiteX10" fmla="*/ 98242 w 396962"/>
                <a:gd name="connsiteY10" fmla="*/ 181497 h 343012"/>
                <a:gd name="connsiteX11" fmla="*/ 271080 w 396962"/>
                <a:gd name="connsiteY11" fmla="*/ 343013 h 34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6962" h="343012">
                  <a:moveTo>
                    <a:pt x="271080" y="343013"/>
                  </a:moveTo>
                  <a:lnTo>
                    <a:pt x="396962" y="343013"/>
                  </a:lnTo>
                  <a:lnTo>
                    <a:pt x="198148" y="162515"/>
                  </a:lnTo>
                  <a:lnTo>
                    <a:pt x="382309" y="333"/>
                  </a:lnTo>
                  <a:lnTo>
                    <a:pt x="263420" y="333"/>
                  </a:lnTo>
                  <a:lnTo>
                    <a:pt x="98242" y="152191"/>
                  </a:lnTo>
                  <a:lnTo>
                    <a:pt x="98242" y="0"/>
                  </a:lnTo>
                  <a:lnTo>
                    <a:pt x="0" y="0"/>
                  </a:lnTo>
                  <a:lnTo>
                    <a:pt x="0" y="343013"/>
                  </a:lnTo>
                  <a:lnTo>
                    <a:pt x="98242" y="343013"/>
                  </a:lnTo>
                  <a:lnTo>
                    <a:pt x="98242" y="181497"/>
                  </a:lnTo>
                  <a:lnTo>
                    <a:pt x="271080" y="343013"/>
                  </a:lnTo>
                  <a:close/>
                </a:path>
              </a:pathLst>
            </a:custGeom>
            <a:solidFill>
              <a:srgbClr val="F2F2F3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E9D0E6EB-208F-84A5-03A9-E6E55D07CB64}"/>
                </a:ext>
              </a:extLst>
            </p:cNvPr>
            <p:cNvSpPr/>
            <p:nvPr/>
          </p:nvSpPr>
          <p:spPr>
            <a:xfrm>
              <a:off x="9106168" y="788461"/>
              <a:ext cx="452243" cy="343678"/>
            </a:xfrm>
            <a:custGeom>
              <a:avLst/>
              <a:gdLst>
                <a:gd name="connsiteX0" fmla="*/ 0 w 452243"/>
                <a:gd name="connsiteY0" fmla="*/ 171839 h 343678"/>
                <a:gd name="connsiteX1" fmla="*/ 226122 w 452243"/>
                <a:gd name="connsiteY1" fmla="*/ 0 h 343678"/>
                <a:gd name="connsiteX2" fmla="*/ 452244 w 452243"/>
                <a:gd name="connsiteY2" fmla="*/ 171839 h 343678"/>
                <a:gd name="connsiteX3" fmla="*/ 226122 w 452243"/>
                <a:gd name="connsiteY3" fmla="*/ 343679 h 343678"/>
                <a:gd name="connsiteX4" fmla="*/ 0 w 452243"/>
                <a:gd name="connsiteY4" fmla="*/ 171839 h 343678"/>
                <a:gd name="connsiteX5" fmla="*/ 351338 w 452243"/>
                <a:gd name="connsiteY5" fmla="*/ 171173 h 343678"/>
                <a:gd name="connsiteX6" fmla="*/ 226122 w 452243"/>
                <a:gd name="connsiteY6" fmla="*/ 41295 h 343678"/>
                <a:gd name="connsiteX7" fmla="*/ 100240 w 452243"/>
                <a:gd name="connsiteY7" fmla="*/ 171173 h 343678"/>
                <a:gd name="connsiteX8" fmla="*/ 226122 w 452243"/>
                <a:gd name="connsiteY8" fmla="*/ 302384 h 343678"/>
                <a:gd name="connsiteX9" fmla="*/ 351338 w 452243"/>
                <a:gd name="connsiteY9" fmla="*/ 171173 h 34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243" h="343678">
                  <a:moveTo>
                    <a:pt x="0" y="171839"/>
                  </a:moveTo>
                  <a:cubicBezTo>
                    <a:pt x="0" y="70268"/>
                    <a:pt x="34634" y="0"/>
                    <a:pt x="226122" y="0"/>
                  </a:cubicBezTo>
                  <a:cubicBezTo>
                    <a:pt x="417943" y="0"/>
                    <a:pt x="452244" y="70268"/>
                    <a:pt x="452244" y="171839"/>
                  </a:cubicBezTo>
                  <a:cubicBezTo>
                    <a:pt x="452244" y="272745"/>
                    <a:pt x="417943" y="343679"/>
                    <a:pt x="226122" y="343679"/>
                  </a:cubicBezTo>
                  <a:cubicBezTo>
                    <a:pt x="34967" y="343679"/>
                    <a:pt x="0" y="272745"/>
                    <a:pt x="0" y="171839"/>
                  </a:cubicBezTo>
                  <a:close/>
                  <a:moveTo>
                    <a:pt x="351338" y="171173"/>
                  </a:moveTo>
                  <a:cubicBezTo>
                    <a:pt x="351338" y="91914"/>
                    <a:pt x="338683" y="41295"/>
                    <a:pt x="226122" y="41295"/>
                  </a:cubicBezTo>
                  <a:cubicBezTo>
                    <a:pt x="114227" y="41295"/>
                    <a:pt x="100240" y="91581"/>
                    <a:pt x="100240" y="171173"/>
                  </a:cubicBezTo>
                  <a:cubicBezTo>
                    <a:pt x="100240" y="251432"/>
                    <a:pt x="113894" y="302384"/>
                    <a:pt x="226122" y="302384"/>
                  </a:cubicBezTo>
                  <a:cubicBezTo>
                    <a:pt x="338683" y="302384"/>
                    <a:pt x="351338" y="251765"/>
                    <a:pt x="351338" y="171173"/>
                  </a:cubicBezTo>
                  <a:close/>
                </a:path>
              </a:pathLst>
            </a:custGeom>
            <a:solidFill>
              <a:srgbClr val="F2F2F3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3" name="Graphic 14">
              <a:extLst>
                <a:ext uri="{FF2B5EF4-FFF2-40B4-BE49-F238E27FC236}">
                  <a16:creationId xmlns:a16="http://schemas.microsoft.com/office/drawing/2014/main" id="{8A550682-98EF-D779-32C1-1C906B059580}"/>
                </a:ext>
              </a:extLst>
            </p:cNvPr>
            <p:cNvGrpSpPr/>
            <p:nvPr/>
          </p:nvGrpSpPr>
          <p:grpSpPr>
            <a:xfrm>
              <a:off x="9728586" y="787795"/>
              <a:ext cx="1655119" cy="345015"/>
              <a:chOff x="9728586" y="787795"/>
              <a:chExt cx="1655119" cy="345015"/>
            </a:xfrm>
            <a:solidFill>
              <a:srgbClr val="F2F2F3"/>
            </a:solidFill>
          </p:grpSpPr>
          <p:sp>
            <p:nvSpPr>
              <p:cNvPr id="19" name="Freeform: Shape 19">
                <a:extLst>
                  <a:ext uri="{FF2B5EF4-FFF2-40B4-BE49-F238E27FC236}">
                    <a16:creationId xmlns:a16="http://schemas.microsoft.com/office/drawing/2014/main" id="{AC2E941C-303C-67C1-22C7-7023ACC19119}"/>
                  </a:ext>
                </a:extLst>
              </p:cNvPr>
              <p:cNvSpPr/>
              <p:nvPr/>
            </p:nvSpPr>
            <p:spPr>
              <a:xfrm>
                <a:off x="10269414" y="787800"/>
                <a:ext cx="267081" cy="345010"/>
              </a:xfrm>
              <a:custGeom>
                <a:avLst/>
                <a:gdLst>
                  <a:gd name="connsiteX0" fmla="*/ 116225 w 267083"/>
                  <a:gd name="connsiteY0" fmla="*/ 277740 h 345010"/>
                  <a:gd name="connsiteX1" fmla="*/ 85587 w 267083"/>
                  <a:gd name="connsiteY1" fmla="*/ 222126 h 345010"/>
                  <a:gd name="connsiteX2" fmla="*/ 85587 w 267083"/>
                  <a:gd name="connsiteY2" fmla="*/ 0 h 345010"/>
                  <a:gd name="connsiteX3" fmla="*/ 0 w 267083"/>
                  <a:gd name="connsiteY3" fmla="*/ 0 h 345010"/>
                  <a:gd name="connsiteX4" fmla="*/ 0 w 267083"/>
                  <a:gd name="connsiteY4" fmla="*/ 222126 h 345010"/>
                  <a:gd name="connsiteX5" fmla="*/ 75929 w 267083"/>
                  <a:gd name="connsiteY5" fmla="*/ 327361 h 345010"/>
                  <a:gd name="connsiteX6" fmla="*/ 194818 w 267083"/>
                  <a:gd name="connsiteY6" fmla="*/ 345011 h 345010"/>
                  <a:gd name="connsiteX7" fmla="*/ 267084 w 267083"/>
                  <a:gd name="connsiteY7" fmla="*/ 345011 h 345010"/>
                  <a:gd name="connsiteX8" fmla="*/ 267084 w 267083"/>
                  <a:gd name="connsiteY8" fmla="*/ 292393 h 345010"/>
                  <a:gd name="connsiteX9" fmla="*/ 193153 w 267083"/>
                  <a:gd name="connsiteY9" fmla="*/ 292393 h 345010"/>
                  <a:gd name="connsiteX10" fmla="*/ 116225 w 267083"/>
                  <a:gd name="connsiteY10" fmla="*/ 277740 h 34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7083" h="345010">
                    <a:moveTo>
                      <a:pt x="116225" y="277740"/>
                    </a:moveTo>
                    <a:cubicBezTo>
                      <a:pt x="89250" y="262421"/>
                      <a:pt x="85587" y="241108"/>
                      <a:pt x="85587" y="222126"/>
                    </a:cubicBezTo>
                    <a:lnTo>
                      <a:pt x="85587" y="0"/>
                    </a:lnTo>
                    <a:lnTo>
                      <a:pt x="0" y="0"/>
                    </a:lnTo>
                    <a:lnTo>
                      <a:pt x="0" y="222126"/>
                    </a:lnTo>
                    <a:cubicBezTo>
                      <a:pt x="0" y="240442"/>
                      <a:pt x="0" y="296057"/>
                      <a:pt x="75929" y="327361"/>
                    </a:cubicBezTo>
                    <a:cubicBezTo>
                      <a:pt x="113560" y="343013"/>
                      <a:pt x="155188" y="345011"/>
                      <a:pt x="194818" y="345011"/>
                    </a:cubicBezTo>
                    <a:lnTo>
                      <a:pt x="267084" y="345011"/>
                    </a:lnTo>
                    <a:lnTo>
                      <a:pt x="267084" y="292393"/>
                    </a:lnTo>
                    <a:lnTo>
                      <a:pt x="193153" y="292393"/>
                    </a:lnTo>
                    <a:cubicBezTo>
                      <a:pt x="171506" y="292393"/>
                      <a:pt x="141201" y="292393"/>
                      <a:pt x="116225" y="277740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id="{0666CD32-3920-74AB-58A7-4434E7DEF7E4}"/>
                  </a:ext>
                </a:extLst>
              </p:cNvPr>
              <p:cNvSpPr/>
              <p:nvPr/>
            </p:nvSpPr>
            <p:spPr>
              <a:xfrm>
                <a:off x="10724655" y="787795"/>
                <a:ext cx="85253" cy="345010"/>
              </a:xfrm>
              <a:custGeom>
                <a:avLst/>
                <a:gdLst>
                  <a:gd name="connsiteX0" fmla="*/ 0 w 85253"/>
                  <a:gd name="connsiteY0" fmla="*/ 0 h 345010"/>
                  <a:gd name="connsiteX1" fmla="*/ 85254 w 85253"/>
                  <a:gd name="connsiteY1" fmla="*/ 0 h 345010"/>
                  <a:gd name="connsiteX2" fmla="*/ 85254 w 85253"/>
                  <a:gd name="connsiteY2" fmla="*/ 345011 h 345010"/>
                  <a:gd name="connsiteX3" fmla="*/ 0 w 85253"/>
                  <a:gd name="connsiteY3" fmla="*/ 345011 h 34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253" h="345010">
                    <a:moveTo>
                      <a:pt x="0" y="0"/>
                    </a:moveTo>
                    <a:lnTo>
                      <a:pt x="85254" y="0"/>
                    </a:lnTo>
                    <a:lnTo>
                      <a:pt x="85254" y="345011"/>
                    </a:lnTo>
                    <a:lnTo>
                      <a:pt x="0" y="34501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id="{AEF82735-0ADF-C96E-8022-025B74EFE912}"/>
                  </a:ext>
                </a:extLst>
              </p:cNvPr>
              <p:cNvSpPr/>
              <p:nvPr/>
            </p:nvSpPr>
            <p:spPr>
              <a:xfrm>
                <a:off x="11019379" y="787795"/>
                <a:ext cx="364326" cy="344677"/>
              </a:xfrm>
              <a:custGeom>
                <a:avLst/>
                <a:gdLst>
                  <a:gd name="connsiteX0" fmla="*/ 333355 w 364326"/>
                  <a:gd name="connsiteY0" fmla="*/ 196816 h 344677"/>
                  <a:gd name="connsiteX1" fmla="*/ 202811 w 364326"/>
                  <a:gd name="connsiteY1" fmla="*/ 143199 h 344677"/>
                  <a:gd name="connsiteX2" fmla="*/ 196150 w 364326"/>
                  <a:gd name="connsiteY2" fmla="*/ 141201 h 344677"/>
                  <a:gd name="connsiteX3" fmla="*/ 99907 w 364326"/>
                  <a:gd name="connsiteY3" fmla="*/ 104236 h 344677"/>
                  <a:gd name="connsiteX4" fmla="*/ 89250 w 364326"/>
                  <a:gd name="connsiteY4" fmla="*/ 82922 h 344677"/>
                  <a:gd name="connsiteX5" fmla="*/ 95577 w 364326"/>
                  <a:gd name="connsiteY5" fmla="*/ 68936 h 344677"/>
                  <a:gd name="connsiteX6" fmla="*/ 165179 w 364326"/>
                  <a:gd name="connsiteY6" fmla="*/ 52951 h 344677"/>
                  <a:gd name="connsiteX7" fmla="*/ 339682 w 364326"/>
                  <a:gd name="connsiteY7" fmla="*/ 52951 h 344677"/>
                  <a:gd name="connsiteX8" fmla="*/ 339682 w 364326"/>
                  <a:gd name="connsiteY8" fmla="*/ 0 h 344677"/>
                  <a:gd name="connsiteX9" fmla="*/ 169841 w 364326"/>
                  <a:gd name="connsiteY9" fmla="*/ 0 h 344677"/>
                  <a:gd name="connsiteX10" fmla="*/ 26642 w 364326"/>
                  <a:gd name="connsiteY10" fmla="*/ 37965 h 344677"/>
                  <a:gd name="connsiteX11" fmla="*/ 3996 w 364326"/>
                  <a:gd name="connsiteY11" fmla="*/ 87585 h 344677"/>
                  <a:gd name="connsiteX12" fmla="*/ 32303 w 364326"/>
                  <a:gd name="connsiteY12" fmla="*/ 140202 h 344677"/>
                  <a:gd name="connsiteX13" fmla="*/ 164180 w 364326"/>
                  <a:gd name="connsiteY13" fmla="*/ 193819 h 344677"/>
                  <a:gd name="connsiteX14" fmla="*/ 170840 w 364326"/>
                  <a:gd name="connsiteY14" fmla="*/ 195817 h 344677"/>
                  <a:gd name="connsiteX15" fmla="*/ 278740 w 364326"/>
                  <a:gd name="connsiteY15" fmla="*/ 257426 h 344677"/>
                  <a:gd name="connsiteX16" fmla="*/ 184827 w 364326"/>
                  <a:gd name="connsiteY16" fmla="*/ 292060 h 344677"/>
                  <a:gd name="connsiteX17" fmla="*/ 0 w 364326"/>
                  <a:gd name="connsiteY17" fmla="*/ 292060 h 344677"/>
                  <a:gd name="connsiteX18" fmla="*/ 0 w 364326"/>
                  <a:gd name="connsiteY18" fmla="*/ 344678 h 344677"/>
                  <a:gd name="connsiteX19" fmla="*/ 191821 w 364326"/>
                  <a:gd name="connsiteY19" fmla="*/ 344678 h 344677"/>
                  <a:gd name="connsiteX20" fmla="*/ 342347 w 364326"/>
                  <a:gd name="connsiteY20" fmla="*/ 302384 h 344677"/>
                  <a:gd name="connsiteX21" fmla="*/ 364326 w 364326"/>
                  <a:gd name="connsiteY21" fmla="*/ 252764 h 344677"/>
                  <a:gd name="connsiteX22" fmla="*/ 333355 w 364326"/>
                  <a:gd name="connsiteY22" fmla="*/ 196816 h 344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4326" h="344677">
                    <a:moveTo>
                      <a:pt x="333355" y="196816"/>
                    </a:moveTo>
                    <a:cubicBezTo>
                      <a:pt x="303383" y="172505"/>
                      <a:pt x="249767" y="156853"/>
                      <a:pt x="202811" y="143199"/>
                    </a:cubicBezTo>
                    <a:lnTo>
                      <a:pt x="196150" y="141201"/>
                    </a:lnTo>
                    <a:cubicBezTo>
                      <a:pt x="135207" y="123551"/>
                      <a:pt x="111895" y="114560"/>
                      <a:pt x="99907" y="104236"/>
                    </a:cubicBezTo>
                    <a:cubicBezTo>
                      <a:pt x="92913" y="98575"/>
                      <a:pt x="89250" y="90915"/>
                      <a:pt x="89250" y="82922"/>
                    </a:cubicBezTo>
                    <a:cubicBezTo>
                      <a:pt x="89250" y="77594"/>
                      <a:pt x="91248" y="72932"/>
                      <a:pt x="95577" y="68936"/>
                    </a:cubicBezTo>
                    <a:cubicBezTo>
                      <a:pt x="110896" y="52951"/>
                      <a:pt x="137205" y="52951"/>
                      <a:pt x="165179" y="52951"/>
                    </a:cubicBezTo>
                    <a:lnTo>
                      <a:pt x="339682" y="52951"/>
                    </a:lnTo>
                    <a:lnTo>
                      <a:pt x="339682" y="0"/>
                    </a:lnTo>
                    <a:lnTo>
                      <a:pt x="169841" y="0"/>
                    </a:lnTo>
                    <a:cubicBezTo>
                      <a:pt x="119888" y="0"/>
                      <a:pt x="63607" y="4662"/>
                      <a:pt x="26642" y="37965"/>
                    </a:cubicBezTo>
                    <a:cubicBezTo>
                      <a:pt x="11656" y="51285"/>
                      <a:pt x="3996" y="68603"/>
                      <a:pt x="3996" y="87585"/>
                    </a:cubicBezTo>
                    <a:cubicBezTo>
                      <a:pt x="3996" y="105901"/>
                      <a:pt x="13987" y="124883"/>
                      <a:pt x="32303" y="140202"/>
                    </a:cubicBezTo>
                    <a:cubicBezTo>
                      <a:pt x="62275" y="164846"/>
                      <a:pt x="118556" y="180831"/>
                      <a:pt x="164180" y="193819"/>
                    </a:cubicBezTo>
                    <a:lnTo>
                      <a:pt x="170840" y="195817"/>
                    </a:lnTo>
                    <a:cubicBezTo>
                      <a:pt x="233449" y="213800"/>
                      <a:pt x="278740" y="226788"/>
                      <a:pt x="278740" y="257426"/>
                    </a:cubicBezTo>
                    <a:cubicBezTo>
                      <a:pt x="278740" y="286066"/>
                      <a:pt x="227787" y="292060"/>
                      <a:pt x="184827" y="292060"/>
                    </a:cubicBezTo>
                    <a:lnTo>
                      <a:pt x="0" y="292060"/>
                    </a:lnTo>
                    <a:lnTo>
                      <a:pt x="0" y="344678"/>
                    </a:lnTo>
                    <a:lnTo>
                      <a:pt x="191821" y="344678"/>
                    </a:lnTo>
                    <a:cubicBezTo>
                      <a:pt x="244438" y="344678"/>
                      <a:pt x="303716" y="341348"/>
                      <a:pt x="342347" y="302384"/>
                    </a:cubicBezTo>
                    <a:cubicBezTo>
                      <a:pt x="357000" y="288064"/>
                      <a:pt x="364326" y="271413"/>
                      <a:pt x="364326" y="252764"/>
                    </a:cubicBezTo>
                    <a:cubicBezTo>
                      <a:pt x="364326" y="233448"/>
                      <a:pt x="353003" y="212801"/>
                      <a:pt x="333355" y="196816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id="{7504DC01-22CC-3DAE-3926-100BEF9A3C54}"/>
                  </a:ext>
                </a:extLst>
              </p:cNvPr>
              <p:cNvSpPr/>
              <p:nvPr/>
            </p:nvSpPr>
            <p:spPr>
              <a:xfrm>
                <a:off x="9728586" y="789127"/>
                <a:ext cx="324030" cy="342346"/>
              </a:xfrm>
              <a:custGeom>
                <a:avLst/>
                <a:gdLst>
                  <a:gd name="connsiteX0" fmla="*/ 193153 w 324030"/>
                  <a:gd name="connsiteY0" fmla="*/ 289729 h 342346"/>
                  <a:gd name="connsiteX1" fmla="*/ 115892 w 324030"/>
                  <a:gd name="connsiteY1" fmla="*/ 275409 h 342346"/>
                  <a:gd name="connsiteX2" fmla="*/ 85254 w 324030"/>
                  <a:gd name="connsiteY2" fmla="*/ 219795 h 342346"/>
                  <a:gd name="connsiteX3" fmla="*/ 85254 w 324030"/>
                  <a:gd name="connsiteY3" fmla="*/ 198148 h 342346"/>
                  <a:gd name="connsiteX4" fmla="*/ 324030 w 324030"/>
                  <a:gd name="connsiteY4" fmla="*/ 198148 h 342346"/>
                  <a:gd name="connsiteX5" fmla="*/ 324030 w 324030"/>
                  <a:gd name="connsiteY5" fmla="*/ 146530 h 342346"/>
                  <a:gd name="connsiteX6" fmla="*/ 85254 w 324030"/>
                  <a:gd name="connsiteY6" fmla="*/ 146530 h 342346"/>
                  <a:gd name="connsiteX7" fmla="*/ 85254 w 324030"/>
                  <a:gd name="connsiteY7" fmla="*/ 122885 h 342346"/>
                  <a:gd name="connsiteX8" fmla="*/ 115892 w 324030"/>
                  <a:gd name="connsiteY8" fmla="*/ 67270 h 342346"/>
                  <a:gd name="connsiteX9" fmla="*/ 193153 w 324030"/>
                  <a:gd name="connsiteY9" fmla="*/ 52951 h 342346"/>
                  <a:gd name="connsiteX10" fmla="*/ 324030 w 324030"/>
                  <a:gd name="connsiteY10" fmla="*/ 52951 h 342346"/>
                  <a:gd name="connsiteX11" fmla="*/ 324030 w 324030"/>
                  <a:gd name="connsiteY11" fmla="*/ 0 h 342346"/>
                  <a:gd name="connsiteX12" fmla="*/ 194818 w 324030"/>
                  <a:gd name="connsiteY12" fmla="*/ 0 h 342346"/>
                  <a:gd name="connsiteX13" fmla="*/ 85254 w 324030"/>
                  <a:gd name="connsiteY13" fmla="*/ 14320 h 342346"/>
                  <a:gd name="connsiteX14" fmla="*/ 75929 w 324030"/>
                  <a:gd name="connsiteY14" fmla="*/ 17650 h 342346"/>
                  <a:gd name="connsiteX15" fmla="*/ 0 w 324030"/>
                  <a:gd name="connsiteY15" fmla="*/ 122885 h 342346"/>
                  <a:gd name="connsiteX16" fmla="*/ 0 w 324030"/>
                  <a:gd name="connsiteY16" fmla="*/ 149860 h 342346"/>
                  <a:gd name="connsiteX17" fmla="*/ 0 w 324030"/>
                  <a:gd name="connsiteY17" fmla="*/ 189823 h 342346"/>
                  <a:gd name="connsiteX18" fmla="*/ 0 w 324030"/>
                  <a:gd name="connsiteY18" fmla="*/ 219462 h 342346"/>
                  <a:gd name="connsiteX19" fmla="*/ 75929 w 324030"/>
                  <a:gd name="connsiteY19" fmla="*/ 324696 h 342346"/>
                  <a:gd name="connsiteX20" fmla="*/ 85254 w 324030"/>
                  <a:gd name="connsiteY20" fmla="*/ 328027 h 342346"/>
                  <a:gd name="connsiteX21" fmla="*/ 194818 w 324030"/>
                  <a:gd name="connsiteY21" fmla="*/ 342347 h 342346"/>
                  <a:gd name="connsiteX22" fmla="*/ 324030 w 324030"/>
                  <a:gd name="connsiteY22" fmla="*/ 342347 h 342346"/>
                  <a:gd name="connsiteX23" fmla="*/ 324030 w 324030"/>
                  <a:gd name="connsiteY23" fmla="*/ 289729 h 342346"/>
                  <a:gd name="connsiteX24" fmla="*/ 193153 w 324030"/>
                  <a:gd name="connsiteY24" fmla="*/ 289729 h 342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4030" h="342346">
                    <a:moveTo>
                      <a:pt x="193153" y="289729"/>
                    </a:moveTo>
                    <a:cubicBezTo>
                      <a:pt x="171173" y="289729"/>
                      <a:pt x="141201" y="289729"/>
                      <a:pt x="115892" y="275409"/>
                    </a:cubicBezTo>
                    <a:cubicBezTo>
                      <a:pt x="88917" y="260090"/>
                      <a:pt x="85254" y="238777"/>
                      <a:pt x="85254" y="219795"/>
                    </a:cubicBezTo>
                    <a:lnTo>
                      <a:pt x="85254" y="198148"/>
                    </a:lnTo>
                    <a:lnTo>
                      <a:pt x="324030" y="198148"/>
                    </a:lnTo>
                    <a:lnTo>
                      <a:pt x="324030" y="146530"/>
                    </a:lnTo>
                    <a:lnTo>
                      <a:pt x="85254" y="146530"/>
                    </a:lnTo>
                    <a:lnTo>
                      <a:pt x="85254" y="122885"/>
                    </a:lnTo>
                    <a:cubicBezTo>
                      <a:pt x="85254" y="103903"/>
                      <a:pt x="88917" y="82589"/>
                      <a:pt x="115892" y="67270"/>
                    </a:cubicBezTo>
                    <a:cubicBezTo>
                      <a:pt x="140868" y="52951"/>
                      <a:pt x="171173" y="52951"/>
                      <a:pt x="193153" y="52951"/>
                    </a:cubicBezTo>
                    <a:lnTo>
                      <a:pt x="324030" y="52951"/>
                    </a:lnTo>
                    <a:lnTo>
                      <a:pt x="324030" y="0"/>
                    </a:lnTo>
                    <a:lnTo>
                      <a:pt x="194818" y="0"/>
                    </a:lnTo>
                    <a:cubicBezTo>
                      <a:pt x="158518" y="0"/>
                      <a:pt x="120554" y="1998"/>
                      <a:pt x="85254" y="14320"/>
                    </a:cubicBezTo>
                    <a:cubicBezTo>
                      <a:pt x="82256" y="15319"/>
                      <a:pt x="78926" y="16318"/>
                      <a:pt x="75929" y="17650"/>
                    </a:cubicBezTo>
                    <a:cubicBezTo>
                      <a:pt x="0" y="48954"/>
                      <a:pt x="0" y="104569"/>
                      <a:pt x="0" y="122885"/>
                    </a:cubicBezTo>
                    <a:lnTo>
                      <a:pt x="0" y="149860"/>
                    </a:lnTo>
                    <a:lnTo>
                      <a:pt x="0" y="189823"/>
                    </a:lnTo>
                    <a:lnTo>
                      <a:pt x="0" y="219462"/>
                    </a:lnTo>
                    <a:cubicBezTo>
                      <a:pt x="0" y="237778"/>
                      <a:pt x="0" y="293392"/>
                      <a:pt x="75929" y="324696"/>
                    </a:cubicBezTo>
                    <a:cubicBezTo>
                      <a:pt x="78926" y="326029"/>
                      <a:pt x="81923" y="327028"/>
                      <a:pt x="85254" y="328027"/>
                    </a:cubicBezTo>
                    <a:cubicBezTo>
                      <a:pt x="120554" y="340349"/>
                      <a:pt x="158518" y="342347"/>
                      <a:pt x="194818" y="342347"/>
                    </a:cubicBezTo>
                    <a:lnTo>
                      <a:pt x="324030" y="342347"/>
                    </a:lnTo>
                    <a:lnTo>
                      <a:pt x="324030" y="289729"/>
                    </a:lnTo>
                    <a:lnTo>
                      <a:pt x="193153" y="28972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4" name="Graphic 14">
              <a:extLst>
                <a:ext uri="{FF2B5EF4-FFF2-40B4-BE49-F238E27FC236}">
                  <a16:creationId xmlns:a16="http://schemas.microsoft.com/office/drawing/2014/main" id="{FC8B898A-7D7D-3F8F-8607-DBCCC3E36F5F}"/>
                </a:ext>
              </a:extLst>
            </p:cNvPr>
            <p:cNvGrpSpPr/>
            <p:nvPr/>
          </p:nvGrpSpPr>
          <p:grpSpPr>
            <a:xfrm>
              <a:off x="7728536" y="771476"/>
              <a:ext cx="569762" cy="376980"/>
              <a:chOff x="7728536" y="771476"/>
              <a:chExt cx="569762" cy="376980"/>
            </a:xfrm>
            <a:solidFill>
              <a:srgbClr val="F2F2F3"/>
            </a:solidFill>
          </p:grpSpPr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id="{FBB1529E-6D3C-8041-8F61-BC1C70C7BCA5}"/>
                  </a:ext>
                </a:extLst>
              </p:cNvPr>
              <p:cNvSpPr/>
              <p:nvPr/>
            </p:nvSpPr>
            <p:spPr>
              <a:xfrm>
                <a:off x="7728536" y="771476"/>
                <a:ext cx="425188" cy="376980"/>
              </a:xfrm>
              <a:custGeom>
                <a:avLst/>
                <a:gdLst>
                  <a:gd name="connsiteX0" fmla="*/ 331610 w 425188"/>
                  <a:gd name="connsiteY0" fmla="*/ 289729 h 376980"/>
                  <a:gd name="connsiteX1" fmla="*/ 241361 w 425188"/>
                  <a:gd name="connsiteY1" fmla="*/ 340348 h 376980"/>
                  <a:gd name="connsiteX2" fmla="*/ 205061 w 425188"/>
                  <a:gd name="connsiteY2" fmla="*/ 335353 h 376980"/>
                  <a:gd name="connsiteX3" fmla="*/ 37218 w 425188"/>
                  <a:gd name="connsiteY3" fmla="*/ 169508 h 376980"/>
                  <a:gd name="connsiteX4" fmla="*/ 33222 w 425188"/>
                  <a:gd name="connsiteY4" fmla="*/ 161183 h 376980"/>
                  <a:gd name="connsiteX5" fmla="*/ 39883 w 425188"/>
                  <a:gd name="connsiteY5" fmla="*/ 154522 h 376980"/>
                  <a:gd name="connsiteX6" fmla="*/ 296976 w 425188"/>
                  <a:gd name="connsiteY6" fmla="*/ 36299 h 376980"/>
                  <a:gd name="connsiteX7" fmla="*/ 314959 w 425188"/>
                  <a:gd name="connsiteY7" fmla="*/ 32969 h 376980"/>
                  <a:gd name="connsiteX8" fmla="*/ 341600 w 425188"/>
                  <a:gd name="connsiteY8" fmla="*/ 39963 h 376980"/>
                  <a:gd name="connsiteX9" fmla="*/ 400878 w 425188"/>
                  <a:gd name="connsiteY9" fmla="*/ 79592 h 376980"/>
                  <a:gd name="connsiteX10" fmla="*/ 425189 w 425188"/>
                  <a:gd name="connsiteY10" fmla="*/ 55948 h 376980"/>
                  <a:gd name="connsiteX11" fmla="*/ 359584 w 425188"/>
                  <a:gd name="connsiteY11" fmla="*/ 12322 h 376980"/>
                  <a:gd name="connsiteX12" fmla="*/ 314626 w 425188"/>
                  <a:gd name="connsiteY12" fmla="*/ 0 h 376980"/>
                  <a:gd name="connsiteX13" fmla="*/ 282989 w 425188"/>
                  <a:gd name="connsiteY13" fmla="*/ 6327 h 376980"/>
                  <a:gd name="connsiteX14" fmla="*/ 25896 w 425188"/>
                  <a:gd name="connsiteY14" fmla="*/ 124550 h 376980"/>
                  <a:gd name="connsiteX15" fmla="*/ 586 w 425188"/>
                  <a:gd name="connsiteY15" fmla="*/ 155521 h 376980"/>
                  <a:gd name="connsiteX16" fmla="*/ 13907 w 425188"/>
                  <a:gd name="connsiteY16" fmla="*/ 193486 h 376980"/>
                  <a:gd name="connsiteX17" fmla="*/ 181750 w 425188"/>
                  <a:gd name="connsiteY17" fmla="*/ 359331 h 376980"/>
                  <a:gd name="connsiteX18" fmla="*/ 227374 w 425188"/>
                  <a:gd name="connsiteY18" fmla="*/ 376981 h 376980"/>
                  <a:gd name="connsiteX19" fmla="*/ 257679 w 425188"/>
                  <a:gd name="connsiteY19" fmla="*/ 369321 h 376980"/>
                  <a:gd name="connsiteX20" fmla="*/ 357586 w 425188"/>
                  <a:gd name="connsiteY20" fmla="*/ 313374 h 376980"/>
                  <a:gd name="connsiteX21" fmla="*/ 331610 w 425188"/>
                  <a:gd name="connsiteY21" fmla="*/ 289729 h 37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25188" h="376980">
                    <a:moveTo>
                      <a:pt x="331610" y="289729"/>
                    </a:moveTo>
                    <a:lnTo>
                      <a:pt x="241361" y="340348"/>
                    </a:lnTo>
                    <a:cubicBezTo>
                      <a:pt x="231370" y="346010"/>
                      <a:pt x="213387" y="343679"/>
                      <a:pt x="205061" y="335353"/>
                    </a:cubicBezTo>
                    <a:lnTo>
                      <a:pt x="37218" y="169508"/>
                    </a:lnTo>
                    <a:cubicBezTo>
                      <a:pt x="35553" y="167843"/>
                      <a:pt x="32556" y="164513"/>
                      <a:pt x="33222" y="161183"/>
                    </a:cubicBezTo>
                    <a:cubicBezTo>
                      <a:pt x="33888" y="157852"/>
                      <a:pt x="37551" y="155521"/>
                      <a:pt x="39883" y="154522"/>
                    </a:cubicBezTo>
                    <a:lnTo>
                      <a:pt x="296976" y="36299"/>
                    </a:lnTo>
                    <a:cubicBezTo>
                      <a:pt x="301638" y="34301"/>
                      <a:pt x="307965" y="32969"/>
                      <a:pt x="314959" y="32969"/>
                    </a:cubicBezTo>
                    <a:cubicBezTo>
                      <a:pt x="325282" y="32969"/>
                      <a:pt x="334940" y="35633"/>
                      <a:pt x="341600" y="39963"/>
                    </a:cubicBezTo>
                    <a:lnTo>
                      <a:pt x="400878" y="79592"/>
                    </a:lnTo>
                    <a:cubicBezTo>
                      <a:pt x="410203" y="72266"/>
                      <a:pt x="418196" y="64273"/>
                      <a:pt x="425189" y="55948"/>
                    </a:cubicBezTo>
                    <a:lnTo>
                      <a:pt x="359584" y="12322"/>
                    </a:lnTo>
                    <a:cubicBezTo>
                      <a:pt x="347595" y="4329"/>
                      <a:pt x="331610" y="0"/>
                      <a:pt x="314626" y="0"/>
                    </a:cubicBezTo>
                    <a:cubicBezTo>
                      <a:pt x="302970" y="0"/>
                      <a:pt x="291980" y="1998"/>
                      <a:pt x="282989" y="6327"/>
                    </a:cubicBezTo>
                    <a:lnTo>
                      <a:pt x="25896" y="124550"/>
                    </a:lnTo>
                    <a:cubicBezTo>
                      <a:pt x="12242" y="130878"/>
                      <a:pt x="2917" y="142200"/>
                      <a:pt x="586" y="155521"/>
                    </a:cubicBezTo>
                    <a:cubicBezTo>
                      <a:pt x="-1745" y="168842"/>
                      <a:pt x="2917" y="182829"/>
                      <a:pt x="13907" y="193486"/>
                    </a:cubicBezTo>
                    <a:lnTo>
                      <a:pt x="181750" y="359331"/>
                    </a:lnTo>
                    <a:cubicBezTo>
                      <a:pt x="193073" y="370320"/>
                      <a:pt x="210057" y="376981"/>
                      <a:pt x="227374" y="376981"/>
                    </a:cubicBezTo>
                    <a:cubicBezTo>
                      <a:pt x="238364" y="376981"/>
                      <a:pt x="248687" y="374317"/>
                      <a:pt x="257679" y="369321"/>
                    </a:cubicBezTo>
                    <a:lnTo>
                      <a:pt x="357586" y="313374"/>
                    </a:lnTo>
                    <a:cubicBezTo>
                      <a:pt x="349593" y="305381"/>
                      <a:pt x="340934" y="297389"/>
                      <a:pt x="331610" y="289729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8" name="Freeform: Shape 18">
                <a:extLst>
                  <a:ext uri="{FF2B5EF4-FFF2-40B4-BE49-F238E27FC236}">
                    <a16:creationId xmlns:a16="http://schemas.microsoft.com/office/drawing/2014/main" id="{7EAD866C-7BA3-1FF2-4A11-7B32E09E5756}"/>
                  </a:ext>
                </a:extLst>
              </p:cNvPr>
              <p:cNvSpPr/>
              <p:nvPr/>
            </p:nvSpPr>
            <p:spPr>
              <a:xfrm>
                <a:off x="8189691" y="893030"/>
                <a:ext cx="108606" cy="114892"/>
              </a:xfrm>
              <a:custGeom>
                <a:avLst/>
                <a:gdLst>
                  <a:gd name="connsiteX0" fmla="*/ 70268 w 108606"/>
                  <a:gd name="connsiteY0" fmla="*/ 45291 h 114892"/>
                  <a:gd name="connsiteX1" fmla="*/ 75263 w 108606"/>
                  <a:gd name="connsiteY1" fmla="*/ 50952 h 114892"/>
                  <a:gd name="connsiteX2" fmla="*/ 69935 w 108606"/>
                  <a:gd name="connsiteY2" fmla="*/ 56281 h 114892"/>
                  <a:gd name="connsiteX3" fmla="*/ 0 w 108606"/>
                  <a:gd name="connsiteY3" fmla="*/ 95244 h 114892"/>
                  <a:gd name="connsiteX4" fmla="*/ 32969 w 108606"/>
                  <a:gd name="connsiteY4" fmla="*/ 114893 h 114892"/>
                  <a:gd name="connsiteX5" fmla="*/ 86253 w 108606"/>
                  <a:gd name="connsiteY5" fmla="*/ 85254 h 114892"/>
                  <a:gd name="connsiteX6" fmla="*/ 108565 w 108606"/>
                  <a:gd name="connsiteY6" fmla="*/ 51951 h 114892"/>
                  <a:gd name="connsiteX7" fmla="*/ 88917 w 108606"/>
                  <a:gd name="connsiteY7" fmla="*/ 17317 h 114892"/>
                  <a:gd name="connsiteX8" fmla="*/ 62941 w 108606"/>
                  <a:gd name="connsiteY8" fmla="*/ 0 h 114892"/>
                  <a:gd name="connsiteX9" fmla="*/ 30638 w 108606"/>
                  <a:gd name="connsiteY9" fmla="*/ 18316 h 114892"/>
                  <a:gd name="connsiteX10" fmla="*/ 70268 w 108606"/>
                  <a:gd name="connsiteY10" fmla="*/ 45291 h 11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606" h="114892">
                    <a:moveTo>
                      <a:pt x="70268" y="45291"/>
                    </a:moveTo>
                    <a:cubicBezTo>
                      <a:pt x="73598" y="47622"/>
                      <a:pt x="75263" y="49953"/>
                      <a:pt x="75263" y="50952"/>
                    </a:cubicBezTo>
                    <a:cubicBezTo>
                      <a:pt x="75263" y="52284"/>
                      <a:pt x="73598" y="54283"/>
                      <a:pt x="69935" y="56281"/>
                    </a:cubicBezTo>
                    <a:lnTo>
                      <a:pt x="0" y="95244"/>
                    </a:lnTo>
                    <a:cubicBezTo>
                      <a:pt x="11656" y="100906"/>
                      <a:pt x="22645" y="107566"/>
                      <a:pt x="32969" y="114893"/>
                    </a:cubicBezTo>
                    <a:lnTo>
                      <a:pt x="86253" y="85254"/>
                    </a:lnTo>
                    <a:cubicBezTo>
                      <a:pt x="99907" y="77594"/>
                      <a:pt x="108232" y="65605"/>
                      <a:pt x="108565" y="51951"/>
                    </a:cubicBezTo>
                    <a:cubicBezTo>
                      <a:pt x="109231" y="38631"/>
                      <a:pt x="101905" y="25976"/>
                      <a:pt x="88917" y="17317"/>
                    </a:cubicBezTo>
                    <a:lnTo>
                      <a:pt x="62941" y="0"/>
                    </a:lnTo>
                    <a:cubicBezTo>
                      <a:pt x="52617" y="7660"/>
                      <a:pt x="41628" y="13654"/>
                      <a:pt x="30638" y="18316"/>
                    </a:cubicBezTo>
                    <a:lnTo>
                      <a:pt x="70268" y="4529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FB3CF11E-8422-B583-4647-D515AC7A6E1A}"/>
                </a:ext>
              </a:extLst>
            </p:cNvPr>
            <p:cNvSpPr/>
            <p:nvPr/>
          </p:nvSpPr>
          <p:spPr>
            <a:xfrm>
              <a:off x="8082791" y="711200"/>
              <a:ext cx="214093" cy="193604"/>
            </a:xfrm>
            <a:custGeom>
              <a:avLst/>
              <a:gdLst>
                <a:gd name="connsiteX0" fmla="*/ 0 w 214093"/>
                <a:gd name="connsiteY0" fmla="*/ 193153 h 193604"/>
                <a:gd name="connsiteX1" fmla="*/ 213800 w 214093"/>
                <a:gd name="connsiteY1" fmla="*/ 0 h 193604"/>
                <a:gd name="connsiteX2" fmla="*/ 140868 w 214093"/>
                <a:gd name="connsiteY2" fmla="*/ 999 h 193604"/>
                <a:gd name="connsiteX3" fmla="*/ 0 w 214093"/>
                <a:gd name="connsiteY3" fmla="*/ 193153 h 19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093" h="193604">
                  <a:moveTo>
                    <a:pt x="0" y="193153"/>
                  </a:moveTo>
                  <a:cubicBezTo>
                    <a:pt x="64606" y="193819"/>
                    <a:pt x="221793" y="208472"/>
                    <a:pt x="213800" y="0"/>
                  </a:cubicBezTo>
                  <a:lnTo>
                    <a:pt x="140868" y="999"/>
                  </a:lnTo>
                  <a:cubicBezTo>
                    <a:pt x="140868" y="-666"/>
                    <a:pt x="143532" y="147862"/>
                    <a:pt x="0" y="193153"/>
                  </a:cubicBezTo>
                  <a:close/>
                </a:path>
              </a:pathLst>
            </a:custGeom>
            <a:solidFill>
              <a:srgbClr val="FAC649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DBB99CA9-E929-1FBF-2A17-2B6D1C67B5A3}"/>
                </a:ext>
              </a:extLst>
            </p:cNvPr>
            <p:cNvSpPr/>
            <p:nvPr/>
          </p:nvSpPr>
          <p:spPr>
            <a:xfrm>
              <a:off x="7980553" y="985056"/>
              <a:ext cx="309988" cy="273964"/>
            </a:xfrm>
            <a:custGeom>
              <a:avLst/>
              <a:gdLst>
                <a:gd name="connsiteX0" fmla="*/ 0 w 309988"/>
                <a:gd name="connsiteY0" fmla="*/ 4217 h 273964"/>
                <a:gd name="connsiteX1" fmla="*/ 309377 w 309988"/>
                <a:gd name="connsiteY1" fmla="*/ 273964 h 273964"/>
                <a:gd name="connsiteX2" fmla="*/ 194818 w 309988"/>
                <a:gd name="connsiteY2" fmla="*/ 272299 h 273964"/>
                <a:gd name="connsiteX3" fmla="*/ 0 w 309988"/>
                <a:gd name="connsiteY3" fmla="*/ 4217 h 27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988" h="273964">
                  <a:moveTo>
                    <a:pt x="0" y="4217"/>
                  </a:moveTo>
                  <a:cubicBezTo>
                    <a:pt x="34967" y="1219"/>
                    <a:pt x="325029" y="-46736"/>
                    <a:pt x="309377" y="273964"/>
                  </a:cubicBezTo>
                  <a:lnTo>
                    <a:pt x="194818" y="272299"/>
                  </a:lnTo>
                  <a:cubicBezTo>
                    <a:pt x="194818" y="272299"/>
                    <a:pt x="213800" y="83143"/>
                    <a:pt x="0" y="4217"/>
                  </a:cubicBezTo>
                  <a:close/>
                </a:path>
              </a:pathLst>
            </a:custGeom>
            <a:solidFill>
              <a:srgbClr val="FAC649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E35C71CC-C554-DDC0-B2D8-C19E2B710580}"/>
              </a:ext>
            </a:extLst>
          </p:cNvPr>
          <p:cNvCxnSpPr>
            <a:cxnSpLocks/>
          </p:cNvCxnSpPr>
          <p:nvPr userDrawn="1"/>
        </p:nvCxnSpPr>
        <p:spPr>
          <a:xfrm flipH="1">
            <a:off x="339848" y="6543227"/>
            <a:ext cx="10329501" cy="0"/>
          </a:xfrm>
          <a:prstGeom prst="line">
            <a:avLst/>
          </a:prstGeom>
          <a:ln w="1905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space réservé du numéro de diapositive 7">
            <a:extLst>
              <a:ext uri="{FF2B5EF4-FFF2-40B4-BE49-F238E27FC236}">
                <a16:creationId xmlns:a16="http://schemas.microsoft.com/office/drawing/2014/main" id="{A3617434-41BF-566F-28C9-B85BFFFA66EA}"/>
              </a:ext>
            </a:extLst>
          </p:cNvPr>
          <p:cNvSpPr txBox="1">
            <a:spLocks/>
          </p:cNvSpPr>
          <p:nvPr userDrawn="1"/>
        </p:nvSpPr>
        <p:spPr>
          <a:xfrm>
            <a:off x="11372913" y="268693"/>
            <a:ext cx="581737" cy="342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Co Headline" panose="020B0603060202020204" pitchFamily="34" charset="0"/>
                <a:ea typeface="+mn-ea"/>
                <a:cs typeface="Co Headline" panose="020B060306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72FD09-1C36-EC48-8EF0-4323CF1A1505}" type="slidenum">
              <a:rPr lang="fr-FR" sz="1100" b="0" smtClean="0">
                <a:solidFill>
                  <a:schemeClr val="bg1"/>
                </a:solidFill>
              </a:rPr>
              <a:pPr/>
              <a:t>‹N°›</a:t>
            </a:fld>
            <a:endParaRPr lang="fr-FR" sz="1200" b="0">
              <a:solidFill>
                <a:schemeClr val="bg1"/>
              </a:solidFill>
            </a:endParaRP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3DBF336A-873A-E444-855B-86758F3B6FF4}"/>
              </a:ext>
            </a:extLst>
          </p:cNvPr>
          <p:cNvCxnSpPr/>
          <p:nvPr userDrawn="1"/>
        </p:nvCxnSpPr>
        <p:spPr>
          <a:xfrm>
            <a:off x="11624317" y="360218"/>
            <a:ext cx="0" cy="164154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re 1">
            <a:extLst>
              <a:ext uri="{FF2B5EF4-FFF2-40B4-BE49-F238E27FC236}">
                <a16:creationId xmlns:a16="http://schemas.microsoft.com/office/drawing/2014/main" id="{232F09EF-4EAA-2C81-7AEA-9E9BA57624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/>
              <a:t>Change the style of the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7B26F23C-9CCB-1C91-CE21-380F792B063E}"/>
              </a:ext>
            </a:extLst>
          </p:cNvPr>
          <p:cNvSpPr txBox="1"/>
          <p:nvPr userDrawn="1"/>
        </p:nvSpPr>
        <p:spPr>
          <a:xfrm>
            <a:off x="9543224" y="308167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err="1">
                <a:solidFill>
                  <a:schemeClr val="bg1"/>
                </a:solidFill>
                <a:latin typeface="Futura Std Book" panose="020B0502020204020303" pitchFamily="34" charset="77"/>
              </a:rPr>
              <a:t>Confidential</a:t>
            </a:r>
            <a:endParaRPr lang="fr-FR" sz="1100">
              <a:solidFill>
                <a:schemeClr val="bg1"/>
              </a:solidFill>
              <a:latin typeface="Futura Std Book" panose="020B0502020204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81872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>
          <p15:clr>
            <a:srgbClr val="FBAE40"/>
          </p15:clr>
        </p15:guide>
        <p15:guide id="4" pos="2026">
          <p15:clr>
            <a:srgbClr val="FBAE40"/>
          </p15:clr>
        </p15:guide>
        <p15:guide id="5" pos="5654">
          <p15:clr>
            <a:srgbClr val="FBAE40"/>
          </p15:clr>
        </p15:guide>
        <p15:guide id="6" orient="horz" pos="1026">
          <p15:clr>
            <a:srgbClr val="FBAE40"/>
          </p15:clr>
        </p15:guide>
        <p15:guide id="7" orient="horz" pos="3294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117A81-8D6A-E525-401A-A52613DD5FE6}"/>
              </a:ext>
            </a:extLst>
          </p:cNvPr>
          <p:cNvSpPr/>
          <p:nvPr userDrawn="1"/>
        </p:nvSpPr>
        <p:spPr>
          <a:xfrm>
            <a:off x="0" y="0"/>
            <a:ext cx="32162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1D7B6-2F3E-7CC3-3461-7187E5A126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937161" y="1642745"/>
            <a:ext cx="5473520" cy="4351338"/>
          </a:xfrm>
          <a:prstGeom prst="rect">
            <a:avLst/>
          </a:prstGeo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98CEBF36-BB19-993B-381F-385D0372A8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9229" y="1643064"/>
            <a:ext cx="4680697" cy="435102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D2922B7-17D9-C6BA-DCC0-3173BC553D87}"/>
              </a:ext>
            </a:extLst>
          </p:cNvPr>
          <p:cNvCxnSpPr>
            <a:cxnSpLocks/>
          </p:cNvCxnSpPr>
          <p:nvPr userDrawn="1"/>
        </p:nvCxnSpPr>
        <p:spPr>
          <a:xfrm flipH="1">
            <a:off x="460760" y="360218"/>
            <a:ext cx="768732" cy="0"/>
          </a:xfrm>
          <a:prstGeom prst="line">
            <a:avLst/>
          </a:prstGeom>
          <a:ln w="6032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8F9D4BB-8C1B-742B-889D-F6544161E858}"/>
              </a:ext>
            </a:extLst>
          </p:cNvPr>
          <p:cNvCxnSpPr>
            <a:cxnSpLocks/>
          </p:cNvCxnSpPr>
          <p:nvPr userDrawn="1"/>
        </p:nvCxnSpPr>
        <p:spPr>
          <a:xfrm flipH="1">
            <a:off x="339848" y="6543227"/>
            <a:ext cx="10390345" cy="0"/>
          </a:xfrm>
          <a:prstGeom prst="line">
            <a:avLst/>
          </a:prstGeom>
          <a:ln w="2540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F94FFC28-B4FE-04F9-31A1-977E41ECE4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/>
              <a:t>Change the style of the </a:t>
            </a:r>
            <a:r>
              <a:rPr lang="fr-FR" err="1"/>
              <a:t>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763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57">
          <p15:clr>
            <a:srgbClr val="FBAE40"/>
          </p15:clr>
        </p15:guide>
        <p15:guide id="4" pos="2026">
          <p15:clr>
            <a:srgbClr val="FBAE40"/>
          </p15:clr>
        </p15:guide>
        <p15:guide id="5" pos="5654">
          <p15:clr>
            <a:srgbClr val="FBAE40"/>
          </p15:clr>
        </p15:guide>
        <p15:guide id="6" orient="horz" pos="210">
          <p15:clr>
            <a:srgbClr val="FBAE40"/>
          </p15:clr>
        </p15:guide>
        <p15:guide id="7" orient="horz" pos="3294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117A81-8D6A-E525-401A-A52613DD5FE6}"/>
              </a:ext>
            </a:extLst>
          </p:cNvPr>
          <p:cNvSpPr/>
          <p:nvPr userDrawn="1"/>
        </p:nvSpPr>
        <p:spPr>
          <a:xfrm>
            <a:off x="8975725" y="0"/>
            <a:ext cx="32162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1D7B6-2F3E-7CC3-3461-7187E5A126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2480" y="1642745"/>
            <a:ext cx="5473520" cy="4351338"/>
          </a:xfrm>
          <a:prstGeom prst="rect">
            <a:avLst/>
          </a:prstGeo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98CEBF36-BB19-993B-381F-385D0372A8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9984" y="1643064"/>
            <a:ext cx="4680697" cy="435102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grpSp>
        <p:nvGrpSpPr>
          <p:cNvPr id="9" name="Graphic 14">
            <a:extLst>
              <a:ext uri="{FF2B5EF4-FFF2-40B4-BE49-F238E27FC236}">
                <a16:creationId xmlns:a16="http://schemas.microsoft.com/office/drawing/2014/main" id="{A4C6D7D2-5827-F483-9C40-CDF6E6A58438}"/>
              </a:ext>
            </a:extLst>
          </p:cNvPr>
          <p:cNvGrpSpPr/>
          <p:nvPr userDrawn="1"/>
        </p:nvGrpSpPr>
        <p:grpSpPr>
          <a:xfrm>
            <a:off x="10758488" y="6382369"/>
            <a:ext cx="1093664" cy="197692"/>
            <a:chOff x="7728536" y="711200"/>
            <a:chExt cx="3655169" cy="660715"/>
          </a:xfrm>
        </p:grpSpPr>
        <p:grpSp>
          <p:nvGrpSpPr>
            <p:cNvPr id="10" name="Graphic 14">
              <a:extLst>
                <a:ext uri="{FF2B5EF4-FFF2-40B4-BE49-F238E27FC236}">
                  <a16:creationId xmlns:a16="http://schemas.microsoft.com/office/drawing/2014/main" id="{F153796B-ACDE-731B-3C7B-5BE92ECCA482}"/>
                </a:ext>
              </a:extLst>
            </p:cNvPr>
            <p:cNvGrpSpPr/>
            <p:nvPr/>
          </p:nvGrpSpPr>
          <p:grpSpPr>
            <a:xfrm>
              <a:off x="9039563" y="1184091"/>
              <a:ext cx="2308841" cy="187824"/>
              <a:chOff x="9039563" y="1184091"/>
              <a:chExt cx="2308841" cy="187824"/>
            </a:xfrm>
            <a:solidFill>
              <a:srgbClr val="F2F2F3"/>
            </a:solidFill>
          </p:grpSpPr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id="{3D3FF9C7-1FD0-AB10-DC43-7F7FB6FE6976}"/>
                  </a:ext>
                </a:extLst>
              </p:cNvPr>
              <p:cNvSpPr/>
              <p:nvPr/>
            </p:nvSpPr>
            <p:spPr>
              <a:xfrm>
                <a:off x="9039563" y="1191084"/>
                <a:ext cx="140202" cy="140535"/>
              </a:xfrm>
              <a:custGeom>
                <a:avLst/>
                <a:gdLst>
                  <a:gd name="connsiteX0" fmla="*/ 0 w 140202"/>
                  <a:gd name="connsiteY0" fmla="*/ 139869 h 140535"/>
                  <a:gd name="connsiteX1" fmla="*/ 10990 w 140202"/>
                  <a:gd name="connsiteY1" fmla="*/ 111229 h 140535"/>
                  <a:gd name="connsiteX2" fmla="*/ 23645 w 140202"/>
                  <a:gd name="connsiteY2" fmla="*/ 79592 h 140535"/>
                  <a:gd name="connsiteX3" fmla="*/ 37299 w 140202"/>
                  <a:gd name="connsiteY3" fmla="*/ 46623 h 140535"/>
                  <a:gd name="connsiteX4" fmla="*/ 51285 w 140202"/>
                  <a:gd name="connsiteY4" fmla="*/ 13987 h 140535"/>
                  <a:gd name="connsiteX5" fmla="*/ 59278 w 140202"/>
                  <a:gd name="connsiteY5" fmla="*/ 2997 h 140535"/>
                  <a:gd name="connsiteX6" fmla="*/ 70601 w 140202"/>
                  <a:gd name="connsiteY6" fmla="*/ 0 h 140535"/>
                  <a:gd name="connsiteX7" fmla="*/ 75596 w 140202"/>
                  <a:gd name="connsiteY7" fmla="*/ 666 h 140535"/>
                  <a:gd name="connsiteX8" fmla="*/ 79925 w 140202"/>
                  <a:gd name="connsiteY8" fmla="*/ 1998 h 140535"/>
                  <a:gd name="connsiteX9" fmla="*/ 82923 w 140202"/>
                  <a:gd name="connsiteY9" fmla="*/ 3330 h 140535"/>
                  <a:gd name="connsiteX10" fmla="*/ 84255 w 140202"/>
                  <a:gd name="connsiteY10" fmla="*/ 4329 h 140535"/>
                  <a:gd name="connsiteX11" fmla="*/ 92247 w 140202"/>
                  <a:gd name="connsiteY11" fmla="*/ 20980 h 140535"/>
                  <a:gd name="connsiteX12" fmla="*/ 102904 w 140202"/>
                  <a:gd name="connsiteY12" fmla="*/ 45624 h 140535"/>
                  <a:gd name="connsiteX13" fmla="*/ 114560 w 140202"/>
                  <a:gd name="connsiteY13" fmla="*/ 73931 h 140535"/>
                  <a:gd name="connsiteX14" fmla="*/ 125882 w 140202"/>
                  <a:gd name="connsiteY14" fmla="*/ 101905 h 140535"/>
                  <a:gd name="connsiteX15" fmla="*/ 134874 w 140202"/>
                  <a:gd name="connsiteY15" fmla="*/ 125549 h 140535"/>
                  <a:gd name="connsiteX16" fmla="*/ 140202 w 140202"/>
                  <a:gd name="connsiteY16" fmla="*/ 140202 h 140535"/>
                  <a:gd name="connsiteX17" fmla="*/ 114560 w 140202"/>
                  <a:gd name="connsiteY17" fmla="*/ 140202 h 140535"/>
                  <a:gd name="connsiteX18" fmla="*/ 111895 w 140202"/>
                  <a:gd name="connsiteY18" fmla="*/ 133542 h 140535"/>
                  <a:gd name="connsiteX19" fmla="*/ 108565 w 140202"/>
                  <a:gd name="connsiteY19" fmla="*/ 124217 h 140535"/>
                  <a:gd name="connsiteX20" fmla="*/ 104902 w 140202"/>
                  <a:gd name="connsiteY20" fmla="*/ 113894 h 140535"/>
                  <a:gd name="connsiteX21" fmla="*/ 101239 w 140202"/>
                  <a:gd name="connsiteY21" fmla="*/ 104902 h 140535"/>
                  <a:gd name="connsiteX22" fmla="*/ 35966 w 140202"/>
                  <a:gd name="connsiteY22" fmla="*/ 104902 h 140535"/>
                  <a:gd name="connsiteX23" fmla="*/ 28307 w 140202"/>
                  <a:gd name="connsiteY23" fmla="*/ 125216 h 140535"/>
                  <a:gd name="connsiteX24" fmla="*/ 22646 w 140202"/>
                  <a:gd name="connsiteY24" fmla="*/ 140535 h 140535"/>
                  <a:gd name="connsiteX25" fmla="*/ 0 w 140202"/>
                  <a:gd name="connsiteY25" fmla="*/ 140535 h 140535"/>
                  <a:gd name="connsiteX26" fmla="*/ 93912 w 140202"/>
                  <a:gd name="connsiteY26" fmla="*/ 83256 h 140535"/>
                  <a:gd name="connsiteX27" fmla="*/ 87585 w 140202"/>
                  <a:gd name="connsiteY27" fmla="*/ 66937 h 140535"/>
                  <a:gd name="connsiteX28" fmla="*/ 80591 w 140202"/>
                  <a:gd name="connsiteY28" fmla="*/ 49620 h 140535"/>
                  <a:gd name="connsiteX29" fmla="*/ 74264 w 140202"/>
                  <a:gd name="connsiteY29" fmla="*/ 34301 h 140535"/>
                  <a:gd name="connsiteX30" fmla="*/ 69602 w 140202"/>
                  <a:gd name="connsiteY30" fmla="*/ 23645 h 140535"/>
                  <a:gd name="connsiteX31" fmla="*/ 63940 w 140202"/>
                  <a:gd name="connsiteY31" fmla="*/ 36299 h 140535"/>
                  <a:gd name="connsiteX32" fmla="*/ 57613 w 140202"/>
                  <a:gd name="connsiteY32" fmla="*/ 51285 h 140535"/>
                  <a:gd name="connsiteX33" fmla="*/ 50952 w 140202"/>
                  <a:gd name="connsiteY33" fmla="*/ 67270 h 140535"/>
                  <a:gd name="connsiteX34" fmla="*/ 44625 w 140202"/>
                  <a:gd name="connsiteY34" fmla="*/ 83256 h 140535"/>
                  <a:gd name="connsiteX35" fmla="*/ 93912 w 140202"/>
                  <a:gd name="connsiteY35" fmla="*/ 83256 h 140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0202" h="140535">
                    <a:moveTo>
                      <a:pt x="0" y="139869"/>
                    </a:moveTo>
                    <a:cubicBezTo>
                      <a:pt x="3330" y="130878"/>
                      <a:pt x="6994" y="121553"/>
                      <a:pt x="10990" y="111229"/>
                    </a:cubicBezTo>
                    <a:cubicBezTo>
                      <a:pt x="14986" y="100906"/>
                      <a:pt x="19315" y="90249"/>
                      <a:pt x="23645" y="79592"/>
                    </a:cubicBezTo>
                    <a:cubicBezTo>
                      <a:pt x="27974" y="68936"/>
                      <a:pt x="32636" y="57946"/>
                      <a:pt x="37299" y="46623"/>
                    </a:cubicBezTo>
                    <a:cubicBezTo>
                      <a:pt x="41961" y="35633"/>
                      <a:pt x="46623" y="24644"/>
                      <a:pt x="51285" y="13987"/>
                    </a:cubicBezTo>
                    <a:cubicBezTo>
                      <a:pt x="53617" y="8659"/>
                      <a:pt x="56281" y="4995"/>
                      <a:pt x="59278" y="2997"/>
                    </a:cubicBezTo>
                    <a:cubicBezTo>
                      <a:pt x="62275" y="999"/>
                      <a:pt x="65938" y="0"/>
                      <a:pt x="70601" y="0"/>
                    </a:cubicBezTo>
                    <a:cubicBezTo>
                      <a:pt x="72266" y="0"/>
                      <a:pt x="73931" y="333"/>
                      <a:pt x="75596" y="666"/>
                    </a:cubicBezTo>
                    <a:cubicBezTo>
                      <a:pt x="77261" y="999"/>
                      <a:pt x="78593" y="1665"/>
                      <a:pt x="79925" y="1998"/>
                    </a:cubicBezTo>
                    <a:cubicBezTo>
                      <a:pt x="81257" y="2664"/>
                      <a:pt x="82256" y="2997"/>
                      <a:pt x="82923" y="3330"/>
                    </a:cubicBezTo>
                    <a:cubicBezTo>
                      <a:pt x="83922" y="3663"/>
                      <a:pt x="84255" y="3996"/>
                      <a:pt x="84255" y="4329"/>
                    </a:cubicBezTo>
                    <a:cubicBezTo>
                      <a:pt x="86253" y="7993"/>
                      <a:pt x="88917" y="13654"/>
                      <a:pt x="92247" y="20980"/>
                    </a:cubicBezTo>
                    <a:cubicBezTo>
                      <a:pt x="95577" y="28307"/>
                      <a:pt x="99241" y="36632"/>
                      <a:pt x="102904" y="45624"/>
                    </a:cubicBezTo>
                    <a:cubicBezTo>
                      <a:pt x="106567" y="54616"/>
                      <a:pt x="110563" y="64273"/>
                      <a:pt x="114560" y="73931"/>
                    </a:cubicBezTo>
                    <a:cubicBezTo>
                      <a:pt x="118556" y="83922"/>
                      <a:pt x="122219" y="93246"/>
                      <a:pt x="125882" y="101905"/>
                    </a:cubicBezTo>
                    <a:cubicBezTo>
                      <a:pt x="129213" y="110563"/>
                      <a:pt x="132210" y="118556"/>
                      <a:pt x="134874" y="125549"/>
                    </a:cubicBezTo>
                    <a:cubicBezTo>
                      <a:pt x="137538" y="132543"/>
                      <a:pt x="139203" y="137205"/>
                      <a:pt x="140202" y="140202"/>
                    </a:cubicBezTo>
                    <a:lnTo>
                      <a:pt x="114560" y="140202"/>
                    </a:lnTo>
                    <a:cubicBezTo>
                      <a:pt x="113894" y="138537"/>
                      <a:pt x="113228" y="136206"/>
                      <a:pt x="111895" y="133542"/>
                    </a:cubicBezTo>
                    <a:cubicBezTo>
                      <a:pt x="110896" y="130545"/>
                      <a:pt x="109564" y="127547"/>
                      <a:pt x="108565" y="124217"/>
                    </a:cubicBezTo>
                    <a:cubicBezTo>
                      <a:pt x="107233" y="120887"/>
                      <a:pt x="105901" y="117557"/>
                      <a:pt x="104902" y="113894"/>
                    </a:cubicBezTo>
                    <a:cubicBezTo>
                      <a:pt x="103570" y="110563"/>
                      <a:pt x="102571" y="107233"/>
                      <a:pt x="101239" y="104902"/>
                    </a:cubicBezTo>
                    <a:lnTo>
                      <a:pt x="35966" y="104902"/>
                    </a:lnTo>
                    <a:cubicBezTo>
                      <a:pt x="32969" y="112228"/>
                      <a:pt x="30638" y="118889"/>
                      <a:pt x="28307" y="125216"/>
                    </a:cubicBezTo>
                    <a:cubicBezTo>
                      <a:pt x="25976" y="131544"/>
                      <a:pt x="24311" y="136539"/>
                      <a:pt x="22646" y="140535"/>
                    </a:cubicBezTo>
                    <a:lnTo>
                      <a:pt x="0" y="140535"/>
                    </a:lnTo>
                    <a:close/>
                    <a:moveTo>
                      <a:pt x="93912" y="83256"/>
                    </a:moveTo>
                    <a:cubicBezTo>
                      <a:pt x="92247" y="78260"/>
                      <a:pt x="89916" y="72932"/>
                      <a:pt x="87585" y="66937"/>
                    </a:cubicBezTo>
                    <a:cubicBezTo>
                      <a:pt x="85254" y="60943"/>
                      <a:pt x="82923" y="55282"/>
                      <a:pt x="80591" y="49620"/>
                    </a:cubicBezTo>
                    <a:cubicBezTo>
                      <a:pt x="78260" y="43959"/>
                      <a:pt x="76262" y="38964"/>
                      <a:pt x="74264" y="34301"/>
                    </a:cubicBezTo>
                    <a:cubicBezTo>
                      <a:pt x="72266" y="29639"/>
                      <a:pt x="70601" y="26309"/>
                      <a:pt x="69602" y="23645"/>
                    </a:cubicBezTo>
                    <a:cubicBezTo>
                      <a:pt x="67937" y="27308"/>
                      <a:pt x="65938" y="31637"/>
                      <a:pt x="63940" y="36299"/>
                    </a:cubicBezTo>
                    <a:cubicBezTo>
                      <a:pt x="61942" y="40962"/>
                      <a:pt x="59611" y="45957"/>
                      <a:pt x="57613" y="51285"/>
                    </a:cubicBezTo>
                    <a:cubicBezTo>
                      <a:pt x="55282" y="56614"/>
                      <a:pt x="53284" y="61942"/>
                      <a:pt x="50952" y="67270"/>
                    </a:cubicBezTo>
                    <a:cubicBezTo>
                      <a:pt x="48621" y="72599"/>
                      <a:pt x="46623" y="77927"/>
                      <a:pt x="44625" y="83256"/>
                    </a:cubicBezTo>
                    <a:lnTo>
                      <a:pt x="93912" y="83256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id="{50E4FD0A-9AD6-34B5-85AA-280696CEE816}"/>
                  </a:ext>
                </a:extLst>
              </p:cNvPr>
              <p:cNvSpPr/>
              <p:nvPr/>
            </p:nvSpPr>
            <p:spPr>
              <a:xfrm>
                <a:off x="9188424" y="1184091"/>
                <a:ext cx="105234" cy="149526"/>
              </a:xfrm>
              <a:custGeom>
                <a:avLst/>
                <a:gdLst>
                  <a:gd name="connsiteX0" fmla="*/ 83256 w 105234"/>
                  <a:gd name="connsiteY0" fmla="*/ 10657 h 149526"/>
                  <a:gd name="connsiteX1" fmla="*/ 86253 w 105234"/>
                  <a:gd name="connsiteY1" fmla="*/ 2664 h 149526"/>
                  <a:gd name="connsiteX2" fmla="*/ 94911 w 105234"/>
                  <a:gd name="connsiteY2" fmla="*/ 0 h 149526"/>
                  <a:gd name="connsiteX3" fmla="*/ 101239 w 105234"/>
                  <a:gd name="connsiteY3" fmla="*/ 999 h 149526"/>
                  <a:gd name="connsiteX4" fmla="*/ 105235 w 105234"/>
                  <a:gd name="connsiteY4" fmla="*/ 2331 h 149526"/>
                  <a:gd name="connsiteX5" fmla="*/ 105235 w 105234"/>
                  <a:gd name="connsiteY5" fmla="*/ 91914 h 149526"/>
                  <a:gd name="connsiteX6" fmla="*/ 101239 w 105234"/>
                  <a:gd name="connsiteY6" fmla="*/ 117224 h 149526"/>
                  <a:gd name="connsiteX7" fmla="*/ 90249 w 105234"/>
                  <a:gd name="connsiteY7" fmla="*/ 135207 h 149526"/>
                  <a:gd name="connsiteX8" fmla="*/ 73598 w 105234"/>
                  <a:gd name="connsiteY8" fmla="*/ 145864 h 149526"/>
                  <a:gd name="connsiteX9" fmla="*/ 52617 w 105234"/>
                  <a:gd name="connsiteY9" fmla="*/ 149527 h 149526"/>
                  <a:gd name="connsiteX10" fmla="*/ 31637 w 105234"/>
                  <a:gd name="connsiteY10" fmla="*/ 145531 h 149526"/>
                  <a:gd name="connsiteX11" fmla="*/ 14986 w 105234"/>
                  <a:gd name="connsiteY11" fmla="*/ 134541 h 149526"/>
                  <a:gd name="connsiteX12" fmla="*/ 3996 w 105234"/>
                  <a:gd name="connsiteY12" fmla="*/ 117890 h 149526"/>
                  <a:gd name="connsiteX13" fmla="*/ 0 w 105234"/>
                  <a:gd name="connsiteY13" fmla="*/ 96909 h 149526"/>
                  <a:gd name="connsiteX14" fmla="*/ 3663 w 105234"/>
                  <a:gd name="connsiteY14" fmla="*/ 75596 h 149526"/>
                  <a:gd name="connsiteX15" fmla="*/ 14320 w 105234"/>
                  <a:gd name="connsiteY15" fmla="*/ 58945 h 149526"/>
                  <a:gd name="connsiteX16" fmla="*/ 29972 w 105234"/>
                  <a:gd name="connsiteY16" fmla="*/ 47955 h 149526"/>
                  <a:gd name="connsiteX17" fmla="*/ 49620 w 105234"/>
                  <a:gd name="connsiteY17" fmla="*/ 43959 h 149526"/>
                  <a:gd name="connsiteX18" fmla="*/ 69602 w 105234"/>
                  <a:gd name="connsiteY18" fmla="*/ 48288 h 149526"/>
                  <a:gd name="connsiteX19" fmla="*/ 82923 w 105234"/>
                  <a:gd name="connsiteY19" fmla="*/ 59278 h 149526"/>
                  <a:gd name="connsiteX20" fmla="*/ 82923 w 105234"/>
                  <a:gd name="connsiteY20" fmla="*/ 10657 h 149526"/>
                  <a:gd name="connsiteX21" fmla="*/ 83256 w 105234"/>
                  <a:gd name="connsiteY21" fmla="*/ 96909 h 149526"/>
                  <a:gd name="connsiteX22" fmla="*/ 80924 w 105234"/>
                  <a:gd name="connsiteY22" fmla="*/ 84255 h 149526"/>
                  <a:gd name="connsiteX23" fmla="*/ 74930 w 105234"/>
                  <a:gd name="connsiteY23" fmla="*/ 73931 h 149526"/>
                  <a:gd name="connsiteX24" fmla="*/ 65605 w 105234"/>
                  <a:gd name="connsiteY24" fmla="*/ 66937 h 149526"/>
                  <a:gd name="connsiteX25" fmla="*/ 53283 w 105234"/>
                  <a:gd name="connsiteY25" fmla="*/ 64606 h 149526"/>
                  <a:gd name="connsiteX26" fmla="*/ 40962 w 105234"/>
                  <a:gd name="connsiteY26" fmla="*/ 66937 h 149526"/>
                  <a:gd name="connsiteX27" fmla="*/ 31637 w 105234"/>
                  <a:gd name="connsiteY27" fmla="*/ 73598 h 149526"/>
                  <a:gd name="connsiteX28" fmla="*/ 25643 w 105234"/>
                  <a:gd name="connsiteY28" fmla="*/ 83922 h 149526"/>
                  <a:gd name="connsiteX29" fmla="*/ 23645 w 105234"/>
                  <a:gd name="connsiteY29" fmla="*/ 96909 h 149526"/>
                  <a:gd name="connsiteX30" fmla="*/ 25643 w 105234"/>
                  <a:gd name="connsiteY30" fmla="*/ 109897 h 149526"/>
                  <a:gd name="connsiteX31" fmla="*/ 31637 w 105234"/>
                  <a:gd name="connsiteY31" fmla="*/ 119888 h 149526"/>
                  <a:gd name="connsiteX32" fmla="*/ 40962 w 105234"/>
                  <a:gd name="connsiteY32" fmla="*/ 126548 h 149526"/>
                  <a:gd name="connsiteX33" fmla="*/ 53283 w 105234"/>
                  <a:gd name="connsiteY33" fmla="*/ 128880 h 149526"/>
                  <a:gd name="connsiteX34" fmla="*/ 65605 w 105234"/>
                  <a:gd name="connsiteY34" fmla="*/ 126548 h 149526"/>
                  <a:gd name="connsiteX35" fmla="*/ 74930 w 105234"/>
                  <a:gd name="connsiteY35" fmla="*/ 119888 h 149526"/>
                  <a:gd name="connsiteX36" fmla="*/ 80924 w 105234"/>
                  <a:gd name="connsiteY36" fmla="*/ 109897 h 149526"/>
                  <a:gd name="connsiteX37" fmla="*/ 83256 w 105234"/>
                  <a:gd name="connsiteY37" fmla="*/ 96909 h 14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5234" h="149526">
                    <a:moveTo>
                      <a:pt x="83256" y="10657"/>
                    </a:moveTo>
                    <a:cubicBezTo>
                      <a:pt x="83256" y="6993"/>
                      <a:pt x="84255" y="4329"/>
                      <a:pt x="86253" y="2664"/>
                    </a:cubicBezTo>
                    <a:cubicBezTo>
                      <a:pt x="88251" y="999"/>
                      <a:pt x="91248" y="0"/>
                      <a:pt x="94911" y="0"/>
                    </a:cubicBezTo>
                    <a:cubicBezTo>
                      <a:pt x="97242" y="0"/>
                      <a:pt x="99241" y="333"/>
                      <a:pt x="101239" y="999"/>
                    </a:cubicBezTo>
                    <a:cubicBezTo>
                      <a:pt x="103237" y="1665"/>
                      <a:pt x="104569" y="1998"/>
                      <a:pt x="105235" y="2331"/>
                    </a:cubicBezTo>
                    <a:lnTo>
                      <a:pt x="105235" y="91914"/>
                    </a:lnTo>
                    <a:cubicBezTo>
                      <a:pt x="105235" y="101572"/>
                      <a:pt x="103903" y="109897"/>
                      <a:pt x="101239" y="117224"/>
                    </a:cubicBezTo>
                    <a:cubicBezTo>
                      <a:pt x="98574" y="124550"/>
                      <a:pt x="94911" y="130212"/>
                      <a:pt x="90249" y="135207"/>
                    </a:cubicBezTo>
                    <a:cubicBezTo>
                      <a:pt x="85587" y="139869"/>
                      <a:pt x="79925" y="143533"/>
                      <a:pt x="73598" y="145864"/>
                    </a:cubicBezTo>
                    <a:cubicBezTo>
                      <a:pt x="67270" y="148195"/>
                      <a:pt x="60277" y="149527"/>
                      <a:pt x="52617" y="149527"/>
                    </a:cubicBezTo>
                    <a:cubicBezTo>
                      <a:pt x="44958" y="149527"/>
                      <a:pt x="37964" y="148195"/>
                      <a:pt x="31637" y="145531"/>
                    </a:cubicBezTo>
                    <a:cubicBezTo>
                      <a:pt x="25310" y="142866"/>
                      <a:pt x="19648" y="139203"/>
                      <a:pt x="14986" y="134541"/>
                    </a:cubicBezTo>
                    <a:cubicBezTo>
                      <a:pt x="10324" y="129879"/>
                      <a:pt x="6660" y="124217"/>
                      <a:pt x="3996" y="117890"/>
                    </a:cubicBezTo>
                    <a:cubicBezTo>
                      <a:pt x="1332" y="111229"/>
                      <a:pt x="0" y="104236"/>
                      <a:pt x="0" y="96909"/>
                    </a:cubicBezTo>
                    <a:cubicBezTo>
                      <a:pt x="0" y="89250"/>
                      <a:pt x="1332" y="82256"/>
                      <a:pt x="3663" y="75596"/>
                    </a:cubicBezTo>
                    <a:cubicBezTo>
                      <a:pt x="6327" y="69269"/>
                      <a:pt x="9658" y="63607"/>
                      <a:pt x="14320" y="58945"/>
                    </a:cubicBezTo>
                    <a:cubicBezTo>
                      <a:pt x="18649" y="54283"/>
                      <a:pt x="23978" y="50619"/>
                      <a:pt x="29972" y="47955"/>
                    </a:cubicBezTo>
                    <a:cubicBezTo>
                      <a:pt x="35966" y="45291"/>
                      <a:pt x="42627" y="43959"/>
                      <a:pt x="49620" y="43959"/>
                    </a:cubicBezTo>
                    <a:cubicBezTo>
                      <a:pt x="57280" y="43959"/>
                      <a:pt x="63607" y="45291"/>
                      <a:pt x="69602" y="48288"/>
                    </a:cubicBezTo>
                    <a:cubicBezTo>
                      <a:pt x="75263" y="51285"/>
                      <a:pt x="79925" y="54949"/>
                      <a:pt x="82923" y="59278"/>
                    </a:cubicBezTo>
                    <a:lnTo>
                      <a:pt x="82923" y="10657"/>
                    </a:lnTo>
                    <a:close/>
                    <a:moveTo>
                      <a:pt x="83256" y="96909"/>
                    </a:moveTo>
                    <a:cubicBezTo>
                      <a:pt x="83256" y="92247"/>
                      <a:pt x="82589" y="88251"/>
                      <a:pt x="80924" y="84255"/>
                    </a:cubicBezTo>
                    <a:cubicBezTo>
                      <a:pt x="79592" y="80258"/>
                      <a:pt x="77261" y="76928"/>
                      <a:pt x="74930" y="73931"/>
                    </a:cubicBezTo>
                    <a:cubicBezTo>
                      <a:pt x="72266" y="70934"/>
                      <a:pt x="69269" y="68603"/>
                      <a:pt x="65605" y="66937"/>
                    </a:cubicBezTo>
                    <a:cubicBezTo>
                      <a:pt x="61942" y="65272"/>
                      <a:pt x="57946" y="64606"/>
                      <a:pt x="53283" y="64606"/>
                    </a:cubicBezTo>
                    <a:cubicBezTo>
                      <a:pt x="48621" y="64606"/>
                      <a:pt x="44625" y="65272"/>
                      <a:pt x="40962" y="66937"/>
                    </a:cubicBezTo>
                    <a:cubicBezTo>
                      <a:pt x="37298" y="68603"/>
                      <a:pt x="34301" y="70934"/>
                      <a:pt x="31637" y="73598"/>
                    </a:cubicBezTo>
                    <a:cubicBezTo>
                      <a:pt x="28973" y="76595"/>
                      <a:pt x="26975" y="79925"/>
                      <a:pt x="25643" y="83922"/>
                    </a:cubicBezTo>
                    <a:cubicBezTo>
                      <a:pt x="24311" y="87918"/>
                      <a:pt x="23645" y="92247"/>
                      <a:pt x="23645" y="96909"/>
                    </a:cubicBezTo>
                    <a:cubicBezTo>
                      <a:pt x="23645" y="101572"/>
                      <a:pt x="24311" y="105901"/>
                      <a:pt x="25643" y="109897"/>
                    </a:cubicBezTo>
                    <a:cubicBezTo>
                      <a:pt x="26975" y="113894"/>
                      <a:pt x="28973" y="117224"/>
                      <a:pt x="31637" y="119888"/>
                    </a:cubicBezTo>
                    <a:cubicBezTo>
                      <a:pt x="34301" y="122885"/>
                      <a:pt x="37298" y="124883"/>
                      <a:pt x="40962" y="126548"/>
                    </a:cubicBezTo>
                    <a:cubicBezTo>
                      <a:pt x="44625" y="128213"/>
                      <a:pt x="48621" y="128880"/>
                      <a:pt x="53283" y="128880"/>
                    </a:cubicBezTo>
                    <a:cubicBezTo>
                      <a:pt x="57613" y="128880"/>
                      <a:pt x="61609" y="128213"/>
                      <a:pt x="65605" y="126548"/>
                    </a:cubicBezTo>
                    <a:cubicBezTo>
                      <a:pt x="69269" y="124883"/>
                      <a:pt x="72599" y="122885"/>
                      <a:pt x="74930" y="119888"/>
                    </a:cubicBezTo>
                    <a:cubicBezTo>
                      <a:pt x="77594" y="117224"/>
                      <a:pt x="79592" y="113561"/>
                      <a:pt x="80924" y="109897"/>
                    </a:cubicBezTo>
                    <a:cubicBezTo>
                      <a:pt x="82589" y="105901"/>
                      <a:pt x="83256" y="101572"/>
                      <a:pt x="83256" y="96909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id="{09956F8C-22EF-E563-0C63-CDD49871E8D3}"/>
                  </a:ext>
                </a:extLst>
              </p:cNvPr>
              <p:cNvSpPr/>
              <p:nvPr/>
            </p:nvSpPr>
            <p:spPr>
              <a:xfrm>
                <a:off x="9304649" y="1230714"/>
                <a:ext cx="106900" cy="100239"/>
              </a:xfrm>
              <a:custGeom>
                <a:avLst/>
                <a:gdLst>
                  <a:gd name="connsiteX0" fmla="*/ 40962 w 106900"/>
                  <a:gd name="connsiteY0" fmla="*/ 100240 h 100239"/>
                  <a:gd name="connsiteX1" fmla="*/ 24311 w 106900"/>
                  <a:gd name="connsiteY1" fmla="*/ 67603 h 100239"/>
                  <a:gd name="connsiteX2" fmla="*/ 11323 w 106900"/>
                  <a:gd name="connsiteY2" fmla="*/ 40296 h 100239"/>
                  <a:gd name="connsiteX3" fmla="*/ 2997 w 106900"/>
                  <a:gd name="connsiteY3" fmla="*/ 20314 h 100239"/>
                  <a:gd name="connsiteX4" fmla="*/ 0 w 106900"/>
                  <a:gd name="connsiteY4" fmla="*/ 9991 h 100239"/>
                  <a:gd name="connsiteX5" fmla="*/ 2664 w 106900"/>
                  <a:gd name="connsiteY5" fmla="*/ 2997 h 100239"/>
                  <a:gd name="connsiteX6" fmla="*/ 10990 w 106900"/>
                  <a:gd name="connsiteY6" fmla="*/ 0 h 100239"/>
                  <a:gd name="connsiteX7" fmla="*/ 17650 w 106900"/>
                  <a:gd name="connsiteY7" fmla="*/ 666 h 100239"/>
                  <a:gd name="connsiteX8" fmla="*/ 20647 w 106900"/>
                  <a:gd name="connsiteY8" fmla="*/ 1998 h 100239"/>
                  <a:gd name="connsiteX9" fmla="*/ 28973 w 106900"/>
                  <a:gd name="connsiteY9" fmla="*/ 23645 h 100239"/>
                  <a:gd name="connsiteX10" fmla="*/ 37964 w 106900"/>
                  <a:gd name="connsiteY10" fmla="*/ 44625 h 100239"/>
                  <a:gd name="connsiteX11" fmla="*/ 46290 w 106900"/>
                  <a:gd name="connsiteY11" fmla="*/ 62608 h 100239"/>
                  <a:gd name="connsiteX12" fmla="*/ 52617 w 106900"/>
                  <a:gd name="connsiteY12" fmla="*/ 75929 h 100239"/>
                  <a:gd name="connsiteX13" fmla="*/ 60610 w 106900"/>
                  <a:gd name="connsiteY13" fmla="*/ 58945 h 100239"/>
                  <a:gd name="connsiteX14" fmla="*/ 68936 w 106900"/>
                  <a:gd name="connsiteY14" fmla="*/ 39630 h 100239"/>
                  <a:gd name="connsiteX15" fmla="*/ 76262 w 106900"/>
                  <a:gd name="connsiteY15" fmla="*/ 22312 h 100239"/>
                  <a:gd name="connsiteX16" fmla="*/ 80924 w 106900"/>
                  <a:gd name="connsiteY16" fmla="*/ 10990 h 100239"/>
                  <a:gd name="connsiteX17" fmla="*/ 85587 w 106900"/>
                  <a:gd name="connsiteY17" fmla="*/ 2997 h 100239"/>
                  <a:gd name="connsiteX18" fmla="*/ 94245 w 106900"/>
                  <a:gd name="connsiteY18" fmla="*/ 0 h 100239"/>
                  <a:gd name="connsiteX19" fmla="*/ 103237 w 106900"/>
                  <a:gd name="connsiteY19" fmla="*/ 1998 h 100239"/>
                  <a:gd name="connsiteX20" fmla="*/ 106900 w 106900"/>
                  <a:gd name="connsiteY20" fmla="*/ 4329 h 100239"/>
                  <a:gd name="connsiteX21" fmla="*/ 102904 w 106900"/>
                  <a:gd name="connsiteY21" fmla="*/ 15652 h 100239"/>
                  <a:gd name="connsiteX22" fmla="*/ 96243 w 106900"/>
                  <a:gd name="connsiteY22" fmla="*/ 31970 h 100239"/>
                  <a:gd name="connsiteX23" fmla="*/ 87585 w 106900"/>
                  <a:gd name="connsiteY23" fmla="*/ 50619 h 100239"/>
                  <a:gd name="connsiteX24" fmla="*/ 78593 w 106900"/>
                  <a:gd name="connsiteY24" fmla="*/ 69602 h 100239"/>
                  <a:gd name="connsiteX25" fmla="*/ 70268 w 106900"/>
                  <a:gd name="connsiteY25" fmla="*/ 86919 h 100239"/>
                  <a:gd name="connsiteX26" fmla="*/ 63607 w 106900"/>
                  <a:gd name="connsiteY26" fmla="*/ 99907 h 100239"/>
                  <a:gd name="connsiteX27" fmla="*/ 40962 w 106900"/>
                  <a:gd name="connsiteY27" fmla="*/ 99907 h 100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6900" h="100239">
                    <a:moveTo>
                      <a:pt x="40962" y="100240"/>
                    </a:moveTo>
                    <a:cubicBezTo>
                      <a:pt x="34967" y="88584"/>
                      <a:pt x="29306" y="77927"/>
                      <a:pt x="24311" y="67603"/>
                    </a:cubicBezTo>
                    <a:cubicBezTo>
                      <a:pt x="19315" y="57613"/>
                      <a:pt x="14986" y="48288"/>
                      <a:pt x="11323" y="40296"/>
                    </a:cubicBezTo>
                    <a:cubicBezTo>
                      <a:pt x="7659" y="32303"/>
                      <a:pt x="4995" y="25643"/>
                      <a:pt x="2997" y="20314"/>
                    </a:cubicBezTo>
                    <a:cubicBezTo>
                      <a:pt x="999" y="14986"/>
                      <a:pt x="0" y="11656"/>
                      <a:pt x="0" y="9991"/>
                    </a:cubicBezTo>
                    <a:cubicBezTo>
                      <a:pt x="0" y="7326"/>
                      <a:pt x="999" y="4995"/>
                      <a:pt x="2664" y="2997"/>
                    </a:cubicBezTo>
                    <a:cubicBezTo>
                      <a:pt x="4329" y="999"/>
                      <a:pt x="7326" y="0"/>
                      <a:pt x="10990" y="0"/>
                    </a:cubicBezTo>
                    <a:cubicBezTo>
                      <a:pt x="13654" y="0"/>
                      <a:pt x="15985" y="333"/>
                      <a:pt x="17650" y="666"/>
                    </a:cubicBezTo>
                    <a:cubicBezTo>
                      <a:pt x="19315" y="1332"/>
                      <a:pt x="20314" y="1665"/>
                      <a:pt x="20647" y="1998"/>
                    </a:cubicBezTo>
                    <a:cubicBezTo>
                      <a:pt x="23311" y="9325"/>
                      <a:pt x="25976" y="16318"/>
                      <a:pt x="28973" y="23645"/>
                    </a:cubicBezTo>
                    <a:cubicBezTo>
                      <a:pt x="31970" y="30971"/>
                      <a:pt x="34967" y="37964"/>
                      <a:pt x="37964" y="44625"/>
                    </a:cubicBezTo>
                    <a:cubicBezTo>
                      <a:pt x="40962" y="51285"/>
                      <a:pt x="43626" y="57280"/>
                      <a:pt x="46290" y="62608"/>
                    </a:cubicBezTo>
                    <a:cubicBezTo>
                      <a:pt x="48954" y="67936"/>
                      <a:pt x="50952" y="72266"/>
                      <a:pt x="52617" y="75929"/>
                    </a:cubicBezTo>
                    <a:cubicBezTo>
                      <a:pt x="54949" y="71267"/>
                      <a:pt x="57613" y="65605"/>
                      <a:pt x="60610" y="58945"/>
                    </a:cubicBezTo>
                    <a:cubicBezTo>
                      <a:pt x="63607" y="52284"/>
                      <a:pt x="66271" y="45957"/>
                      <a:pt x="68936" y="39630"/>
                    </a:cubicBezTo>
                    <a:cubicBezTo>
                      <a:pt x="71600" y="33302"/>
                      <a:pt x="73931" y="27308"/>
                      <a:pt x="76262" y="22312"/>
                    </a:cubicBezTo>
                    <a:cubicBezTo>
                      <a:pt x="78260" y="16984"/>
                      <a:pt x="79925" y="13321"/>
                      <a:pt x="80924" y="10990"/>
                    </a:cubicBezTo>
                    <a:cubicBezTo>
                      <a:pt x="82256" y="7659"/>
                      <a:pt x="83921" y="4995"/>
                      <a:pt x="85587" y="2997"/>
                    </a:cubicBezTo>
                    <a:cubicBezTo>
                      <a:pt x="87252" y="999"/>
                      <a:pt x="90249" y="0"/>
                      <a:pt x="94245" y="0"/>
                    </a:cubicBezTo>
                    <a:cubicBezTo>
                      <a:pt x="97908" y="0"/>
                      <a:pt x="100906" y="666"/>
                      <a:pt x="103237" y="1998"/>
                    </a:cubicBezTo>
                    <a:cubicBezTo>
                      <a:pt x="105568" y="3330"/>
                      <a:pt x="106900" y="3996"/>
                      <a:pt x="106900" y="4329"/>
                    </a:cubicBezTo>
                    <a:cubicBezTo>
                      <a:pt x="106234" y="6993"/>
                      <a:pt x="104902" y="10990"/>
                      <a:pt x="102904" y="15652"/>
                    </a:cubicBezTo>
                    <a:cubicBezTo>
                      <a:pt x="100906" y="20647"/>
                      <a:pt x="98907" y="25976"/>
                      <a:pt x="96243" y="31970"/>
                    </a:cubicBezTo>
                    <a:cubicBezTo>
                      <a:pt x="93579" y="37964"/>
                      <a:pt x="90582" y="44292"/>
                      <a:pt x="87585" y="50619"/>
                    </a:cubicBezTo>
                    <a:cubicBezTo>
                      <a:pt x="84587" y="57280"/>
                      <a:pt x="81590" y="63607"/>
                      <a:pt x="78593" y="69602"/>
                    </a:cubicBezTo>
                    <a:cubicBezTo>
                      <a:pt x="75596" y="75929"/>
                      <a:pt x="72932" y="81590"/>
                      <a:pt x="70268" y="86919"/>
                    </a:cubicBezTo>
                    <a:cubicBezTo>
                      <a:pt x="67603" y="92247"/>
                      <a:pt x="65272" y="96576"/>
                      <a:pt x="63607" y="99907"/>
                    </a:cubicBezTo>
                    <a:lnTo>
                      <a:pt x="40962" y="99907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id="{20D5F21A-4FA0-173C-CD61-6FB134BEDFE4}"/>
                  </a:ext>
                </a:extLst>
              </p:cNvPr>
              <p:cNvSpPr/>
              <p:nvPr/>
            </p:nvSpPr>
            <p:spPr>
              <a:xfrm>
                <a:off x="9417543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69 w 93246"/>
                  <a:gd name="connsiteY15" fmla="*/ 29972 h 105567"/>
                  <a:gd name="connsiteX16" fmla="*/ 62275 w 93246"/>
                  <a:gd name="connsiteY16" fmla="*/ 22646 h 105567"/>
                  <a:gd name="connsiteX17" fmla="*/ 52951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2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10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7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7" y="103570"/>
                      <a:pt x="81257" y="103903"/>
                      <a:pt x="77261" y="104236"/>
                    </a:cubicBezTo>
                    <a:cubicBezTo>
                      <a:pt x="73598" y="104569"/>
                      <a:pt x="69269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994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7" y="40296"/>
                      <a:pt x="46623" y="40296"/>
                    </a:cubicBezTo>
                    <a:cubicBezTo>
                      <a:pt x="51618" y="40296"/>
                      <a:pt x="56281" y="40629"/>
                      <a:pt x="60610" y="40629"/>
                    </a:cubicBezTo>
                    <a:cubicBezTo>
                      <a:pt x="64939" y="40962"/>
                      <a:pt x="68269" y="41295"/>
                      <a:pt x="70601" y="41628"/>
                    </a:cubicBezTo>
                    <a:cubicBezTo>
                      <a:pt x="70601" y="36965"/>
                      <a:pt x="69935" y="33302"/>
                      <a:pt x="68269" y="29972"/>
                    </a:cubicBezTo>
                    <a:cubicBezTo>
                      <a:pt x="66937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1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2" y="17317"/>
                      <a:pt x="8992" y="14653"/>
                    </a:cubicBezTo>
                    <a:cubicBezTo>
                      <a:pt x="8992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10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69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8" y="77927"/>
                      <a:pt x="23977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6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id="{D986C50D-0ED6-22DD-F7FA-18D715D112FD}"/>
                  </a:ext>
                </a:extLst>
              </p:cNvPr>
              <p:cNvSpPr/>
              <p:nvPr/>
            </p:nvSpPr>
            <p:spPr>
              <a:xfrm>
                <a:off x="9533435" y="1228383"/>
                <a:ext cx="95244" cy="102570"/>
              </a:xfrm>
              <a:custGeom>
                <a:avLst/>
                <a:gdLst>
                  <a:gd name="connsiteX0" fmla="*/ 0 w 95244"/>
                  <a:gd name="connsiteY0" fmla="*/ 42294 h 102570"/>
                  <a:gd name="connsiteX1" fmla="*/ 3663 w 95244"/>
                  <a:gd name="connsiteY1" fmla="*/ 24644 h 102570"/>
                  <a:gd name="connsiteX2" fmla="*/ 13654 w 95244"/>
                  <a:gd name="connsiteY2" fmla="*/ 11323 h 102570"/>
                  <a:gd name="connsiteX3" fmla="*/ 28640 w 95244"/>
                  <a:gd name="connsiteY3" fmla="*/ 2997 h 102570"/>
                  <a:gd name="connsiteX4" fmla="*/ 47622 w 95244"/>
                  <a:gd name="connsiteY4" fmla="*/ 0 h 102570"/>
                  <a:gd name="connsiteX5" fmla="*/ 66604 w 95244"/>
                  <a:gd name="connsiteY5" fmla="*/ 2997 h 102570"/>
                  <a:gd name="connsiteX6" fmla="*/ 81590 w 95244"/>
                  <a:gd name="connsiteY6" fmla="*/ 11323 h 102570"/>
                  <a:gd name="connsiteX7" fmla="*/ 91581 w 95244"/>
                  <a:gd name="connsiteY7" fmla="*/ 24644 h 102570"/>
                  <a:gd name="connsiteX8" fmla="*/ 95244 w 95244"/>
                  <a:gd name="connsiteY8" fmla="*/ 42294 h 102570"/>
                  <a:gd name="connsiteX9" fmla="*/ 95244 w 95244"/>
                  <a:gd name="connsiteY9" fmla="*/ 102571 h 102570"/>
                  <a:gd name="connsiteX10" fmla="*/ 72932 w 95244"/>
                  <a:gd name="connsiteY10" fmla="*/ 102571 h 102570"/>
                  <a:gd name="connsiteX11" fmla="*/ 72932 w 95244"/>
                  <a:gd name="connsiteY11" fmla="*/ 47955 h 102570"/>
                  <a:gd name="connsiteX12" fmla="*/ 66604 w 95244"/>
                  <a:gd name="connsiteY12" fmla="*/ 27308 h 102570"/>
                  <a:gd name="connsiteX13" fmla="*/ 47622 w 95244"/>
                  <a:gd name="connsiteY13" fmla="*/ 20314 h 102570"/>
                  <a:gd name="connsiteX14" fmla="*/ 28640 w 95244"/>
                  <a:gd name="connsiteY14" fmla="*/ 27308 h 102570"/>
                  <a:gd name="connsiteX15" fmla="*/ 22312 w 95244"/>
                  <a:gd name="connsiteY15" fmla="*/ 47955 h 102570"/>
                  <a:gd name="connsiteX16" fmla="*/ 22312 w 95244"/>
                  <a:gd name="connsiteY16" fmla="*/ 102571 h 102570"/>
                  <a:gd name="connsiteX17" fmla="*/ 0 w 95244"/>
                  <a:gd name="connsiteY17" fmla="*/ 102571 h 102570"/>
                  <a:gd name="connsiteX18" fmla="*/ 0 w 95244"/>
                  <a:gd name="connsiteY18" fmla="*/ 42294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244" h="102570">
                    <a:moveTo>
                      <a:pt x="0" y="42294"/>
                    </a:moveTo>
                    <a:cubicBezTo>
                      <a:pt x="0" y="35633"/>
                      <a:pt x="1332" y="29639"/>
                      <a:pt x="3663" y="24644"/>
                    </a:cubicBezTo>
                    <a:cubicBezTo>
                      <a:pt x="5994" y="19315"/>
                      <a:pt x="9325" y="14986"/>
                      <a:pt x="13654" y="11323"/>
                    </a:cubicBezTo>
                    <a:cubicBezTo>
                      <a:pt x="17983" y="7660"/>
                      <a:pt x="22978" y="4995"/>
                      <a:pt x="28640" y="2997"/>
                    </a:cubicBezTo>
                    <a:cubicBezTo>
                      <a:pt x="34301" y="999"/>
                      <a:pt x="40629" y="0"/>
                      <a:pt x="47622" y="0"/>
                    </a:cubicBezTo>
                    <a:cubicBezTo>
                      <a:pt x="54616" y="0"/>
                      <a:pt x="60943" y="999"/>
                      <a:pt x="66604" y="2997"/>
                    </a:cubicBezTo>
                    <a:cubicBezTo>
                      <a:pt x="72599" y="4995"/>
                      <a:pt x="77594" y="7660"/>
                      <a:pt x="81590" y="11323"/>
                    </a:cubicBezTo>
                    <a:cubicBezTo>
                      <a:pt x="85920" y="14986"/>
                      <a:pt x="88917" y="19315"/>
                      <a:pt x="91581" y="24644"/>
                    </a:cubicBezTo>
                    <a:cubicBezTo>
                      <a:pt x="93912" y="29972"/>
                      <a:pt x="95244" y="35966"/>
                      <a:pt x="95244" y="42294"/>
                    </a:cubicBezTo>
                    <a:lnTo>
                      <a:pt x="95244" y="102571"/>
                    </a:lnTo>
                    <a:lnTo>
                      <a:pt x="72932" y="102571"/>
                    </a:lnTo>
                    <a:lnTo>
                      <a:pt x="72932" y="47955"/>
                    </a:lnTo>
                    <a:cubicBezTo>
                      <a:pt x="72932" y="38964"/>
                      <a:pt x="70934" y="31970"/>
                      <a:pt x="66604" y="27308"/>
                    </a:cubicBezTo>
                    <a:cubicBezTo>
                      <a:pt x="62275" y="22645"/>
                      <a:pt x="55948" y="20314"/>
                      <a:pt x="47622" y="20314"/>
                    </a:cubicBezTo>
                    <a:cubicBezTo>
                      <a:pt x="39297" y="20314"/>
                      <a:pt x="32969" y="22645"/>
                      <a:pt x="28640" y="27308"/>
                    </a:cubicBezTo>
                    <a:cubicBezTo>
                      <a:pt x="24311" y="31970"/>
                      <a:pt x="22312" y="38964"/>
                      <a:pt x="22312" y="47955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4229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id="{B21AAA7C-F9EB-A448-1740-B6E3944D0E44}"/>
                  </a:ext>
                </a:extLst>
              </p:cNvPr>
              <p:cNvSpPr/>
              <p:nvPr/>
            </p:nvSpPr>
            <p:spPr>
              <a:xfrm>
                <a:off x="9647328" y="1228383"/>
                <a:ext cx="88583" cy="105234"/>
              </a:xfrm>
              <a:custGeom>
                <a:avLst/>
                <a:gdLst>
                  <a:gd name="connsiteX0" fmla="*/ 88584 w 88583"/>
                  <a:gd name="connsiteY0" fmla="*/ 95244 h 105234"/>
                  <a:gd name="connsiteX1" fmla="*/ 82923 w 88583"/>
                  <a:gd name="connsiteY1" fmla="*/ 98575 h 105234"/>
                  <a:gd name="connsiteX2" fmla="*/ 75263 w 88583"/>
                  <a:gd name="connsiteY2" fmla="*/ 101905 h 105234"/>
                  <a:gd name="connsiteX3" fmla="*/ 65272 w 88583"/>
                  <a:gd name="connsiteY3" fmla="*/ 104236 h 105234"/>
                  <a:gd name="connsiteX4" fmla="*/ 52618 w 88583"/>
                  <a:gd name="connsiteY4" fmla="*/ 105235 h 105234"/>
                  <a:gd name="connsiteX5" fmla="*/ 32303 w 88583"/>
                  <a:gd name="connsiteY5" fmla="*/ 101905 h 105234"/>
                  <a:gd name="connsiteX6" fmla="*/ 15652 w 88583"/>
                  <a:gd name="connsiteY6" fmla="*/ 91914 h 105234"/>
                  <a:gd name="connsiteX7" fmla="*/ 4329 w 88583"/>
                  <a:gd name="connsiteY7" fmla="*/ 75596 h 105234"/>
                  <a:gd name="connsiteX8" fmla="*/ 0 w 88583"/>
                  <a:gd name="connsiteY8" fmla="*/ 52951 h 105234"/>
                  <a:gd name="connsiteX9" fmla="*/ 3996 w 88583"/>
                  <a:gd name="connsiteY9" fmla="*/ 30305 h 105234"/>
                  <a:gd name="connsiteX10" fmla="*/ 15319 w 88583"/>
                  <a:gd name="connsiteY10" fmla="*/ 13654 h 105234"/>
                  <a:gd name="connsiteX11" fmla="*/ 32303 w 88583"/>
                  <a:gd name="connsiteY11" fmla="*/ 3330 h 105234"/>
                  <a:gd name="connsiteX12" fmla="*/ 53284 w 88583"/>
                  <a:gd name="connsiteY12" fmla="*/ 0 h 105234"/>
                  <a:gd name="connsiteX13" fmla="*/ 69602 w 88583"/>
                  <a:gd name="connsiteY13" fmla="*/ 1665 h 105234"/>
                  <a:gd name="connsiteX14" fmla="*/ 80591 w 88583"/>
                  <a:gd name="connsiteY14" fmla="*/ 5661 h 105234"/>
                  <a:gd name="connsiteX15" fmla="*/ 86586 w 88583"/>
                  <a:gd name="connsiteY15" fmla="*/ 10990 h 105234"/>
                  <a:gd name="connsiteX16" fmla="*/ 88584 w 88583"/>
                  <a:gd name="connsiteY16" fmla="*/ 16984 h 105234"/>
                  <a:gd name="connsiteX17" fmla="*/ 85920 w 88583"/>
                  <a:gd name="connsiteY17" fmla="*/ 24311 h 105234"/>
                  <a:gd name="connsiteX18" fmla="*/ 80924 w 88583"/>
                  <a:gd name="connsiteY18" fmla="*/ 29639 h 105234"/>
                  <a:gd name="connsiteX19" fmla="*/ 70934 w 88583"/>
                  <a:gd name="connsiteY19" fmla="*/ 23312 h 105234"/>
                  <a:gd name="connsiteX20" fmla="*/ 54616 w 88583"/>
                  <a:gd name="connsiteY20" fmla="*/ 20314 h 105234"/>
                  <a:gd name="connsiteX21" fmla="*/ 42294 w 88583"/>
                  <a:gd name="connsiteY21" fmla="*/ 22313 h 105234"/>
                  <a:gd name="connsiteX22" fmla="*/ 32303 w 88583"/>
                  <a:gd name="connsiteY22" fmla="*/ 28307 h 105234"/>
                  <a:gd name="connsiteX23" fmla="*/ 25643 w 88583"/>
                  <a:gd name="connsiteY23" fmla="*/ 38298 h 105234"/>
                  <a:gd name="connsiteX24" fmla="*/ 23312 w 88583"/>
                  <a:gd name="connsiteY24" fmla="*/ 52618 h 105234"/>
                  <a:gd name="connsiteX25" fmla="*/ 25976 w 88583"/>
                  <a:gd name="connsiteY25" fmla="*/ 67603 h 105234"/>
                  <a:gd name="connsiteX26" fmla="*/ 32969 w 88583"/>
                  <a:gd name="connsiteY26" fmla="*/ 77594 h 105234"/>
                  <a:gd name="connsiteX27" fmla="*/ 43293 w 88583"/>
                  <a:gd name="connsiteY27" fmla="*/ 83589 h 105234"/>
                  <a:gd name="connsiteX28" fmla="*/ 55948 w 88583"/>
                  <a:gd name="connsiteY28" fmla="*/ 85587 h 105234"/>
                  <a:gd name="connsiteX29" fmla="*/ 71600 w 88583"/>
                  <a:gd name="connsiteY29" fmla="*/ 82923 h 105234"/>
                  <a:gd name="connsiteX30" fmla="*/ 79592 w 88583"/>
                  <a:gd name="connsiteY30" fmla="*/ 78926 h 105234"/>
                  <a:gd name="connsiteX31" fmla="*/ 88584 w 88583"/>
                  <a:gd name="connsiteY31" fmla="*/ 95244 h 10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8583" h="105234">
                    <a:moveTo>
                      <a:pt x="88584" y="95244"/>
                    </a:moveTo>
                    <a:cubicBezTo>
                      <a:pt x="86919" y="96243"/>
                      <a:pt x="85254" y="97242"/>
                      <a:pt x="82923" y="98575"/>
                    </a:cubicBezTo>
                    <a:cubicBezTo>
                      <a:pt x="80591" y="99574"/>
                      <a:pt x="77927" y="100906"/>
                      <a:pt x="75263" y="101905"/>
                    </a:cubicBezTo>
                    <a:cubicBezTo>
                      <a:pt x="72266" y="102904"/>
                      <a:pt x="68936" y="103570"/>
                      <a:pt x="65272" y="104236"/>
                    </a:cubicBezTo>
                    <a:cubicBezTo>
                      <a:pt x="61609" y="104902"/>
                      <a:pt x="57280" y="105235"/>
                      <a:pt x="52618" y="105235"/>
                    </a:cubicBezTo>
                    <a:cubicBezTo>
                      <a:pt x="45291" y="105235"/>
                      <a:pt x="38631" y="104236"/>
                      <a:pt x="32303" y="101905"/>
                    </a:cubicBezTo>
                    <a:cubicBezTo>
                      <a:pt x="25976" y="99574"/>
                      <a:pt x="20314" y="96243"/>
                      <a:pt x="15652" y="91914"/>
                    </a:cubicBezTo>
                    <a:cubicBezTo>
                      <a:pt x="10990" y="87585"/>
                      <a:pt x="6994" y="81923"/>
                      <a:pt x="4329" y="75596"/>
                    </a:cubicBezTo>
                    <a:cubicBezTo>
                      <a:pt x="1665" y="68936"/>
                      <a:pt x="0" y="61609"/>
                      <a:pt x="0" y="52951"/>
                    </a:cubicBezTo>
                    <a:cubicBezTo>
                      <a:pt x="0" y="44625"/>
                      <a:pt x="1332" y="36965"/>
                      <a:pt x="3996" y="30305"/>
                    </a:cubicBezTo>
                    <a:cubicBezTo>
                      <a:pt x="6660" y="23645"/>
                      <a:pt x="10324" y="17983"/>
                      <a:pt x="15319" y="13654"/>
                    </a:cubicBezTo>
                    <a:cubicBezTo>
                      <a:pt x="19981" y="8992"/>
                      <a:pt x="25643" y="5661"/>
                      <a:pt x="32303" y="3330"/>
                    </a:cubicBezTo>
                    <a:cubicBezTo>
                      <a:pt x="38964" y="999"/>
                      <a:pt x="45957" y="0"/>
                      <a:pt x="53284" y="0"/>
                    </a:cubicBezTo>
                    <a:cubicBezTo>
                      <a:pt x="59611" y="0"/>
                      <a:pt x="64939" y="666"/>
                      <a:pt x="69602" y="1665"/>
                    </a:cubicBezTo>
                    <a:cubicBezTo>
                      <a:pt x="73931" y="2664"/>
                      <a:pt x="77594" y="3996"/>
                      <a:pt x="80591" y="5661"/>
                    </a:cubicBezTo>
                    <a:cubicBezTo>
                      <a:pt x="83256" y="7326"/>
                      <a:pt x="85254" y="8992"/>
                      <a:pt x="86586" y="10990"/>
                    </a:cubicBezTo>
                    <a:cubicBezTo>
                      <a:pt x="87918" y="12988"/>
                      <a:pt x="88584" y="14986"/>
                      <a:pt x="88584" y="16984"/>
                    </a:cubicBezTo>
                    <a:cubicBezTo>
                      <a:pt x="88584" y="19648"/>
                      <a:pt x="87585" y="21979"/>
                      <a:pt x="85920" y="24311"/>
                    </a:cubicBezTo>
                    <a:cubicBezTo>
                      <a:pt x="84255" y="26642"/>
                      <a:pt x="82589" y="28307"/>
                      <a:pt x="80924" y="29639"/>
                    </a:cubicBezTo>
                    <a:cubicBezTo>
                      <a:pt x="78593" y="27308"/>
                      <a:pt x="75263" y="25310"/>
                      <a:pt x="70934" y="23312"/>
                    </a:cubicBezTo>
                    <a:cubicBezTo>
                      <a:pt x="66604" y="21313"/>
                      <a:pt x="60943" y="20314"/>
                      <a:pt x="54616" y="20314"/>
                    </a:cubicBezTo>
                    <a:cubicBezTo>
                      <a:pt x="50286" y="20314"/>
                      <a:pt x="45957" y="20980"/>
                      <a:pt x="42294" y="22313"/>
                    </a:cubicBezTo>
                    <a:cubicBezTo>
                      <a:pt x="38631" y="23645"/>
                      <a:pt x="35300" y="25643"/>
                      <a:pt x="32303" y="28307"/>
                    </a:cubicBezTo>
                    <a:cubicBezTo>
                      <a:pt x="29639" y="30971"/>
                      <a:pt x="27308" y="34301"/>
                      <a:pt x="25643" y="38298"/>
                    </a:cubicBezTo>
                    <a:cubicBezTo>
                      <a:pt x="23978" y="42294"/>
                      <a:pt x="23312" y="47289"/>
                      <a:pt x="23312" y="52618"/>
                    </a:cubicBezTo>
                    <a:cubicBezTo>
                      <a:pt x="23312" y="58612"/>
                      <a:pt x="24311" y="63274"/>
                      <a:pt x="25976" y="67603"/>
                    </a:cubicBezTo>
                    <a:cubicBezTo>
                      <a:pt x="27641" y="71600"/>
                      <a:pt x="29972" y="75263"/>
                      <a:pt x="32969" y="77594"/>
                    </a:cubicBezTo>
                    <a:cubicBezTo>
                      <a:pt x="35966" y="80258"/>
                      <a:pt x="39297" y="82256"/>
                      <a:pt x="43293" y="83589"/>
                    </a:cubicBezTo>
                    <a:cubicBezTo>
                      <a:pt x="47289" y="84921"/>
                      <a:pt x="51285" y="85587"/>
                      <a:pt x="55948" y="85587"/>
                    </a:cubicBezTo>
                    <a:cubicBezTo>
                      <a:pt x="62275" y="85587"/>
                      <a:pt x="67604" y="84588"/>
                      <a:pt x="71600" y="82923"/>
                    </a:cubicBezTo>
                    <a:cubicBezTo>
                      <a:pt x="75596" y="81257"/>
                      <a:pt x="78260" y="79925"/>
                      <a:pt x="79592" y="78926"/>
                    </a:cubicBezTo>
                    <a:lnTo>
                      <a:pt x="88584" y="9524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id="{9B8F7C96-8F7B-0BE7-9863-58F4279E9884}"/>
                  </a:ext>
                </a:extLst>
              </p:cNvPr>
              <p:cNvSpPr/>
              <p:nvPr/>
            </p:nvSpPr>
            <p:spPr>
              <a:xfrm>
                <a:off x="9746902" y="1186089"/>
                <a:ext cx="27307" cy="144864"/>
              </a:xfrm>
              <a:custGeom>
                <a:avLst/>
                <a:gdLst>
                  <a:gd name="connsiteX0" fmla="*/ 13654 w 27307"/>
                  <a:gd name="connsiteY0" fmla="*/ 0 h 144864"/>
                  <a:gd name="connsiteX1" fmla="*/ 23312 w 27307"/>
                  <a:gd name="connsiteY1" fmla="*/ 3996 h 144864"/>
                  <a:gd name="connsiteX2" fmla="*/ 27308 w 27307"/>
                  <a:gd name="connsiteY2" fmla="*/ 13654 h 144864"/>
                  <a:gd name="connsiteX3" fmla="*/ 23312 w 27307"/>
                  <a:gd name="connsiteY3" fmla="*/ 23312 h 144864"/>
                  <a:gd name="connsiteX4" fmla="*/ 13654 w 27307"/>
                  <a:gd name="connsiteY4" fmla="*/ 27308 h 144864"/>
                  <a:gd name="connsiteX5" fmla="*/ 3996 w 27307"/>
                  <a:gd name="connsiteY5" fmla="*/ 23312 h 144864"/>
                  <a:gd name="connsiteX6" fmla="*/ 0 w 27307"/>
                  <a:gd name="connsiteY6" fmla="*/ 13654 h 144864"/>
                  <a:gd name="connsiteX7" fmla="*/ 3996 w 27307"/>
                  <a:gd name="connsiteY7" fmla="*/ 3996 h 144864"/>
                  <a:gd name="connsiteX8" fmla="*/ 13654 w 27307"/>
                  <a:gd name="connsiteY8" fmla="*/ 0 h 144864"/>
                  <a:gd name="connsiteX9" fmla="*/ 2664 w 27307"/>
                  <a:gd name="connsiteY9" fmla="*/ 55282 h 144864"/>
                  <a:gd name="connsiteX10" fmla="*/ 5661 w 27307"/>
                  <a:gd name="connsiteY10" fmla="*/ 47289 h 144864"/>
                  <a:gd name="connsiteX11" fmla="*/ 14320 w 27307"/>
                  <a:gd name="connsiteY11" fmla="*/ 44958 h 144864"/>
                  <a:gd name="connsiteX12" fmla="*/ 20647 w 27307"/>
                  <a:gd name="connsiteY12" fmla="*/ 45957 h 144864"/>
                  <a:gd name="connsiteX13" fmla="*/ 24644 w 27307"/>
                  <a:gd name="connsiteY13" fmla="*/ 47289 h 144864"/>
                  <a:gd name="connsiteX14" fmla="*/ 24644 w 27307"/>
                  <a:gd name="connsiteY14" fmla="*/ 144865 h 144864"/>
                  <a:gd name="connsiteX15" fmla="*/ 2331 w 27307"/>
                  <a:gd name="connsiteY15" fmla="*/ 144865 h 144864"/>
                  <a:gd name="connsiteX16" fmla="*/ 2331 w 27307"/>
                  <a:gd name="connsiteY16" fmla="*/ 55282 h 14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307" h="144864">
                    <a:moveTo>
                      <a:pt x="13654" y="0"/>
                    </a:moveTo>
                    <a:cubicBezTo>
                      <a:pt x="17317" y="0"/>
                      <a:pt x="20647" y="1332"/>
                      <a:pt x="23312" y="3996"/>
                    </a:cubicBezTo>
                    <a:cubicBezTo>
                      <a:pt x="25976" y="6660"/>
                      <a:pt x="27308" y="9991"/>
                      <a:pt x="27308" y="13654"/>
                    </a:cubicBezTo>
                    <a:cubicBezTo>
                      <a:pt x="27308" y="17650"/>
                      <a:pt x="25976" y="20647"/>
                      <a:pt x="23312" y="23312"/>
                    </a:cubicBezTo>
                    <a:cubicBezTo>
                      <a:pt x="20647" y="25976"/>
                      <a:pt x="17650" y="27308"/>
                      <a:pt x="13654" y="27308"/>
                    </a:cubicBezTo>
                    <a:cubicBezTo>
                      <a:pt x="9991" y="27308"/>
                      <a:pt x="6660" y="25976"/>
                      <a:pt x="3996" y="23312"/>
                    </a:cubicBezTo>
                    <a:cubicBezTo>
                      <a:pt x="1332" y="20647"/>
                      <a:pt x="0" y="17317"/>
                      <a:pt x="0" y="13654"/>
                    </a:cubicBezTo>
                    <a:cubicBezTo>
                      <a:pt x="0" y="9658"/>
                      <a:pt x="1332" y="6660"/>
                      <a:pt x="3996" y="3996"/>
                    </a:cubicBezTo>
                    <a:cubicBezTo>
                      <a:pt x="6660" y="1332"/>
                      <a:pt x="9991" y="0"/>
                      <a:pt x="13654" y="0"/>
                    </a:cubicBezTo>
                    <a:close/>
                    <a:moveTo>
                      <a:pt x="2664" y="55282"/>
                    </a:moveTo>
                    <a:cubicBezTo>
                      <a:pt x="2664" y="51618"/>
                      <a:pt x="3663" y="48954"/>
                      <a:pt x="5661" y="47289"/>
                    </a:cubicBezTo>
                    <a:cubicBezTo>
                      <a:pt x="7659" y="45624"/>
                      <a:pt x="10657" y="44958"/>
                      <a:pt x="14320" y="44958"/>
                    </a:cubicBezTo>
                    <a:cubicBezTo>
                      <a:pt x="16651" y="44958"/>
                      <a:pt x="18649" y="45291"/>
                      <a:pt x="20647" y="45957"/>
                    </a:cubicBezTo>
                    <a:cubicBezTo>
                      <a:pt x="22646" y="46623"/>
                      <a:pt x="23978" y="46956"/>
                      <a:pt x="24644" y="47289"/>
                    </a:cubicBezTo>
                    <a:lnTo>
                      <a:pt x="24644" y="144865"/>
                    </a:lnTo>
                    <a:lnTo>
                      <a:pt x="2331" y="144865"/>
                    </a:lnTo>
                    <a:lnTo>
                      <a:pt x="2331" y="55282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id="{09D3A675-5DFD-A689-2EB3-60FB146ABCBB}"/>
                  </a:ext>
                </a:extLst>
              </p:cNvPr>
              <p:cNvSpPr/>
              <p:nvPr/>
            </p:nvSpPr>
            <p:spPr>
              <a:xfrm>
                <a:off x="9795523" y="1228383"/>
                <a:ext cx="95244" cy="102570"/>
              </a:xfrm>
              <a:custGeom>
                <a:avLst/>
                <a:gdLst>
                  <a:gd name="connsiteX0" fmla="*/ 0 w 95244"/>
                  <a:gd name="connsiteY0" fmla="*/ 42294 h 102570"/>
                  <a:gd name="connsiteX1" fmla="*/ 3663 w 95244"/>
                  <a:gd name="connsiteY1" fmla="*/ 24644 h 102570"/>
                  <a:gd name="connsiteX2" fmla="*/ 13654 w 95244"/>
                  <a:gd name="connsiteY2" fmla="*/ 11323 h 102570"/>
                  <a:gd name="connsiteX3" fmla="*/ 28640 w 95244"/>
                  <a:gd name="connsiteY3" fmla="*/ 2997 h 102570"/>
                  <a:gd name="connsiteX4" fmla="*/ 47622 w 95244"/>
                  <a:gd name="connsiteY4" fmla="*/ 0 h 102570"/>
                  <a:gd name="connsiteX5" fmla="*/ 66604 w 95244"/>
                  <a:gd name="connsiteY5" fmla="*/ 2997 h 102570"/>
                  <a:gd name="connsiteX6" fmla="*/ 81590 w 95244"/>
                  <a:gd name="connsiteY6" fmla="*/ 11323 h 102570"/>
                  <a:gd name="connsiteX7" fmla="*/ 91581 w 95244"/>
                  <a:gd name="connsiteY7" fmla="*/ 24644 h 102570"/>
                  <a:gd name="connsiteX8" fmla="*/ 95244 w 95244"/>
                  <a:gd name="connsiteY8" fmla="*/ 42294 h 102570"/>
                  <a:gd name="connsiteX9" fmla="*/ 95244 w 95244"/>
                  <a:gd name="connsiteY9" fmla="*/ 102571 h 102570"/>
                  <a:gd name="connsiteX10" fmla="*/ 72932 w 95244"/>
                  <a:gd name="connsiteY10" fmla="*/ 102571 h 102570"/>
                  <a:gd name="connsiteX11" fmla="*/ 72932 w 95244"/>
                  <a:gd name="connsiteY11" fmla="*/ 47955 h 102570"/>
                  <a:gd name="connsiteX12" fmla="*/ 66604 w 95244"/>
                  <a:gd name="connsiteY12" fmla="*/ 27308 h 102570"/>
                  <a:gd name="connsiteX13" fmla="*/ 47622 w 95244"/>
                  <a:gd name="connsiteY13" fmla="*/ 20314 h 102570"/>
                  <a:gd name="connsiteX14" fmla="*/ 28640 w 95244"/>
                  <a:gd name="connsiteY14" fmla="*/ 27308 h 102570"/>
                  <a:gd name="connsiteX15" fmla="*/ 22313 w 95244"/>
                  <a:gd name="connsiteY15" fmla="*/ 47955 h 102570"/>
                  <a:gd name="connsiteX16" fmla="*/ 22313 w 95244"/>
                  <a:gd name="connsiteY16" fmla="*/ 102571 h 102570"/>
                  <a:gd name="connsiteX17" fmla="*/ 0 w 95244"/>
                  <a:gd name="connsiteY17" fmla="*/ 102571 h 102570"/>
                  <a:gd name="connsiteX18" fmla="*/ 0 w 95244"/>
                  <a:gd name="connsiteY18" fmla="*/ 42294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244" h="102570">
                    <a:moveTo>
                      <a:pt x="0" y="42294"/>
                    </a:moveTo>
                    <a:cubicBezTo>
                      <a:pt x="0" y="35633"/>
                      <a:pt x="1332" y="29639"/>
                      <a:pt x="3663" y="24644"/>
                    </a:cubicBezTo>
                    <a:cubicBezTo>
                      <a:pt x="5994" y="19315"/>
                      <a:pt x="9325" y="14986"/>
                      <a:pt x="13654" y="11323"/>
                    </a:cubicBezTo>
                    <a:cubicBezTo>
                      <a:pt x="17983" y="7660"/>
                      <a:pt x="22978" y="4995"/>
                      <a:pt x="28640" y="2997"/>
                    </a:cubicBezTo>
                    <a:cubicBezTo>
                      <a:pt x="34301" y="999"/>
                      <a:pt x="40629" y="0"/>
                      <a:pt x="47622" y="0"/>
                    </a:cubicBezTo>
                    <a:cubicBezTo>
                      <a:pt x="54616" y="0"/>
                      <a:pt x="60943" y="999"/>
                      <a:pt x="66604" y="2997"/>
                    </a:cubicBezTo>
                    <a:cubicBezTo>
                      <a:pt x="72599" y="4995"/>
                      <a:pt x="77594" y="7660"/>
                      <a:pt x="81590" y="11323"/>
                    </a:cubicBezTo>
                    <a:cubicBezTo>
                      <a:pt x="85920" y="14986"/>
                      <a:pt x="88917" y="19315"/>
                      <a:pt x="91581" y="24644"/>
                    </a:cubicBezTo>
                    <a:cubicBezTo>
                      <a:pt x="93912" y="29972"/>
                      <a:pt x="95244" y="35966"/>
                      <a:pt x="95244" y="42294"/>
                    </a:cubicBezTo>
                    <a:lnTo>
                      <a:pt x="95244" y="102571"/>
                    </a:lnTo>
                    <a:lnTo>
                      <a:pt x="72932" y="102571"/>
                    </a:lnTo>
                    <a:lnTo>
                      <a:pt x="72932" y="47955"/>
                    </a:lnTo>
                    <a:cubicBezTo>
                      <a:pt x="72932" y="38964"/>
                      <a:pt x="70934" y="31970"/>
                      <a:pt x="66604" y="27308"/>
                    </a:cubicBezTo>
                    <a:cubicBezTo>
                      <a:pt x="62275" y="22645"/>
                      <a:pt x="55948" y="20314"/>
                      <a:pt x="47622" y="20314"/>
                    </a:cubicBezTo>
                    <a:cubicBezTo>
                      <a:pt x="39297" y="20314"/>
                      <a:pt x="32969" y="22645"/>
                      <a:pt x="28640" y="27308"/>
                    </a:cubicBezTo>
                    <a:cubicBezTo>
                      <a:pt x="24311" y="31970"/>
                      <a:pt x="22313" y="38964"/>
                      <a:pt x="22313" y="47955"/>
                    </a:cubicBezTo>
                    <a:lnTo>
                      <a:pt x="22313" y="102571"/>
                    </a:lnTo>
                    <a:lnTo>
                      <a:pt x="0" y="102571"/>
                    </a:lnTo>
                    <a:lnTo>
                      <a:pt x="0" y="4229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id="{97C908CF-F058-BC87-00CF-0BFBBB2C918F}"/>
                  </a:ext>
                </a:extLst>
              </p:cNvPr>
              <p:cNvSpPr/>
              <p:nvPr/>
            </p:nvSpPr>
            <p:spPr>
              <a:xfrm>
                <a:off x="9909417" y="1227717"/>
                <a:ext cx="105568" cy="144198"/>
              </a:xfrm>
              <a:custGeom>
                <a:avLst/>
                <a:gdLst>
                  <a:gd name="connsiteX0" fmla="*/ 15985 w 105568"/>
                  <a:gd name="connsiteY0" fmla="*/ 120221 h 144198"/>
                  <a:gd name="connsiteX1" fmla="*/ 19315 w 105568"/>
                  <a:gd name="connsiteY1" fmla="*/ 121553 h 144198"/>
                  <a:gd name="connsiteX2" fmla="*/ 25976 w 105568"/>
                  <a:gd name="connsiteY2" fmla="*/ 123884 h 144198"/>
                  <a:gd name="connsiteX3" fmla="*/ 35301 w 105568"/>
                  <a:gd name="connsiteY3" fmla="*/ 125882 h 144198"/>
                  <a:gd name="connsiteX4" fmla="*/ 46956 w 105568"/>
                  <a:gd name="connsiteY4" fmla="*/ 126548 h 144198"/>
                  <a:gd name="connsiteX5" fmla="*/ 59944 w 105568"/>
                  <a:gd name="connsiteY5" fmla="*/ 125216 h 144198"/>
                  <a:gd name="connsiteX6" fmla="*/ 71267 w 105568"/>
                  <a:gd name="connsiteY6" fmla="*/ 119888 h 144198"/>
                  <a:gd name="connsiteX7" fmla="*/ 79592 w 105568"/>
                  <a:gd name="connsiteY7" fmla="*/ 108898 h 144198"/>
                  <a:gd name="connsiteX8" fmla="*/ 82923 w 105568"/>
                  <a:gd name="connsiteY8" fmla="*/ 90915 h 144198"/>
                  <a:gd name="connsiteX9" fmla="*/ 82923 w 105568"/>
                  <a:gd name="connsiteY9" fmla="*/ 88584 h 144198"/>
                  <a:gd name="connsiteX10" fmla="*/ 69935 w 105568"/>
                  <a:gd name="connsiteY10" fmla="*/ 98574 h 144198"/>
                  <a:gd name="connsiteX11" fmla="*/ 49620 w 105568"/>
                  <a:gd name="connsiteY11" fmla="*/ 103237 h 144198"/>
                  <a:gd name="connsiteX12" fmla="*/ 29639 w 105568"/>
                  <a:gd name="connsiteY12" fmla="*/ 99574 h 144198"/>
                  <a:gd name="connsiteX13" fmla="*/ 13987 w 105568"/>
                  <a:gd name="connsiteY13" fmla="*/ 89250 h 144198"/>
                  <a:gd name="connsiteX14" fmla="*/ 3663 w 105568"/>
                  <a:gd name="connsiteY14" fmla="*/ 73265 h 144198"/>
                  <a:gd name="connsiteX15" fmla="*/ 0 w 105568"/>
                  <a:gd name="connsiteY15" fmla="*/ 52617 h 144198"/>
                  <a:gd name="connsiteX16" fmla="*/ 3996 w 105568"/>
                  <a:gd name="connsiteY16" fmla="*/ 31637 h 144198"/>
                  <a:gd name="connsiteX17" fmla="*/ 14986 w 105568"/>
                  <a:gd name="connsiteY17" fmla="*/ 14986 h 144198"/>
                  <a:gd name="connsiteX18" fmla="*/ 31970 w 105568"/>
                  <a:gd name="connsiteY18" fmla="*/ 3996 h 144198"/>
                  <a:gd name="connsiteX19" fmla="*/ 53617 w 105568"/>
                  <a:gd name="connsiteY19" fmla="*/ 0 h 144198"/>
                  <a:gd name="connsiteX20" fmla="*/ 74264 w 105568"/>
                  <a:gd name="connsiteY20" fmla="*/ 3330 h 144198"/>
                  <a:gd name="connsiteX21" fmla="*/ 90582 w 105568"/>
                  <a:gd name="connsiteY21" fmla="*/ 13654 h 144198"/>
                  <a:gd name="connsiteX22" fmla="*/ 101572 w 105568"/>
                  <a:gd name="connsiteY22" fmla="*/ 31304 h 144198"/>
                  <a:gd name="connsiteX23" fmla="*/ 105568 w 105568"/>
                  <a:gd name="connsiteY23" fmla="*/ 56614 h 144198"/>
                  <a:gd name="connsiteX24" fmla="*/ 105568 w 105568"/>
                  <a:gd name="connsiteY24" fmla="*/ 85254 h 144198"/>
                  <a:gd name="connsiteX25" fmla="*/ 101239 w 105568"/>
                  <a:gd name="connsiteY25" fmla="*/ 112228 h 144198"/>
                  <a:gd name="connsiteX26" fmla="*/ 89583 w 105568"/>
                  <a:gd name="connsiteY26" fmla="*/ 130545 h 144198"/>
                  <a:gd name="connsiteX27" fmla="*/ 71933 w 105568"/>
                  <a:gd name="connsiteY27" fmla="*/ 140868 h 144198"/>
                  <a:gd name="connsiteX28" fmla="*/ 49620 w 105568"/>
                  <a:gd name="connsiteY28" fmla="*/ 144199 h 144198"/>
                  <a:gd name="connsiteX29" fmla="*/ 34967 w 105568"/>
                  <a:gd name="connsiteY29" fmla="*/ 143199 h 144198"/>
                  <a:gd name="connsiteX30" fmla="*/ 23312 w 105568"/>
                  <a:gd name="connsiteY30" fmla="*/ 140868 h 144198"/>
                  <a:gd name="connsiteX31" fmla="*/ 14986 w 105568"/>
                  <a:gd name="connsiteY31" fmla="*/ 138204 h 144198"/>
                  <a:gd name="connsiteX32" fmla="*/ 9991 w 105568"/>
                  <a:gd name="connsiteY32" fmla="*/ 136206 h 144198"/>
                  <a:gd name="connsiteX33" fmla="*/ 15985 w 105568"/>
                  <a:gd name="connsiteY33" fmla="*/ 120221 h 144198"/>
                  <a:gd name="connsiteX34" fmla="*/ 52951 w 105568"/>
                  <a:gd name="connsiteY34" fmla="*/ 84255 h 144198"/>
                  <a:gd name="connsiteX35" fmla="*/ 64939 w 105568"/>
                  <a:gd name="connsiteY35" fmla="*/ 81923 h 144198"/>
                  <a:gd name="connsiteX36" fmla="*/ 74264 w 105568"/>
                  <a:gd name="connsiteY36" fmla="*/ 75263 h 144198"/>
                  <a:gd name="connsiteX37" fmla="*/ 80258 w 105568"/>
                  <a:gd name="connsiteY37" fmla="*/ 65272 h 144198"/>
                  <a:gd name="connsiteX38" fmla="*/ 82590 w 105568"/>
                  <a:gd name="connsiteY38" fmla="*/ 52617 h 144198"/>
                  <a:gd name="connsiteX39" fmla="*/ 80258 w 105568"/>
                  <a:gd name="connsiteY39" fmla="*/ 39963 h 144198"/>
                  <a:gd name="connsiteX40" fmla="*/ 74264 w 105568"/>
                  <a:gd name="connsiteY40" fmla="*/ 29972 h 144198"/>
                  <a:gd name="connsiteX41" fmla="*/ 64939 w 105568"/>
                  <a:gd name="connsiteY41" fmla="*/ 23312 h 144198"/>
                  <a:gd name="connsiteX42" fmla="*/ 52951 w 105568"/>
                  <a:gd name="connsiteY42" fmla="*/ 20980 h 144198"/>
                  <a:gd name="connsiteX43" fmla="*/ 40629 w 105568"/>
                  <a:gd name="connsiteY43" fmla="*/ 23312 h 144198"/>
                  <a:gd name="connsiteX44" fmla="*/ 31304 w 105568"/>
                  <a:gd name="connsiteY44" fmla="*/ 30305 h 144198"/>
                  <a:gd name="connsiteX45" fmla="*/ 25310 w 105568"/>
                  <a:gd name="connsiteY45" fmla="*/ 40296 h 144198"/>
                  <a:gd name="connsiteX46" fmla="*/ 23312 w 105568"/>
                  <a:gd name="connsiteY46" fmla="*/ 52617 h 144198"/>
                  <a:gd name="connsiteX47" fmla="*/ 31637 w 105568"/>
                  <a:gd name="connsiteY47" fmla="*/ 75596 h 144198"/>
                  <a:gd name="connsiteX48" fmla="*/ 52951 w 105568"/>
                  <a:gd name="connsiteY48" fmla="*/ 84255 h 14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5568" h="144198">
                    <a:moveTo>
                      <a:pt x="15985" y="120221"/>
                    </a:moveTo>
                    <a:cubicBezTo>
                      <a:pt x="16651" y="120554"/>
                      <a:pt x="17650" y="120887"/>
                      <a:pt x="19315" y="121553"/>
                    </a:cubicBezTo>
                    <a:cubicBezTo>
                      <a:pt x="20981" y="122219"/>
                      <a:pt x="23312" y="122885"/>
                      <a:pt x="25976" y="123884"/>
                    </a:cubicBezTo>
                    <a:cubicBezTo>
                      <a:pt x="28640" y="124550"/>
                      <a:pt x="31637" y="125216"/>
                      <a:pt x="35301" y="125882"/>
                    </a:cubicBezTo>
                    <a:cubicBezTo>
                      <a:pt x="38964" y="126548"/>
                      <a:pt x="42627" y="126548"/>
                      <a:pt x="46956" y="126548"/>
                    </a:cubicBezTo>
                    <a:cubicBezTo>
                      <a:pt x="51285" y="126548"/>
                      <a:pt x="55615" y="126215"/>
                      <a:pt x="59944" y="125216"/>
                    </a:cubicBezTo>
                    <a:cubicBezTo>
                      <a:pt x="64273" y="124217"/>
                      <a:pt x="67937" y="122552"/>
                      <a:pt x="71267" y="119888"/>
                    </a:cubicBezTo>
                    <a:cubicBezTo>
                      <a:pt x="74597" y="117224"/>
                      <a:pt x="77261" y="113561"/>
                      <a:pt x="79592" y="108898"/>
                    </a:cubicBezTo>
                    <a:cubicBezTo>
                      <a:pt x="81591" y="104236"/>
                      <a:pt x="82923" y="98241"/>
                      <a:pt x="82923" y="90915"/>
                    </a:cubicBezTo>
                    <a:lnTo>
                      <a:pt x="82923" y="88584"/>
                    </a:lnTo>
                    <a:cubicBezTo>
                      <a:pt x="79925" y="92247"/>
                      <a:pt x="75596" y="95577"/>
                      <a:pt x="69935" y="98574"/>
                    </a:cubicBezTo>
                    <a:cubicBezTo>
                      <a:pt x="64273" y="101905"/>
                      <a:pt x="57613" y="103237"/>
                      <a:pt x="49620" y="103237"/>
                    </a:cubicBezTo>
                    <a:cubicBezTo>
                      <a:pt x="42294" y="103237"/>
                      <a:pt x="35633" y="101905"/>
                      <a:pt x="29639" y="99574"/>
                    </a:cubicBezTo>
                    <a:cubicBezTo>
                      <a:pt x="23645" y="97242"/>
                      <a:pt x="18316" y="93579"/>
                      <a:pt x="13987" y="89250"/>
                    </a:cubicBezTo>
                    <a:cubicBezTo>
                      <a:pt x="9658" y="84921"/>
                      <a:pt x="5994" y="79592"/>
                      <a:pt x="3663" y="73265"/>
                    </a:cubicBezTo>
                    <a:cubicBezTo>
                      <a:pt x="1332" y="66937"/>
                      <a:pt x="0" y="60277"/>
                      <a:pt x="0" y="52617"/>
                    </a:cubicBezTo>
                    <a:cubicBezTo>
                      <a:pt x="0" y="44958"/>
                      <a:pt x="1332" y="37964"/>
                      <a:pt x="3996" y="31637"/>
                    </a:cubicBezTo>
                    <a:cubicBezTo>
                      <a:pt x="6661" y="25310"/>
                      <a:pt x="10324" y="19648"/>
                      <a:pt x="14986" y="14986"/>
                    </a:cubicBezTo>
                    <a:cubicBezTo>
                      <a:pt x="19648" y="10324"/>
                      <a:pt x="25310" y="6660"/>
                      <a:pt x="31970" y="3996"/>
                    </a:cubicBezTo>
                    <a:cubicBezTo>
                      <a:pt x="38631" y="1332"/>
                      <a:pt x="45624" y="0"/>
                      <a:pt x="53617" y="0"/>
                    </a:cubicBezTo>
                    <a:cubicBezTo>
                      <a:pt x="60943" y="0"/>
                      <a:pt x="67937" y="999"/>
                      <a:pt x="74264" y="3330"/>
                    </a:cubicBezTo>
                    <a:cubicBezTo>
                      <a:pt x="80592" y="5661"/>
                      <a:pt x="85920" y="8992"/>
                      <a:pt x="90582" y="13654"/>
                    </a:cubicBezTo>
                    <a:cubicBezTo>
                      <a:pt x="95244" y="18316"/>
                      <a:pt x="98908" y="24311"/>
                      <a:pt x="101572" y="31304"/>
                    </a:cubicBezTo>
                    <a:cubicBezTo>
                      <a:pt x="104236" y="38631"/>
                      <a:pt x="105568" y="46956"/>
                      <a:pt x="105568" y="56614"/>
                    </a:cubicBezTo>
                    <a:lnTo>
                      <a:pt x="105568" y="85254"/>
                    </a:lnTo>
                    <a:cubicBezTo>
                      <a:pt x="105568" y="95577"/>
                      <a:pt x="104236" y="104569"/>
                      <a:pt x="101239" y="112228"/>
                    </a:cubicBezTo>
                    <a:cubicBezTo>
                      <a:pt x="98574" y="119555"/>
                      <a:pt x="94578" y="125882"/>
                      <a:pt x="89583" y="130545"/>
                    </a:cubicBezTo>
                    <a:cubicBezTo>
                      <a:pt x="84588" y="135207"/>
                      <a:pt x="78926" y="138870"/>
                      <a:pt x="71933" y="140868"/>
                    </a:cubicBezTo>
                    <a:cubicBezTo>
                      <a:pt x="65272" y="143199"/>
                      <a:pt x="57613" y="144199"/>
                      <a:pt x="49620" y="144199"/>
                    </a:cubicBezTo>
                    <a:cubicBezTo>
                      <a:pt x="44292" y="144199"/>
                      <a:pt x="39630" y="143866"/>
                      <a:pt x="34967" y="143199"/>
                    </a:cubicBezTo>
                    <a:cubicBezTo>
                      <a:pt x="30638" y="142533"/>
                      <a:pt x="26642" y="141867"/>
                      <a:pt x="23312" y="140868"/>
                    </a:cubicBezTo>
                    <a:cubicBezTo>
                      <a:pt x="19981" y="139869"/>
                      <a:pt x="16984" y="139203"/>
                      <a:pt x="14986" y="138204"/>
                    </a:cubicBezTo>
                    <a:cubicBezTo>
                      <a:pt x="12655" y="137205"/>
                      <a:pt x="11323" y="136539"/>
                      <a:pt x="9991" y="136206"/>
                    </a:cubicBezTo>
                    <a:lnTo>
                      <a:pt x="15985" y="120221"/>
                    </a:lnTo>
                    <a:close/>
                    <a:moveTo>
                      <a:pt x="52951" y="84255"/>
                    </a:moveTo>
                    <a:cubicBezTo>
                      <a:pt x="57280" y="84255"/>
                      <a:pt x="61276" y="83589"/>
                      <a:pt x="64939" y="81923"/>
                    </a:cubicBezTo>
                    <a:cubicBezTo>
                      <a:pt x="68603" y="80258"/>
                      <a:pt x="71600" y="78260"/>
                      <a:pt x="74264" y="75263"/>
                    </a:cubicBezTo>
                    <a:cubicBezTo>
                      <a:pt x="76928" y="72599"/>
                      <a:pt x="78926" y="69269"/>
                      <a:pt x="80258" y="65272"/>
                    </a:cubicBezTo>
                    <a:cubicBezTo>
                      <a:pt x="81591" y="61276"/>
                      <a:pt x="82590" y="57280"/>
                      <a:pt x="82590" y="52617"/>
                    </a:cubicBezTo>
                    <a:cubicBezTo>
                      <a:pt x="82590" y="47955"/>
                      <a:pt x="81923" y="43959"/>
                      <a:pt x="80258" y="39963"/>
                    </a:cubicBezTo>
                    <a:cubicBezTo>
                      <a:pt x="78926" y="35966"/>
                      <a:pt x="76595" y="32636"/>
                      <a:pt x="74264" y="29972"/>
                    </a:cubicBezTo>
                    <a:cubicBezTo>
                      <a:pt x="71600" y="26975"/>
                      <a:pt x="68603" y="24977"/>
                      <a:pt x="64939" y="23312"/>
                    </a:cubicBezTo>
                    <a:cubicBezTo>
                      <a:pt x="61276" y="21646"/>
                      <a:pt x="57280" y="20980"/>
                      <a:pt x="52951" y="20980"/>
                    </a:cubicBezTo>
                    <a:cubicBezTo>
                      <a:pt x="48288" y="20980"/>
                      <a:pt x="44292" y="21646"/>
                      <a:pt x="40629" y="23312"/>
                    </a:cubicBezTo>
                    <a:cubicBezTo>
                      <a:pt x="36965" y="24977"/>
                      <a:pt x="33635" y="27308"/>
                      <a:pt x="31304" y="30305"/>
                    </a:cubicBezTo>
                    <a:cubicBezTo>
                      <a:pt x="28640" y="33302"/>
                      <a:pt x="26642" y="36632"/>
                      <a:pt x="25310" y="40296"/>
                    </a:cubicBezTo>
                    <a:cubicBezTo>
                      <a:pt x="23978" y="44292"/>
                      <a:pt x="23312" y="48288"/>
                      <a:pt x="23312" y="52617"/>
                    </a:cubicBezTo>
                    <a:cubicBezTo>
                      <a:pt x="23312" y="62275"/>
                      <a:pt x="25976" y="69935"/>
                      <a:pt x="31637" y="75596"/>
                    </a:cubicBezTo>
                    <a:cubicBezTo>
                      <a:pt x="36300" y="81590"/>
                      <a:pt x="43626" y="84255"/>
                      <a:pt x="52951" y="84255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id="{07B78AB5-CEF1-8D5B-1DB2-337C3F627B63}"/>
                  </a:ext>
                </a:extLst>
              </p:cNvPr>
              <p:cNvSpPr/>
              <p:nvPr/>
            </p:nvSpPr>
            <p:spPr>
              <a:xfrm>
                <a:off x="10086251" y="1192749"/>
                <a:ext cx="106900" cy="138537"/>
              </a:xfrm>
              <a:custGeom>
                <a:avLst/>
                <a:gdLst>
                  <a:gd name="connsiteX0" fmla="*/ 0 w 106900"/>
                  <a:gd name="connsiteY0" fmla="*/ 14653 h 138537"/>
                  <a:gd name="connsiteX1" fmla="*/ 2997 w 106900"/>
                  <a:gd name="connsiteY1" fmla="*/ 5661 h 138537"/>
                  <a:gd name="connsiteX2" fmla="*/ 10657 w 106900"/>
                  <a:gd name="connsiteY2" fmla="*/ 1998 h 138537"/>
                  <a:gd name="connsiteX3" fmla="*/ 21979 w 106900"/>
                  <a:gd name="connsiteY3" fmla="*/ 666 h 138537"/>
                  <a:gd name="connsiteX4" fmla="*/ 45291 w 106900"/>
                  <a:gd name="connsiteY4" fmla="*/ 0 h 138537"/>
                  <a:gd name="connsiteX5" fmla="*/ 91581 w 106900"/>
                  <a:gd name="connsiteY5" fmla="*/ 12655 h 138537"/>
                  <a:gd name="connsiteX6" fmla="*/ 106900 w 106900"/>
                  <a:gd name="connsiteY6" fmla="*/ 45957 h 138537"/>
                  <a:gd name="connsiteX7" fmla="*/ 103570 w 106900"/>
                  <a:gd name="connsiteY7" fmla="*/ 64273 h 138537"/>
                  <a:gd name="connsiteX8" fmla="*/ 93246 w 106900"/>
                  <a:gd name="connsiteY8" fmla="*/ 78926 h 138537"/>
                  <a:gd name="connsiteX9" fmla="*/ 74930 w 106900"/>
                  <a:gd name="connsiteY9" fmla="*/ 88584 h 138537"/>
                  <a:gd name="connsiteX10" fmla="*/ 47622 w 106900"/>
                  <a:gd name="connsiteY10" fmla="*/ 91914 h 138537"/>
                  <a:gd name="connsiteX11" fmla="*/ 39297 w 106900"/>
                  <a:gd name="connsiteY11" fmla="*/ 91581 h 138537"/>
                  <a:gd name="connsiteX12" fmla="*/ 31637 w 106900"/>
                  <a:gd name="connsiteY12" fmla="*/ 90915 h 138537"/>
                  <a:gd name="connsiteX13" fmla="*/ 25643 w 106900"/>
                  <a:gd name="connsiteY13" fmla="*/ 90249 h 138537"/>
                  <a:gd name="connsiteX14" fmla="*/ 22646 w 106900"/>
                  <a:gd name="connsiteY14" fmla="*/ 89916 h 138537"/>
                  <a:gd name="connsiteX15" fmla="*/ 22646 w 106900"/>
                  <a:gd name="connsiteY15" fmla="*/ 138537 h 138537"/>
                  <a:gd name="connsiteX16" fmla="*/ 0 w 106900"/>
                  <a:gd name="connsiteY16" fmla="*/ 138537 h 138537"/>
                  <a:gd name="connsiteX17" fmla="*/ 0 w 106900"/>
                  <a:gd name="connsiteY17" fmla="*/ 14653 h 138537"/>
                  <a:gd name="connsiteX18" fmla="*/ 22646 w 106900"/>
                  <a:gd name="connsiteY18" fmla="*/ 69269 h 138537"/>
                  <a:gd name="connsiteX19" fmla="*/ 30305 w 106900"/>
                  <a:gd name="connsiteY19" fmla="*/ 70268 h 138537"/>
                  <a:gd name="connsiteX20" fmla="*/ 46290 w 106900"/>
                  <a:gd name="connsiteY20" fmla="*/ 71267 h 138537"/>
                  <a:gd name="connsiteX21" fmla="*/ 64273 w 106900"/>
                  <a:gd name="connsiteY21" fmla="*/ 69269 h 138537"/>
                  <a:gd name="connsiteX22" fmla="*/ 75596 w 106900"/>
                  <a:gd name="connsiteY22" fmla="*/ 63607 h 138537"/>
                  <a:gd name="connsiteX23" fmla="*/ 81590 w 106900"/>
                  <a:gd name="connsiteY23" fmla="*/ 55282 h 138537"/>
                  <a:gd name="connsiteX24" fmla="*/ 83256 w 106900"/>
                  <a:gd name="connsiteY24" fmla="*/ 45291 h 138537"/>
                  <a:gd name="connsiteX25" fmla="*/ 81590 w 106900"/>
                  <a:gd name="connsiteY25" fmla="*/ 35633 h 138537"/>
                  <a:gd name="connsiteX26" fmla="*/ 75596 w 106900"/>
                  <a:gd name="connsiteY26" fmla="*/ 27308 h 138537"/>
                  <a:gd name="connsiteX27" fmla="*/ 63940 w 106900"/>
                  <a:gd name="connsiteY27" fmla="*/ 21646 h 138537"/>
                  <a:gd name="connsiteX28" fmla="*/ 44625 w 106900"/>
                  <a:gd name="connsiteY28" fmla="*/ 19315 h 138537"/>
                  <a:gd name="connsiteX29" fmla="*/ 29639 w 106900"/>
                  <a:gd name="connsiteY29" fmla="*/ 19648 h 138537"/>
                  <a:gd name="connsiteX30" fmla="*/ 22312 w 106900"/>
                  <a:gd name="connsiteY30" fmla="*/ 20314 h 138537"/>
                  <a:gd name="connsiteX31" fmla="*/ 22312 w 106900"/>
                  <a:gd name="connsiteY31" fmla="*/ 69269 h 13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6900" h="138537">
                    <a:moveTo>
                      <a:pt x="0" y="14653"/>
                    </a:moveTo>
                    <a:cubicBezTo>
                      <a:pt x="0" y="10324"/>
                      <a:pt x="999" y="7326"/>
                      <a:pt x="2997" y="5661"/>
                    </a:cubicBezTo>
                    <a:cubicBezTo>
                      <a:pt x="4995" y="3663"/>
                      <a:pt x="7659" y="2664"/>
                      <a:pt x="10657" y="1998"/>
                    </a:cubicBezTo>
                    <a:cubicBezTo>
                      <a:pt x="12655" y="1665"/>
                      <a:pt x="16651" y="1332"/>
                      <a:pt x="21979" y="666"/>
                    </a:cubicBezTo>
                    <a:cubicBezTo>
                      <a:pt x="27308" y="333"/>
                      <a:pt x="35300" y="0"/>
                      <a:pt x="45291" y="0"/>
                    </a:cubicBezTo>
                    <a:cubicBezTo>
                      <a:pt x="65938" y="0"/>
                      <a:pt x="81590" y="4329"/>
                      <a:pt x="91581" y="12655"/>
                    </a:cubicBezTo>
                    <a:cubicBezTo>
                      <a:pt x="101572" y="20980"/>
                      <a:pt x="106900" y="32303"/>
                      <a:pt x="106900" y="45957"/>
                    </a:cubicBezTo>
                    <a:cubicBezTo>
                      <a:pt x="106900" y="52618"/>
                      <a:pt x="105901" y="58612"/>
                      <a:pt x="103570" y="64273"/>
                    </a:cubicBezTo>
                    <a:cubicBezTo>
                      <a:pt x="101572" y="69935"/>
                      <a:pt x="97908" y="74930"/>
                      <a:pt x="93246" y="78926"/>
                    </a:cubicBezTo>
                    <a:cubicBezTo>
                      <a:pt x="88584" y="82923"/>
                      <a:pt x="82589" y="86253"/>
                      <a:pt x="74930" y="88584"/>
                    </a:cubicBezTo>
                    <a:cubicBezTo>
                      <a:pt x="67270" y="90915"/>
                      <a:pt x="58279" y="91914"/>
                      <a:pt x="47622" y="91914"/>
                    </a:cubicBezTo>
                    <a:cubicBezTo>
                      <a:pt x="44958" y="91914"/>
                      <a:pt x="42294" y="91914"/>
                      <a:pt x="39297" y="91581"/>
                    </a:cubicBezTo>
                    <a:cubicBezTo>
                      <a:pt x="36632" y="91248"/>
                      <a:pt x="33968" y="91248"/>
                      <a:pt x="31637" y="90915"/>
                    </a:cubicBezTo>
                    <a:cubicBezTo>
                      <a:pt x="29306" y="90582"/>
                      <a:pt x="27308" y="90582"/>
                      <a:pt x="25643" y="90249"/>
                    </a:cubicBezTo>
                    <a:cubicBezTo>
                      <a:pt x="23977" y="89916"/>
                      <a:pt x="22978" y="89916"/>
                      <a:pt x="22646" y="89916"/>
                    </a:cubicBezTo>
                    <a:lnTo>
                      <a:pt x="22646" y="138537"/>
                    </a:lnTo>
                    <a:lnTo>
                      <a:pt x="0" y="138537"/>
                    </a:lnTo>
                    <a:lnTo>
                      <a:pt x="0" y="14653"/>
                    </a:lnTo>
                    <a:close/>
                    <a:moveTo>
                      <a:pt x="22646" y="69269"/>
                    </a:moveTo>
                    <a:cubicBezTo>
                      <a:pt x="23645" y="69269"/>
                      <a:pt x="25976" y="69602"/>
                      <a:pt x="30305" y="70268"/>
                    </a:cubicBezTo>
                    <a:cubicBezTo>
                      <a:pt x="34301" y="70934"/>
                      <a:pt x="39629" y="71267"/>
                      <a:pt x="46290" y="71267"/>
                    </a:cubicBezTo>
                    <a:cubicBezTo>
                      <a:pt x="53283" y="71267"/>
                      <a:pt x="59278" y="70601"/>
                      <a:pt x="64273" y="69269"/>
                    </a:cubicBezTo>
                    <a:cubicBezTo>
                      <a:pt x="68936" y="67936"/>
                      <a:pt x="72932" y="65938"/>
                      <a:pt x="75596" y="63607"/>
                    </a:cubicBezTo>
                    <a:cubicBezTo>
                      <a:pt x="78260" y="61276"/>
                      <a:pt x="80258" y="58612"/>
                      <a:pt x="81590" y="55282"/>
                    </a:cubicBezTo>
                    <a:cubicBezTo>
                      <a:pt x="82922" y="52284"/>
                      <a:pt x="83256" y="48954"/>
                      <a:pt x="83256" y="45291"/>
                    </a:cubicBezTo>
                    <a:cubicBezTo>
                      <a:pt x="83256" y="41961"/>
                      <a:pt x="82589" y="38631"/>
                      <a:pt x="81590" y="35633"/>
                    </a:cubicBezTo>
                    <a:cubicBezTo>
                      <a:pt x="80591" y="32636"/>
                      <a:pt x="78593" y="29639"/>
                      <a:pt x="75596" y="27308"/>
                    </a:cubicBezTo>
                    <a:cubicBezTo>
                      <a:pt x="72599" y="24977"/>
                      <a:pt x="68936" y="22979"/>
                      <a:pt x="63940" y="21646"/>
                    </a:cubicBezTo>
                    <a:cubicBezTo>
                      <a:pt x="58945" y="20314"/>
                      <a:pt x="52617" y="19315"/>
                      <a:pt x="44625" y="19315"/>
                    </a:cubicBezTo>
                    <a:cubicBezTo>
                      <a:pt x="38297" y="19315"/>
                      <a:pt x="33302" y="19315"/>
                      <a:pt x="29639" y="19648"/>
                    </a:cubicBezTo>
                    <a:cubicBezTo>
                      <a:pt x="25976" y="19981"/>
                      <a:pt x="23311" y="20314"/>
                      <a:pt x="22312" y="20314"/>
                    </a:cubicBezTo>
                    <a:lnTo>
                      <a:pt x="22312" y="6926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id="{644883AA-6552-D6D3-4CC7-E6E084D2D5FF}"/>
                  </a:ext>
                </a:extLst>
              </p:cNvPr>
              <p:cNvSpPr/>
              <p:nvPr/>
            </p:nvSpPr>
            <p:spPr>
              <a:xfrm>
                <a:off x="10211801" y="1228383"/>
                <a:ext cx="69268" cy="102570"/>
              </a:xfrm>
              <a:custGeom>
                <a:avLst/>
                <a:gdLst>
                  <a:gd name="connsiteX0" fmla="*/ 333 w 69268"/>
                  <a:gd name="connsiteY0" fmla="*/ 38298 h 102570"/>
                  <a:gd name="connsiteX1" fmla="*/ 11323 w 69268"/>
                  <a:gd name="connsiteY1" fmla="*/ 9991 h 102570"/>
                  <a:gd name="connsiteX2" fmla="*/ 41628 w 69268"/>
                  <a:gd name="connsiteY2" fmla="*/ 0 h 102570"/>
                  <a:gd name="connsiteX3" fmla="*/ 61609 w 69268"/>
                  <a:gd name="connsiteY3" fmla="*/ 3330 h 102570"/>
                  <a:gd name="connsiteX4" fmla="*/ 69269 w 69268"/>
                  <a:gd name="connsiteY4" fmla="*/ 13987 h 102570"/>
                  <a:gd name="connsiteX5" fmla="*/ 67270 w 69268"/>
                  <a:gd name="connsiteY5" fmla="*/ 20647 h 102570"/>
                  <a:gd name="connsiteX6" fmla="*/ 64273 w 69268"/>
                  <a:gd name="connsiteY6" fmla="*/ 24644 h 102570"/>
                  <a:gd name="connsiteX7" fmla="*/ 55948 w 69268"/>
                  <a:gd name="connsiteY7" fmla="*/ 21646 h 102570"/>
                  <a:gd name="connsiteX8" fmla="*/ 44958 w 69268"/>
                  <a:gd name="connsiteY8" fmla="*/ 20314 h 102570"/>
                  <a:gd name="connsiteX9" fmla="*/ 22312 w 69268"/>
                  <a:gd name="connsiteY9" fmla="*/ 44958 h 102570"/>
                  <a:gd name="connsiteX10" fmla="*/ 22312 w 69268"/>
                  <a:gd name="connsiteY10" fmla="*/ 102571 h 102570"/>
                  <a:gd name="connsiteX11" fmla="*/ 0 w 69268"/>
                  <a:gd name="connsiteY11" fmla="*/ 102571 h 102570"/>
                  <a:gd name="connsiteX12" fmla="*/ 0 w 69268"/>
                  <a:gd name="connsiteY12" fmla="*/ 38298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68" h="102570">
                    <a:moveTo>
                      <a:pt x="333" y="38298"/>
                    </a:moveTo>
                    <a:cubicBezTo>
                      <a:pt x="333" y="25976"/>
                      <a:pt x="3996" y="16651"/>
                      <a:pt x="11323" y="9991"/>
                    </a:cubicBezTo>
                    <a:cubicBezTo>
                      <a:pt x="18649" y="3330"/>
                      <a:pt x="28640" y="0"/>
                      <a:pt x="41628" y="0"/>
                    </a:cubicBezTo>
                    <a:cubicBezTo>
                      <a:pt x="49953" y="0"/>
                      <a:pt x="56614" y="999"/>
                      <a:pt x="61609" y="3330"/>
                    </a:cubicBezTo>
                    <a:cubicBezTo>
                      <a:pt x="66604" y="5661"/>
                      <a:pt x="69269" y="9325"/>
                      <a:pt x="69269" y="13987"/>
                    </a:cubicBezTo>
                    <a:cubicBezTo>
                      <a:pt x="69269" y="16318"/>
                      <a:pt x="68602" y="18316"/>
                      <a:pt x="67270" y="20647"/>
                    </a:cubicBezTo>
                    <a:cubicBezTo>
                      <a:pt x="65938" y="22645"/>
                      <a:pt x="64939" y="23978"/>
                      <a:pt x="64273" y="24644"/>
                    </a:cubicBezTo>
                    <a:cubicBezTo>
                      <a:pt x="61942" y="23645"/>
                      <a:pt x="59278" y="22645"/>
                      <a:pt x="55948" y="21646"/>
                    </a:cubicBezTo>
                    <a:cubicBezTo>
                      <a:pt x="52618" y="20647"/>
                      <a:pt x="48954" y="20314"/>
                      <a:pt x="44958" y="20314"/>
                    </a:cubicBezTo>
                    <a:cubicBezTo>
                      <a:pt x="29639" y="20314"/>
                      <a:pt x="22312" y="28640"/>
                      <a:pt x="22312" y="44958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3829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id="{020B9EA3-7EDE-2348-C2DF-69D580F0FF7D}"/>
                  </a:ext>
                </a:extLst>
              </p:cNvPr>
              <p:cNvSpPr/>
              <p:nvPr/>
            </p:nvSpPr>
            <p:spPr>
              <a:xfrm>
                <a:off x="10287730" y="1228050"/>
                <a:ext cx="106567" cy="104901"/>
              </a:xfrm>
              <a:custGeom>
                <a:avLst/>
                <a:gdLst>
                  <a:gd name="connsiteX0" fmla="*/ 53283 w 106567"/>
                  <a:gd name="connsiteY0" fmla="*/ 0 h 104901"/>
                  <a:gd name="connsiteX1" fmla="*/ 74264 w 106567"/>
                  <a:gd name="connsiteY1" fmla="*/ 3996 h 104901"/>
                  <a:gd name="connsiteX2" fmla="*/ 91248 w 106567"/>
                  <a:gd name="connsiteY2" fmla="*/ 14986 h 104901"/>
                  <a:gd name="connsiteX3" fmla="*/ 102571 w 106567"/>
                  <a:gd name="connsiteY3" fmla="*/ 31637 h 104901"/>
                  <a:gd name="connsiteX4" fmla="*/ 106567 w 106567"/>
                  <a:gd name="connsiteY4" fmla="*/ 52617 h 104901"/>
                  <a:gd name="connsiteX5" fmla="*/ 102571 w 106567"/>
                  <a:gd name="connsiteY5" fmla="*/ 73265 h 104901"/>
                  <a:gd name="connsiteX6" fmla="*/ 91248 w 106567"/>
                  <a:gd name="connsiteY6" fmla="*/ 89916 h 104901"/>
                  <a:gd name="connsiteX7" fmla="*/ 74264 w 106567"/>
                  <a:gd name="connsiteY7" fmla="*/ 100906 h 104901"/>
                  <a:gd name="connsiteX8" fmla="*/ 53283 w 106567"/>
                  <a:gd name="connsiteY8" fmla="*/ 104902 h 104901"/>
                  <a:gd name="connsiteX9" fmla="*/ 32303 w 106567"/>
                  <a:gd name="connsiteY9" fmla="*/ 100906 h 104901"/>
                  <a:gd name="connsiteX10" fmla="*/ 15319 w 106567"/>
                  <a:gd name="connsiteY10" fmla="*/ 89916 h 104901"/>
                  <a:gd name="connsiteX11" fmla="*/ 3996 w 106567"/>
                  <a:gd name="connsiteY11" fmla="*/ 73265 h 104901"/>
                  <a:gd name="connsiteX12" fmla="*/ 0 w 106567"/>
                  <a:gd name="connsiteY12" fmla="*/ 52617 h 104901"/>
                  <a:gd name="connsiteX13" fmla="*/ 3996 w 106567"/>
                  <a:gd name="connsiteY13" fmla="*/ 31637 h 104901"/>
                  <a:gd name="connsiteX14" fmla="*/ 15319 w 106567"/>
                  <a:gd name="connsiteY14" fmla="*/ 14986 h 104901"/>
                  <a:gd name="connsiteX15" fmla="*/ 32303 w 106567"/>
                  <a:gd name="connsiteY15" fmla="*/ 3996 h 104901"/>
                  <a:gd name="connsiteX16" fmla="*/ 53283 w 106567"/>
                  <a:gd name="connsiteY16" fmla="*/ 0 h 104901"/>
                  <a:gd name="connsiteX17" fmla="*/ 53283 w 106567"/>
                  <a:gd name="connsiteY17" fmla="*/ 85587 h 104901"/>
                  <a:gd name="connsiteX18" fmla="*/ 65605 w 106567"/>
                  <a:gd name="connsiteY18" fmla="*/ 83256 h 104901"/>
                  <a:gd name="connsiteX19" fmla="*/ 75263 w 106567"/>
                  <a:gd name="connsiteY19" fmla="*/ 76262 h 104901"/>
                  <a:gd name="connsiteX20" fmla="*/ 81591 w 106567"/>
                  <a:gd name="connsiteY20" fmla="*/ 65938 h 104901"/>
                  <a:gd name="connsiteX21" fmla="*/ 83922 w 106567"/>
                  <a:gd name="connsiteY21" fmla="*/ 52951 h 104901"/>
                  <a:gd name="connsiteX22" fmla="*/ 81591 w 106567"/>
                  <a:gd name="connsiteY22" fmla="*/ 39963 h 104901"/>
                  <a:gd name="connsiteX23" fmla="*/ 75263 w 106567"/>
                  <a:gd name="connsiteY23" fmla="*/ 29639 h 104901"/>
                  <a:gd name="connsiteX24" fmla="*/ 65605 w 106567"/>
                  <a:gd name="connsiteY24" fmla="*/ 22646 h 104901"/>
                  <a:gd name="connsiteX25" fmla="*/ 53283 w 106567"/>
                  <a:gd name="connsiteY25" fmla="*/ 20314 h 104901"/>
                  <a:gd name="connsiteX26" fmla="*/ 40962 w 106567"/>
                  <a:gd name="connsiteY26" fmla="*/ 22646 h 104901"/>
                  <a:gd name="connsiteX27" fmla="*/ 31304 w 106567"/>
                  <a:gd name="connsiteY27" fmla="*/ 29639 h 104901"/>
                  <a:gd name="connsiteX28" fmla="*/ 24977 w 106567"/>
                  <a:gd name="connsiteY28" fmla="*/ 39963 h 104901"/>
                  <a:gd name="connsiteX29" fmla="*/ 22646 w 106567"/>
                  <a:gd name="connsiteY29" fmla="*/ 52951 h 104901"/>
                  <a:gd name="connsiteX30" fmla="*/ 24977 w 106567"/>
                  <a:gd name="connsiteY30" fmla="*/ 65938 h 104901"/>
                  <a:gd name="connsiteX31" fmla="*/ 31304 w 106567"/>
                  <a:gd name="connsiteY31" fmla="*/ 76262 h 104901"/>
                  <a:gd name="connsiteX32" fmla="*/ 40962 w 106567"/>
                  <a:gd name="connsiteY32" fmla="*/ 83256 h 104901"/>
                  <a:gd name="connsiteX33" fmla="*/ 53283 w 106567"/>
                  <a:gd name="connsiteY33" fmla="*/ 85587 h 10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6567" h="104901">
                    <a:moveTo>
                      <a:pt x="53283" y="0"/>
                    </a:moveTo>
                    <a:cubicBezTo>
                      <a:pt x="60943" y="0"/>
                      <a:pt x="67937" y="1332"/>
                      <a:pt x="74264" y="3996"/>
                    </a:cubicBezTo>
                    <a:cubicBezTo>
                      <a:pt x="80924" y="6660"/>
                      <a:pt x="86586" y="10324"/>
                      <a:pt x="91248" y="14986"/>
                    </a:cubicBezTo>
                    <a:cubicBezTo>
                      <a:pt x="95911" y="19648"/>
                      <a:pt x="99907" y="25310"/>
                      <a:pt x="102571" y="31637"/>
                    </a:cubicBezTo>
                    <a:cubicBezTo>
                      <a:pt x="105235" y="37964"/>
                      <a:pt x="106567" y="44958"/>
                      <a:pt x="106567" y="52617"/>
                    </a:cubicBezTo>
                    <a:cubicBezTo>
                      <a:pt x="106567" y="59944"/>
                      <a:pt x="105235" y="66937"/>
                      <a:pt x="102571" y="73265"/>
                    </a:cubicBezTo>
                    <a:cubicBezTo>
                      <a:pt x="99907" y="79592"/>
                      <a:pt x="96243" y="85254"/>
                      <a:pt x="91248" y="89916"/>
                    </a:cubicBezTo>
                    <a:cubicBezTo>
                      <a:pt x="86586" y="94578"/>
                      <a:pt x="80924" y="98241"/>
                      <a:pt x="74264" y="100906"/>
                    </a:cubicBezTo>
                    <a:cubicBezTo>
                      <a:pt x="67603" y="103570"/>
                      <a:pt x="60610" y="104902"/>
                      <a:pt x="53283" y="104902"/>
                    </a:cubicBezTo>
                    <a:cubicBezTo>
                      <a:pt x="45624" y="104902"/>
                      <a:pt x="38631" y="103570"/>
                      <a:pt x="32303" y="100906"/>
                    </a:cubicBezTo>
                    <a:cubicBezTo>
                      <a:pt x="25643" y="98241"/>
                      <a:pt x="19981" y="94578"/>
                      <a:pt x="15319" y="89916"/>
                    </a:cubicBezTo>
                    <a:cubicBezTo>
                      <a:pt x="10657" y="85254"/>
                      <a:pt x="6661" y="79592"/>
                      <a:pt x="3996" y="73265"/>
                    </a:cubicBezTo>
                    <a:cubicBezTo>
                      <a:pt x="1332" y="66937"/>
                      <a:pt x="0" y="59944"/>
                      <a:pt x="0" y="52617"/>
                    </a:cubicBezTo>
                    <a:cubicBezTo>
                      <a:pt x="0" y="44958"/>
                      <a:pt x="1332" y="37964"/>
                      <a:pt x="3996" y="31637"/>
                    </a:cubicBezTo>
                    <a:cubicBezTo>
                      <a:pt x="6661" y="25310"/>
                      <a:pt x="10324" y="19648"/>
                      <a:pt x="15319" y="14986"/>
                    </a:cubicBezTo>
                    <a:cubicBezTo>
                      <a:pt x="19981" y="10324"/>
                      <a:pt x="25643" y="6660"/>
                      <a:pt x="32303" y="3996"/>
                    </a:cubicBezTo>
                    <a:cubicBezTo>
                      <a:pt x="38631" y="1332"/>
                      <a:pt x="45624" y="0"/>
                      <a:pt x="53283" y="0"/>
                    </a:cubicBezTo>
                    <a:close/>
                    <a:moveTo>
                      <a:pt x="53283" y="85587"/>
                    </a:moveTo>
                    <a:cubicBezTo>
                      <a:pt x="57613" y="85587"/>
                      <a:pt x="61942" y="84921"/>
                      <a:pt x="65605" y="83256"/>
                    </a:cubicBezTo>
                    <a:cubicBezTo>
                      <a:pt x="69269" y="81590"/>
                      <a:pt x="72599" y="79259"/>
                      <a:pt x="75263" y="76262"/>
                    </a:cubicBezTo>
                    <a:cubicBezTo>
                      <a:pt x="77927" y="73265"/>
                      <a:pt x="79925" y="69935"/>
                      <a:pt x="81591" y="65938"/>
                    </a:cubicBezTo>
                    <a:cubicBezTo>
                      <a:pt x="82922" y="61942"/>
                      <a:pt x="83922" y="57613"/>
                      <a:pt x="83922" y="52951"/>
                    </a:cubicBezTo>
                    <a:cubicBezTo>
                      <a:pt x="83922" y="48288"/>
                      <a:pt x="83256" y="43959"/>
                      <a:pt x="81591" y="39963"/>
                    </a:cubicBezTo>
                    <a:cubicBezTo>
                      <a:pt x="80258" y="35966"/>
                      <a:pt x="77927" y="32303"/>
                      <a:pt x="75263" y="29639"/>
                    </a:cubicBezTo>
                    <a:cubicBezTo>
                      <a:pt x="72599" y="26642"/>
                      <a:pt x="69269" y="24311"/>
                      <a:pt x="65605" y="22646"/>
                    </a:cubicBezTo>
                    <a:cubicBezTo>
                      <a:pt x="61942" y="20980"/>
                      <a:pt x="57613" y="20314"/>
                      <a:pt x="53283" y="20314"/>
                    </a:cubicBezTo>
                    <a:cubicBezTo>
                      <a:pt x="48621" y="20314"/>
                      <a:pt x="44625" y="20980"/>
                      <a:pt x="40962" y="22646"/>
                    </a:cubicBezTo>
                    <a:cubicBezTo>
                      <a:pt x="37299" y="24311"/>
                      <a:pt x="33968" y="26642"/>
                      <a:pt x="31304" y="29639"/>
                    </a:cubicBezTo>
                    <a:cubicBezTo>
                      <a:pt x="28640" y="32636"/>
                      <a:pt x="26642" y="35966"/>
                      <a:pt x="24977" y="39963"/>
                    </a:cubicBezTo>
                    <a:cubicBezTo>
                      <a:pt x="23645" y="43959"/>
                      <a:pt x="22646" y="48288"/>
                      <a:pt x="22646" y="52951"/>
                    </a:cubicBezTo>
                    <a:cubicBezTo>
                      <a:pt x="22646" y="57613"/>
                      <a:pt x="23312" y="61942"/>
                      <a:pt x="24977" y="65938"/>
                    </a:cubicBezTo>
                    <a:cubicBezTo>
                      <a:pt x="26309" y="69935"/>
                      <a:pt x="28640" y="73265"/>
                      <a:pt x="31304" y="76262"/>
                    </a:cubicBezTo>
                    <a:cubicBezTo>
                      <a:pt x="33968" y="79259"/>
                      <a:pt x="37299" y="81590"/>
                      <a:pt x="40962" y="83256"/>
                    </a:cubicBezTo>
                    <a:cubicBezTo>
                      <a:pt x="44625" y="84588"/>
                      <a:pt x="48621" y="85587"/>
                      <a:pt x="53283" y="85587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id="{C42A8CA0-F931-F4EC-0186-8EB85B1B3C3F}"/>
                  </a:ext>
                </a:extLst>
              </p:cNvPr>
              <p:cNvSpPr/>
              <p:nvPr/>
            </p:nvSpPr>
            <p:spPr>
              <a:xfrm>
                <a:off x="10406952" y="1228716"/>
                <a:ext cx="94245" cy="106234"/>
              </a:xfrm>
              <a:custGeom>
                <a:avLst/>
                <a:gdLst>
                  <a:gd name="connsiteX0" fmla="*/ 8659 w 94245"/>
                  <a:gd name="connsiteY0" fmla="*/ 77261 h 106234"/>
                  <a:gd name="connsiteX1" fmla="*/ 13654 w 94245"/>
                  <a:gd name="connsiteY1" fmla="*/ 79925 h 106234"/>
                  <a:gd name="connsiteX2" fmla="*/ 22312 w 94245"/>
                  <a:gd name="connsiteY2" fmla="*/ 83256 h 106234"/>
                  <a:gd name="connsiteX3" fmla="*/ 33968 w 94245"/>
                  <a:gd name="connsiteY3" fmla="*/ 86253 h 106234"/>
                  <a:gd name="connsiteX4" fmla="*/ 48288 w 94245"/>
                  <a:gd name="connsiteY4" fmla="*/ 87585 h 106234"/>
                  <a:gd name="connsiteX5" fmla="*/ 64939 w 94245"/>
                  <a:gd name="connsiteY5" fmla="*/ 84921 h 106234"/>
                  <a:gd name="connsiteX6" fmla="*/ 71267 w 94245"/>
                  <a:gd name="connsiteY6" fmla="*/ 75596 h 106234"/>
                  <a:gd name="connsiteX7" fmla="*/ 67270 w 94245"/>
                  <a:gd name="connsiteY7" fmla="*/ 67270 h 106234"/>
                  <a:gd name="connsiteX8" fmla="*/ 52618 w 94245"/>
                  <a:gd name="connsiteY8" fmla="*/ 63274 h 106234"/>
                  <a:gd name="connsiteX9" fmla="*/ 37299 w 94245"/>
                  <a:gd name="connsiteY9" fmla="*/ 61609 h 106234"/>
                  <a:gd name="connsiteX10" fmla="*/ 22979 w 94245"/>
                  <a:gd name="connsiteY10" fmla="*/ 58612 h 106234"/>
                  <a:gd name="connsiteX11" fmla="*/ 11656 w 94245"/>
                  <a:gd name="connsiteY11" fmla="*/ 52950 h 106234"/>
                  <a:gd name="connsiteX12" fmla="*/ 4329 w 94245"/>
                  <a:gd name="connsiteY12" fmla="*/ 43959 h 106234"/>
                  <a:gd name="connsiteX13" fmla="*/ 1665 w 94245"/>
                  <a:gd name="connsiteY13" fmla="*/ 31304 h 106234"/>
                  <a:gd name="connsiteX14" fmla="*/ 3996 w 94245"/>
                  <a:gd name="connsiteY14" fmla="*/ 19315 h 106234"/>
                  <a:gd name="connsiteX15" fmla="*/ 11656 w 94245"/>
                  <a:gd name="connsiteY15" fmla="*/ 9325 h 106234"/>
                  <a:gd name="connsiteX16" fmla="*/ 25310 w 94245"/>
                  <a:gd name="connsiteY16" fmla="*/ 2331 h 106234"/>
                  <a:gd name="connsiteX17" fmla="*/ 45957 w 94245"/>
                  <a:gd name="connsiteY17" fmla="*/ 0 h 106234"/>
                  <a:gd name="connsiteX18" fmla="*/ 77261 w 94245"/>
                  <a:gd name="connsiteY18" fmla="*/ 4662 h 106234"/>
                  <a:gd name="connsiteX19" fmla="*/ 88584 w 94245"/>
                  <a:gd name="connsiteY19" fmla="*/ 16651 h 106234"/>
                  <a:gd name="connsiteX20" fmla="*/ 87585 w 94245"/>
                  <a:gd name="connsiteY20" fmla="*/ 20980 h 106234"/>
                  <a:gd name="connsiteX21" fmla="*/ 85587 w 94245"/>
                  <a:gd name="connsiteY21" fmla="*/ 24311 h 106234"/>
                  <a:gd name="connsiteX22" fmla="*/ 83256 w 94245"/>
                  <a:gd name="connsiteY22" fmla="*/ 26642 h 106234"/>
                  <a:gd name="connsiteX23" fmla="*/ 81590 w 94245"/>
                  <a:gd name="connsiteY23" fmla="*/ 27641 h 106234"/>
                  <a:gd name="connsiteX24" fmla="*/ 78260 w 94245"/>
                  <a:gd name="connsiteY24" fmla="*/ 25310 h 106234"/>
                  <a:gd name="connsiteX25" fmla="*/ 71267 w 94245"/>
                  <a:gd name="connsiteY25" fmla="*/ 21979 h 106234"/>
                  <a:gd name="connsiteX26" fmla="*/ 60610 w 94245"/>
                  <a:gd name="connsiteY26" fmla="*/ 18982 h 106234"/>
                  <a:gd name="connsiteX27" fmla="*/ 46290 w 94245"/>
                  <a:gd name="connsiteY27" fmla="*/ 17650 h 106234"/>
                  <a:gd name="connsiteX28" fmla="*/ 23645 w 94245"/>
                  <a:gd name="connsiteY28" fmla="*/ 29639 h 106234"/>
                  <a:gd name="connsiteX29" fmla="*/ 27974 w 94245"/>
                  <a:gd name="connsiteY29" fmla="*/ 37631 h 106234"/>
                  <a:gd name="connsiteX30" fmla="*/ 40296 w 94245"/>
                  <a:gd name="connsiteY30" fmla="*/ 41295 h 106234"/>
                  <a:gd name="connsiteX31" fmla="*/ 60277 w 94245"/>
                  <a:gd name="connsiteY31" fmla="*/ 43959 h 106234"/>
                  <a:gd name="connsiteX32" fmla="*/ 85254 w 94245"/>
                  <a:gd name="connsiteY32" fmla="*/ 52950 h 106234"/>
                  <a:gd name="connsiteX33" fmla="*/ 94245 w 94245"/>
                  <a:gd name="connsiteY33" fmla="*/ 73265 h 106234"/>
                  <a:gd name="connsiteX34" fmla="*/ 82590 w 94245"/>
                  <a:gd name="connsiteY34" fmla="*/ 97242 h 106234"/>
                  <a:gd name="connsiteX35" fmla="*/ 49287 w 94245"/>
                  <a:gd name="connsiteY35" fmla="*/ 106234 h 106234"/>
                  <a:gd name="connsiteX36" fmla="*/ 30305 w 94245"/>
                  <a:gd name="connsiteY36" fmla="*/ 104569 h 106234"/>
                  <a:gd name="connsiteX37" fmla="*/ 15319 w 94245"/>
                  <a:gd name="connsiteY37" fmla="*/ 100906 h 106234"/>
                  <a:gd name="connsiteX38" fmla="*/ 4995 w 94245"/>
                  <a:gd name="connsiteY38" fmla="*/ 96909 h 106234"/>
                  <a:gd name="connsiteX39" fmla="*/ 0 w 94245"/>
                  <a:gd name="connsiteY39" fmla="*/ 93912 h 106234"/>
                  <a:gd name="connsiteX40" fmla="*/ 8659 w 94245"/>
                  <a:gd name="connsiteY40" fmla="*/ 77261 h 106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94245" h="106234">
                    <a:moveTo>
                      <a:pt x="8659" y="77261"/>
                    </a:moveTo>
                    <a:cubicBezTo>
                      <a:pt x="9658" y="77927"/>
                      <a:pt x="11323" y="78926"/>
                      <a:pt x="13654" y="79925"/>
                    </a:cubicBezTo>
                    <a:cubicBezTo>
                      <a:pt x="15985" y="80924"/>
                      <a:pt x="18982" y="81923"/>
                      <a:pt x="22312" y="83256"/>
                    </a:cubicBezTo>
                    <a:cubicBezTo>
                      <a:pt x="25643" y="84255"/>
                      <a:pt x="29639" y="85254"/>
                      <a:pt x="33968" y="86253"/>
                    </a:cubicBezTo>
                    <a:cubicBezTo>
                      <a:pt x="38298" y="86919"/>
                      <a:pt x="43293" y="87585"/>
                      <a:pt x="48288" y="87585"/>
                    </a:cubicBezTo>
                    <a:cubicBezTo>
                      <a:pt x="54949" y="87585"/>
                      <a:pt x="60610" y="86586"/>
                      <a:pt x="64939" y="84921"/>
                    </a:cubicBezTo>
                    <a:cubicBezTo>
                      <a:pt x="69269" y="83256"/>
                      <a:pt x="71267" y="79925"/>
                      <a:pt x="71267" y="75596"/>
                    </a:cubicBezTo>
                    <a:cubicBezTo>
                      <a:pt x="71267" y="71933"/>
                      <a:pt x="69935" y="68936"/>
                      <a:pt x="67270" y="67270"/>
                    </a:cubicBezTo>
                    <a:cubicBezTo>
                      <a:pt x="64606" y="65272"/>
                      <a:pt x="59611" y="63940"/>
                      <a:pt x="52618" y="63274"/>
                    </a:cubicBezTo>
                    <a:lnTo>
                      <a:pt x="37299" y="61609"/>
                    </a:lnTo>
                    <a:cubicBezTo>
                      <a:pt x="31970" y="60943"/>
                      <a:pt x="27308" y="60277"/>
                      <a:pt x="22979" y="58612"/>
                    </a:cubicBezTo>
                    <a:cubicBezTo>
                      <a:pt x="18649" y="57280"/>
                      <a:pt x="14986" y="55282"/>
                      <a:pt x="11656" y="52950"/>
                    </a:cubicBezTo>
                    <a:cubicBezTo>
                      <a:pt x="8659" y="50619"/>
                      <a:pt x="5994" y="47622"/>
                      <a:pt x="4329" y="43959"/>
                    </a:cubicBezTo>
                    <a:cubicBezTo>
                      <a:pt x="2664" y="40296"/>
                      <a:pt x="1665" y="36299"/>
                      <a:pt x="1665" y="31304"/>
                    </a:cubicBezTo>
                    <a:cubicBezTo>
                      <a:pt x="1665" y="26975"/>
                      <a:pt x="2331" y="22979"/>
                      <a:pt x="3996" y="19315"/>
                    </a:cubicBezTo>
                    <a:cubicBezTo>
                      <a:pt x="5661" y="15652"/>
                      <a:pt x="8326" y="12322"/>
                      <a:pt x="11656" y="9325"/>
                    </a:cubicBezTo>
                    <a:cubicBezTo>
                      <a:pt x="15319" y="6327"/>
                      <a:pt x="19648" y="3996"/>
                      <a:pt x="25310" y="2331"/>
                    </a:cubicBezTo>
                    <a:cubicBezTo>
                      <a:pt x="30971" y="666"/>
                      <a:pt x="37631" y="0"/>
                      <a:pt x="45957" y="0"/>
                    </a:cubicBezTo>
                    <a:cubicBezTo>
                      <a:pt x="59611" y="0"/>
                      <a:pt x="69935" y="1665"/>
                      <a:pt x="77261" y="4662"/>
                    </a:cubicBezTo>
                    <a:cubicBezTo>
                      <a:pt x="84588" y="7660"/>
                      <a:pt x="88584" y="11656"/>
                      <a:pt x="88584" y="16651"/>
                    </a:cubicBezTo>
                    <a:cubicBezTo>
                      <a:pt x="88584" y="18316"/>
                      <a:pt x="88251" y="19648"/>
                      <a:pt x="87585" y="20980"/>
                    </a:cubicBezTo>
                    <a:cubicBezTo>
                      <a:pt x="86919" y="22312"/>
                      <a:pt x="86253" y="23312"/>
                      <a:pt x="85587" y="24311"/>
                    </a:cubicBezTo>
                    <a:cubicBezTo>
                      <a:pt x="84921" y="25310"/>
                      <a:pt x="84255" y="25976"/>
                      <a:pt x="83256" y="26642"/>
                    </a:cubicBezTo>
                    <a:cubicBezTo>
                      <a:pt x="82590" y="27308"/>
                      <a:pt x="81923" y="27641"/>
                      <a:pt x="81590" y="27641"/>
                    </a:cubicBezTo>
                    <a:cubicBezTo>
                      <a:pt x="80924" y="26975"/>
                      <a:pt x="79925" y="26309"/>
                      <a:pt x="78260" y="25310"/>
                    </a:cubicBezTo>
                    <a:cubicBezTo>
                      <a:pt x="76595" y="24311"/>
                      <a:pt x="74264" y="22979"/>
                      <a:pt x="71267" y="21979"/>
                    </a:cubicBezTo>
                    <a:cubicBezTo>
                      <a:pt x="68270" y="20980"/>
                      <a:pt x="64606" y="19981"/>
                      <a:pt x="60610" y="18982"/>
                    </a:cubicBezTo>
                    <a:cubicBezTo>
                      <a:pt x="56614" y="17983"/>
                      <a:pt x="51619" y="17650"/>
                      <a:pt x="46290" y="17650"/>
                    </a:cubicBezTo>
                    <a:cubicBezTo>
                      <a:pt x="31304" y="17650"/>
                      <a:pt x="23645" y="21646"/>
                      <a:pt x="23645" y="29639"/>
                    </a:cubicBezTo>
                    <a:cubicBezTo>
                      <a:pt x="23645" y="32969"/>
                      <a:pt x="24977" y="35633"/>
                      <a:pt x="27974" y="37631"/>
                    </a:cubicBezTo>
                    <a:cubicBezTo>
                      <a:pt x="30971" y="39297"/>
                      <a:pt x="34967" y="40629"/>
                      <a:pt x="40296" y="41295"/>
                    </a:cubicBezTo>
                    <a:lnTo>
                      <a:pt x="60277" y="43959"/>
                    </a:lnTo>
                    <a:cubicBezTo>
                      <a:pt x="70934" y="45291"/>
                      <a:pt x="79259" y="48288"/>
                      <a:pt x="85254" y="52950"/>
                    </a:cubicBezTo>
                    <a:cubicBezTo>
                      <a:pt x="91248" y="57613"/>
                      <a:pt x="94245" y="64273"/>
                      <a:pt x="94245" y="73265"/>
                    </a:cubicBezTo>
                    <a:cubicBezTo>
                      <a:pt x="94245" y="83256"/>
                      <a:pt x="90249" y="91248"/>
                      <a:pt x="82590" y="97242"/>
                    </a:cubicBezTo>
                    <a:cubicBezTo>
                      <a:pt x="74930" y="103237"/>
                      <a:pt x="63607" y="106234"/>
                      <a:pt x="49287" y="106234"/>
                    </a:cubicBezTo>
                    <a:cubicBezTo>
                      <a:pt x="42294" y="106234"/>
                      <a:pt x="35966" y="105568"/>
                      <a:pt x="30305" y="104569"/>
                    </a:cubicBezTo>
                    <a:cubicBezTo>
                      <a:pt x="24644" y="103570"/>
                      <a:pt x="19648" y="102238"/>
                      <a:pt x="15319" y="100906"/>
                    </a:cubicBezTo>
                    <a:cubicBezTo>
                      <a:pt x="10990" y="99574"/>
                      <a:pt x="7660" y="98241"/>
                      <a:pt x="4995" y="96909"/>
                    </a:cubicBezTo>
                    <a:cubicBezTo>
                      <a:pt x="2331" y="95577"/>
                      <a:pt x="666" y="94578"/>
                      <a:pt x="0" y="93912"/>
                    </a:cubicBezTo>
                    <a:lnTo>
                      <a:pt x="8659" y="7726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id="{3D038A5B-CA48-475B-F743-EC6C45566B9B}"/>
                  </a:ext>
                </a:extLst>
              </p:cNvPr>
              <p:cNvSpPr/>
              <p:nvPr/>
            </p:nvSpPr>
            <p:spPr>
              <a:xfrm>
                <a:off x="10520512" y="1202740"/>
                <a:ext cx="66271" cy="130544"/>
              </a:xfrm>
              <a:custGeom>
                <a:avLst/>
                <a:gdLst>
                  <a:gd name="connsiteX0" fmla="*/ 0 w 66271"/>
                  <a:gd name="connsiteY0" fmla="*/ 10324 h 130544"/>
                  <a:gd name="connsiteX1" fmla="*/ 2997 w 66271"/>
                  <a:gd name="connsiteY1" fmla="*/ 2331 h 130544"/>
                  <a:gd name="connsiteX2" fmla="*/ 11656 w 66271"/>
                  <a:gd name="connsiteY2" fmla="*/ 0 h 130544"/>
                  <a:gd name="connsiteX3" fmla="*/ 18316 w 66271"/>
                  <a:gd name="connsiteY3" fmla="*/ 999 h 130544"/>
                  <a:gd name="connsiteX4" fmla="*/ 22313 w 66271"/>
                  <a:gd name="connsiteY4" fmla="*/ 2331 h 130544"/>
                  <a:gd name="connsiteX5" fmla="*/ 22313 w 66271"/>
                  <a:gd name="connsiteY5" fmla="*/ 28307 h 130544"/>
                  <a:gd name="connsiteX6" fmla="*/ 50619 w 66271"/>
                  <a:gd name="connsiteY6" fmla="*/ 28307 h 130544"/>
                  <a:gd name="connsiteX7" fmla="*/ 59611 w 66271"/>
                  <a:gd name="connsiteY7" fmla="*/ 30971 h 130544"/>
                  <a:gd name="connsiteX8" fmla="*/ 62275 w 66271"/>
                  <a:gd name="connsiteY8" fmla="*/ 38964 h 130544"/>
                  <a:gd name="connsiteX9" fmla="*/ 61276 w 66271"/>
                  <a:gd name="connsiteY9" fmla="*/ 45291 h 130544"/>
                  <a:gd name="connsiteX10" fmla="*/ 59611 w 66271"/>
                  <a:gd name="connsiteY10" fmla="*/ 49287 h 130544"/>
                  <a:gd name="connsiteX11" fmla="*/ 22313 w 66271"/>
                  <a:gd name="connsiteY11" fmla="*/ 49287 h 130544"/>
                  <a:gd name="connsiteX12" fmla="*/ 22313 w 66271"/>
                  <a:gd name="connsiteY12" fmla="*/ 93579 h 130544"/>
                  <a:gd name="connsiteX13" fmla="*/ 23645 w 66271"/>
                  <a:gd name="connsiteY13" fmla="*/ 101905 h 130544"/>
                  <a:gd name="connsiteX14" fmla="*/ 27308 w 66271"/>
                  <a:gd name="connsiteY14" fmla="*/ 107233 h 130544"/>
                  <a:gd name="connsiteX15" fmla="*/ 32969 w 66271"/>
                  <a:gd name="connsiteY15" fmla="*/ 109897 h 130544"/>
                  <a:gd name="connsiteX16" fmla="*/ 39630 w 66271"/>
                  <a:gd name="connsiteY16" fmla="*/ 110563 h 130544"/>
                  <a:gd name="connsiteX17" fmla="*/ 50286 w 66271"/>
                  <a:gd name="connsiteY17" fmla="*/ 108898 h 130544"/>
                  <a:gd name="connsiteX18" fmla="*/ 57280 w 66271"/>
                  <a:gd name="connsiteY18" fmla="*/ 105568 h 130544"/>
                  <a:gd name="connsiteX19" fmla="*/ 66272 w 66271"/>
                  <a:gd name="connsiteY19" fmla="*/ 120554 h 130544"/>
                  <a:gd name="connsiteX20" fmla="*/ 61942 w 66271"/>
                  <a:gd name="connsiteY20" fmla="*/ 123551 h 130544"/>
                  <a:gd name="connsiteX21" fmla="*/ 54949 w 66271"/>
                  <a:gd name="connsiteY21" fmla="*/ 126881 h 130544"/>
                  <a:gd name="connsiteX22" fmla="*/ 45957 w 66271"/>
                  <a:gd name="connsiteY22" fmla="*/ 129546 h 130544"/>
                  <a:gd name="connsiteX23" fmla="*/ 34967 w 66271"/>
                  <a:gd name="connsiteY23" fmla="*/ 130545 h 130544"/>
                  <a:gd name="connsiteX24" fmla="*/ 8992 w 66271"/>
                  <a:gd name="connsiteY24" fmla="*/ 121553 h 130544"/>
                  <a:gd name="connsiteX25" fmla="*/ 333 w 66271"/>
                  <a:gd name="connsiteY25" fmla="*/ 97908 h 130544"/>
                  <a:gd name="connsiteX26" fmla="*/ 333 w 66271"/>
                  <a:gd name="connsiteY26" fmla="*/ 10324 h 130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271" h="130544">
                    <a:moveTo>
                      <a:pt x="0" y="10324"/>
                    </a:moveTo>
                    <a:cubicBezTo>
                      <a:pt x="0" y="6660"/>
                      <a:pt x="999" y="3996"/>
                      <a:pt x="2997" y="2331"/>
                    </a:cubicBezTo>
                    <a:cubicBezTo>
                      <a:pt x="4995" y="666"/>
                      <a:pt x="7993" y="0"/>
                      <a:pt x="11656" y="0"/>
                    </a:cubicBezTo>
                    <a:cubicBezTo>
                      <a:pt x="13987" y="0"/>
                      <a:pt x="16318" y="333"/>
                      <a:pt x="18316" y="999"/>
                    </a:cubicBezTo>
                    <a:cubicBezTo>
                      <a:pt x="20314" y="1665"/>
                      <a:pt x="21646" y="1998"/>
                      <a:pt x="22313" y="2331"/>
                    </a:cubicBezTo>
                    <a:lnTo>
                      <a:pt x="22313" y="28307"/>
                    </a:lnTo>
                    <a:lnTo>
                      <a:pt x="50619" y="28307"/>
                    </a:lnTo>
                    <a:cubicBezTo>
                      <a:pt x="54949" y="28307"/>
                      <a:pt x="57946" y="29306"/>
                      <a:pt x="59611" y="30971"/>
                    </a:cubicBezTo>
                    <a:cubicBezTo>
                      <a:pt x="61276" y="32636"/>
                      <a:pt x="62275" y="35300"/>
                      <a:pt x="62275" y="38964"/>
                    </a:cubicBezTo>
                    <a:cubicBezTo>
                      <a:pt x="62275" y="41295"/>
                      <a:pt x="61942" y="43293"/>
                      <a:pt x="61276" y="45291"/>
                    </a:cubicBezTo>
                    <a:cubicBezTo>
                      <a:pt x="60610" y="47289"/>
                      <a:pt x="59944" y="48621"/>
                      <a:pt x="59611" y="49287"/>
                    </a:cubicBezTo>
                    <a:lnTo>
                      <a:pt x="22313" y="49287"/>
                    </a:lnTo>
                    <a:lnTo>
                      <a:pt x="22313" y="93579"/>
                    </a:lnTo>
                    <a:cubicBezTo>
                      <a:pt x="22313" y="96909"/>
                      <a:pt x="22646" y="99907"/>
                      <a:pt x="23645" y="101905"/>
                    </a:cubicBezTo>
                    <a:cubicBezTo>
                      <a:pt x="24644" y="104236"/>
                      <a:pt x="25976" y="105901"/>
                      <a:pt x="27308" y="107233"/>
                    </a:cubicBezTo>
                    <a:cubicBezTo>
                      <a:pt x="28973" y="108565"/>
                      <a:pt x="30971" y="109564"/>
                      <a:pt x="32969" y="109897"/>
                    </a:cubicBezTo>
                    <a:cubicBezTo>
                      <a:pt x="34967" y="110563"/>
                      <a:pt x="37299" y="110563"/>
                      <a:pt x="39630" y="110563"/>
                    </a:cubicBezTo>
                    <a:cubicBezTo>
                      <a:pt x="43293" y="110563"/>
                      <a:pt x="46956" y="109897"/>
                      <a:pt x="50286" y="108898"/>
                    </a:cubicBezTo>
                    <a:cubicBezTo>
                      <a:pt x="53617" y="107566"/>
                      <a:pt x="55948" y="106567"/>
                      <a:pt x="57280" y="105568"/>
                    </a:cubicBezTo>
                    <a:lnTo>
                      <a:pt x="66272" y="120554"/>
                    </a:lnTo>
                    <a:cubicBezTo>
                      <a:pt x="65273" y="121220"/>
                      <a:pt x="63607" y="122219"/>
                      <a:pt x="61942" y="123551"/>
                    </a:cubicBezTo>
                    <a:cubicBezTo>
                      <a:pt x="59944" y="124883"/>
                      <a:pt x="57613" y="125882"/>
                      <a:pt x="54949" y="126881"/>
                    </a:cubicBezTo>
                    <a:cubicBezTo>
                      <a:pt x="52285" y="127880"/>
                      <a:pt x="49287" y="128879"/>
                      <a:pt x="45957" y="129546"/>
                    </a:cubicBezTo>
                    <a:cubicBezTo>
                      <a:pt x="42627" y="130212"/>
                      <a:pt x="38964" y="130545"/>
                      <a:pt x="34967" y="130545"/>
                    </a:cubicBezTo>
                    <a:cubicBezTo>
                      <a:pt x="23645" y="130545"/>
                      <a:pt x="14986" y="127547"/>
                      <a:pt x="8992" y="121553"/>
                    </a:cubicBezTo>
                    <a:cubicBezTo>
                      <a:pt x="2997" y="115559"/>
                      <a:pt x="333" y="107566"/>
                      <a:pt x="333" y="97908"/>
                    </a:cubicBezTo>
                    <a:lnTo>
                      <a:pt x="333" y="1032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id="{3FE4399E-FAF7-D871-F7E2-C46D426DD047}"/>
                  </a:ext>
                </a:extLst>
              </p:cNvPr>
              <p:cNvSpPr/>
              <p:nvPr/>
            </p:nvSpPr>
            <p:spPr>
              <a:xfrm>
                <a:off x="10592778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69 w 93246"/>
                  <a:gd name="connsiteY15" fmla="*/ 29972 h 105567"/>
                  <a:gd name="connsiteX16" fmla="*/ 62275 w 93246"/>
                  <a:gd name="connsiteY16" fmla="*/ 22646 h 105567"/>
                  <a:gd name="connsiteX17" fmla="*/ 52950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1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09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8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8" y="103570"/>
                      <a:pt x="81257" y="103903"/>
                      <a:pt x="77261" y="104236"/>
                    </a:cubicBezTo>
                    <a:cubicBezTo>
                      <a:pt x="73598" y="104569"/>
                      <a:pt x="69268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661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8" y="40296"/>
                      <a:pt x="46623" y="40296"/>
                    </a:cubicBezTo>
                    <a:cubicBezTo>
                      <a:pt x="51618" y="40296"/>
                      <a:pt x="56281" y="40629"/>
                      <a:pt x="60610" y="40629"/>
                    </a:cubicBezTo>
                    <a:cubicBezTo>
                      <a:pt x="64939" y="40962"/>
                      <a:pt x="68269" y="41295"/>
                      <a:pt x="70601" y="41628"/>
                    </a:cubicBezTo>
                    <a:cubicBezTo>
                      <a:pt x="70601" y="36965"/>
                      <a:pt x="69935" y="33302"/>
                      <a:pt x="68269" y="29972"/>
                    </a:cubicBezTo>
                    <a:cubicBezTo>
                      <a:pt x="66937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0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1" y="17317"/>
                      <a:pt x="8991" y="14653"/>
                    </a:cubicBezTo>
                    <a:cubicBezTo>
                      <a:pt x="8991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09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69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8" y="77927"/>
                      <a:pt x="23978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7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id="{36269691-12F8-0EBC-F06B-608E34C53D24}"/>
                  </a:ext>
                </a:extLst>
              </p:cNvPr>
              <p:cNvSpPr/>
              <p:nvPr/>
            </p:nvSpPr>
            <p:spPr>
              <a:xfrm>
                <a:off x="10709668" y="1202740"/>
                <a:ext cx="66271" cy="130544"/>
              </a:xfrm>
              <a:custGeom>
                <a:avLst/>
                <a:gdLst>
                  <a:gd name="connsiteX0" fmla="*/ 0 w 66271"/>
                  <a:gd name="connsiteY0" fmla="*/ 10324 h 130544"/>
                  <a:gd name="connsiteX1" fmla="*/ 2997 w 66271"/>
                  <a:gd name="connsiteY1" fmla="*/ 2331 h 130544"/>
                  <a:gd name="connsiteX2" fmla="*/ 11656 w 66271"/>
                  <a:gd name="connsiteY2" fmla="*/ 0 h 130544"/>
                  <a:gd name="connsiteX3" fmla="*/ 18316 w 66271"/>
                  <a:gd name="connsiteY3" fmla="*/ 999 h 130544"/>
                  <a:gd name="connsiteX4" fmla="*/ 22313 w 66271"/>
                  <a:gd name="connsiteY4" fmla="*/ 2331 h 130544"/>
                  <a:gd name="connsiteX5" fmla="*/ 22313 w 66271"/>
                  <a:gd name="connsiteY5" fmla="*/ 28307 h 130544"/>
                  <a:gd name="connsiteX6" fmla="*/ 50619 w 66271"/>
                  <a:gd name="connsiteY6" fmla="*/ 28307 h 130544"/>
                  <a:gd name="connsiteX7" fmla="*/ 59611 w 66271"/>
                  <a:gd name="connsiteY7" fmla="*/ 30971 h 130544"/>
                  <a:gd name="connsiteX8" fmla="*/ 62275 w 66271"/>
                  <a:gd name="connsiteY8" fmla="*/ 38964 h 130544"/>
                  <a:gd name="connsiteX9" fmla="*/ 61276 w 66271"/>
                  <a:gd name="connsiteY9" fmla="*/ 45291 h 130544"/>
                  <a:gd name="connsiteX10" fmla="*/ 59611 w 66271"/>
                  <a:gd name="connsiteY10" fmla="*/ 49287 h 130544"/>
                  <a:gd name="connsiteX11" fmla="*/ 22313 w 66271"/>
                  <a:gd name="connsiteY11" fmla="*/ 49287 h 130544"/>
                  <a:gd name="connsiteX12" fmla="*/ 22313 w 66271"/>
                  <a:gd name="connsiteY12" fmla="*/ 93579 h 130544"/>
                  <a:gd name="connsiteX13" fmla="*/ 23645 w 66271"/>
                  <a:gd name="connsiteY13" fmla="*/ 101905 h 130544"/>
                  <a:gd name="connsiteX14" fmla="*/ 27308 w 66271"/>
                  <a:gd name="connsiteY14" fmla="*/ 107233 h 130544"/>
                  <a:gd name="connsiteX15" fmla="*/ 32969 w 66271"/>
                  <a:gd name="connsiteY15" fmla="*/ 109897 h 130544"/>
                  <a:gd name="connsiteX16" fmla="*/ 39630 w 66271"/>
                  <a:gd name="connsiteY16" fmla="*/ 110563 h 130544"/>
                  <a:gd name="connsiteX17" fmla="*/ 50286 w 66271"/>
                  <a:gd name="connsiteY17" fmla="*/ 108898 h 130544"/>
                  <a:gd name="connsiteX18" fmla="*/ 57280 w 66271"/>
                  <a:gd name="connsiteY18" fmla="*/ 105568 h 130544"/>
                  <a:gd name="connsiteX19" fmla="*/ 66272 w 66271"/>
                  <a:gd name="connsiteY19" fmla="*/ 120554 h 130544"/>
                  <a:gd name="connsiteX20" fmla="*/ 61942 w 66271"/>
                  <a:gd name="connsiteY20" fmla="*/ 123551 h 130544"/>
                  <a:gd name="connsiteX21" fmla="*/ 54949 w 66271"/>
                  <a:gd name="connsiteY21" fmla="*/ 126881 h 130544"/>
                  <a:gd name="connsiteX22" fmla="*/ 45957 w 66271"/>
                  <a:gd name="connsiteY22" fmla="*/ 129546 h 130544"/>
                  <a:gd name="connsiteX23" fmla="*/ 34967 w 66271"/>
                  <a:gd name="connsiteY23" fmla="*/ 130545 h 130544"/>
                  <a:gd name="connsiteX24" fmla="*/ 8992 w 66271"/>
                  <a:gd name="connsiteY24" fmla="*/ 121553 h 130544"/>
                  <a:gd name="connsiteX25" fmla="*/ 333 w 66271"/>
                  <a:gd name="connsiteY25" fmla="*/ 97908 h 130544"/>
                  <a:gd name="connsiteX26" fmla="*/ 333 w 66271"/>
                  <a:gd name="connsiteY26" fmla="*/ 10324 h 130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271" h="130544">
                    <a:moveTo>
                      <a:pt x="0" y="10324"/>
                    </a:moveTo>
                    <a:cubicBezTo>
                      <a:pt x="0" y="6660"/>
                      <a:pt x="999" y="3996"/>
                      <a:pt x="2997" y="2331"/>
                    </a:cubicBezTo>
                    <a:cubicBezTo>
                      <a:pt x="4995" y="666"/>
                      <a:pt x="7993" y="0"/>
                      <a:pt x="11656" y="0"/>
                    </a:cubicBezTo>
                    <a:cubicBezTo>
                      <a:pt x="13987" y="0"/>
                      <a:pt x="16318" y="333"/>
                      <a:pt x="18316" y="999"/>
                    </a:cubicBezTo>
                    <a:cubicBezTo>
                      <a:pt x="20314" y="1665"/>
                      <a:pt x="21646" y="1998"/>
                      <a:pt x="22313" y="2331"/>
                    </a:cubicBezTo>
                    <a:lnTo>
                      <a:pt x="22313" y="28307"/>
                    </a:lnTo>
                    <a:lnTo>
                      <a:pt x="50619" y="28307"/>
                    </a:lnTo>
                    <a:cubicBezTo>
                      <a:pt x="54949" y="28307"/>
                      <a:pt x="57946" y="29306"/>
                      <a:pt x="59611" y="30971"/>
                    </a:cubicBezTo>
                    <a:cubicBezTo>
                      <a:pt x="61276" y="32636"/>
                      <a:pt x="62275" y="35300"/>
                      <a:pt x="62275" y="38964"/>
                    </a:cubicBezTo>
                    <a:cubicBezTo>
                      <a:pt x="62275" y="41295"/>
                      <a:pt x="61942" y="43293"/>
                      <a:pt x="61276" y="45291"/>
                    </a:cubicBezTo>
                    <a:cubicBezTo>
                      <a:pt x="60610" y="47289"/>
                      <a:pt x="59944" y="48621"/>
                      <a:pt x="59611" y="49287"/>
                    </a:cubicBezTo>
                    <a:lnTo>
                      <a:pt x="22313" y="49287"/>
                    </a:lnTo>
                    <a:lnTo>
                      <a:pt x="22313" y="93579"/>
                    </a:lnTo>
                    <a:cubicBezTo>
                      <a:pt x="22313" y="96909"/>
                      <a:pt x="22646" y="99907"/>
                      <a:pt x="23645" y="101905"/>
                    </a:cubicBezTo>
                    <a:cubicBezTo>
                      <a:pt x="24644" y="104236"/>
                      <a:pt x="25976" y="105901"/>
                      <a:pt x="27308" y="107233"/>
                    </a:cubicBezTo>
                    <a:cubicBezTo>
                      <a:pt x="28973" y="108565"/>
                      <a:pt x="30971" y="109564"/>
                      <a:pt x="32969" y="109897"/>
                    </a:cubicBezTo>
                    <a:cubicBezTo>
                      <a:pt x="34967" y="110563"/>
                      <a:pt x="37299" y="110563"/>
                      <a:pt x="39630" y="110563"/>
                    </a:cubicBezTo>
                    <a:cubicBezTo>
                      <a:pt x="43293" y="110563"/>
                      <a:pt x="46956" y="109897"/>
                      <a:pt x="50286" y="108898"/>
                    </a:cubicBezTo>
                    <a:cubicBezTo>
                      <a:pt x="53617" y="107566"/>
                      <a:pt x="55948" y="106567"/>
                      <a:pt x="57280" y="105568"/>
                    </a:cubicBezTo>
                    <a:lnTo>
                      <a:pt x="66272" y="120554"/>
                    </a:lnTo>
                    <a:cubicBezTo>
                      <a:pt x="65273" y="121220"/>
                      <a:pt x="63607" y="122219"/>
                      <a:pt x="61942" y="123551"/>
                    </a:cubicBezTo>
                    <a:cubicBezTo>
                      <a:pt x="59944" y="124883"/>
                      <a:pt x="57613" y="125882"/>
                      <a:pt x="54949" y="126881"/>
                    </a:cubicBezTo>
                    <a:cubicBezTo>
                      <a:pt x="52284" y="127880"/>
                      <a:pt x="49287" y="128879"/>
                      <a:pt x="45957" y="129546"/>
                    </a:cubicBezTo>
                    <a:cubicBezTo>
                      <a:pt x="42627" y="130212"/>
                      <a:pt x="38964" y="130545"/>
                      <a:pt x="34967" y="130545"/>
                    </a:cubicBezTo>
                    <a:cubicBezTo>
                      <a:pt x="23645" y="130545"/>
                      <a:pt x="14986" y="127547"/>
                      <a:pt x="8992" y="121553"/>
                    </a:cubicBezTo>
                    <a:cubicBezTo>
                      <a:pt x="2997" y="115559"/>
                      <a:pt x="333" y="107566"/>
                      <a:pt x="333" y="97908"/>
                    </a:cubicBezTo>
                    <a:lnTo>
                      <a:pt x="333" y="1032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9" name="Freeform: Shape 39">
                <a:extLst>
                  <a:ext uri="{FF2B5EF4-FFF2-40B4-BE49-F238E27FC236}">
                    <a16:creationId xmlns:a16="http://schemas.microsoft.com/office/drawing/2014/main" id="{2FFE1760-988E-B84B-DB35-24278EC1C9F0}"/>
                  </a:ext>
                </a:extLst>
              </p:cNvPr>
              <p:cNvSpPr/>
              <p:nvPr/>
            </p:nvSpPr>
            <p:spPr>
              <a:xfrm>
                <a:off x="10778937" y="1227717"/>
                <a:ext cx="94245" cy="105567"/>
              </a:xfrm>
              <a:custGeom>
                <a:avLst/>
                <a:gdLst>
                  <a:gd name="connsiteX0" fmla="*/ 91248 w 94245"/>
                  <a:gd name="connsiteY0" fmla="*/ 95577 h 105567"/>
                  <a:gd name="connsiteX1" fmla="*/ 86253 w 94245"/>
                  <a:gd name="connsiteY1" fmla="*/ 98241 h 105567"/>
                  <a:gd name="connsiteX2" fmla="*/ 77927 w 94245"/>
                  <a:gd name="connsiteY2" fmla="*/ 101572 h 105567"/>
                  <a:gd name="connsiteX3" fmla="*/ 66604 w 94245"/>
                  <a:gd name="connsiteY3" fmla="*/ 104236 h 105567"/>
                  <a:gd name="connsiteX4" fmla="*/ 52284 w 94245"/>
                  <a:gd name="connsiteY4" fmla="*/ 105568 h 105567"/>
                  <a:gd name="connsiteX5" fmla="*/ 31970 w 94245"/>
                  <a:gd name="connsiteY5" fmla="*/ 102238 h 105567"/>
                  <a:gd name="connsiteX6" fmla="*/ 15319 w 94245"/>
                  <a:gd name="connsiteY6" fmla="*/ 92247 h 105567"/>
                  <a:gd name="connsiteX7" fmla="*/ 3996 w 94245"/>
                  <a:gd name="connsiteY7" fmla="*/ 75929 h 105567"/>
                  <a:gd name="connsiteX8" fmla="*/ 0 w 94245"/>
                  <a:gd name="connsiteY8" fmla="*/ 53617 h 105567"/>
                  <a:gd name="connsiteX9" fmla="*/ 3996 w 94245"/>
                  <a:gd name="connsiteY9" fmla="*/ 31970 h 105567"/>
                  <a:gd name="connsiteX10" fmla="*/ 14986 w 94245"/>
                  <a:gd name="connsiteY10" fmla="*/ 14986 h 105567"/>
                  <a:gd name="connsiteX11" fmla="*/ 31637 w 94245"/>
                  <a:gd name="connsiteY11" fmla="*/ 3996 h 105567"/>
                  <a:gd name="connsiteX12" fmla="*/ 52618 w 94245"/>
                  <a:gd name="connsiteY12" fmla="*/ 0 h 105567"/>
                  <a:gd name="connsiteX13" fmla="*/ 70601 w 94245"/>
                  <a:gd name="connsiteY13" fmla="*/ 2664 h 105567"/>
                  <a:gd name="connsiteX14" fmla="*/ 83589 w 94245"/>
                  <a:gd name="connsiteY14" fmla="*/ 9991 h 105567"/>
                  <a:gd name="connsiteX15" fmla="*/ 91581 w 94245"/>
                  <a:gd name="connsiteY15" fmla="*/ 20314 h 105567"/>
                  <a:gd name="connsiteX16" fmla="*/ 94245 w 94245"/>
                  <a:gd name="connsiteY16" fmla="*/ 32969 h 105567"/>
                  <a:gd name="connsiteX17" fmla="*/ 91581 w 94245"/>
                  <a:gd name="connsiteY17" fmla="*/ 45624 h 105567"/>
                  <a:gd name="connsiteX18" fmla="*/ 82590 w 94245"/>
                  <a:gd name="connsiteY18" fmla="*/ 55282 h 105567"/>
                  <a:gd name="connsiteX19" fmla="*/ 65272 w 94245"/>
                  <a:gd name="connsiteY19" fmla="*/ 61609 h 105567"/>
                  <a:gd name="connsiteX20" fmla="*/ 37632 w 94245"/>
                  <a:gd name="connsiteY20" fmla="*/ 63940 h 105567"/>
                  <a:gd name="connsiteX21" fmla="*/ 30305 w 94245"/>
                  <a:gd name="connsiteY21" fmla="*/ 63940 h 105567"/>
                  <a:gd name="connsiteX22" fmla="*/ 22979 w 94245"/>
                  <a:gd name="connsiteY22" fmla="*/ 63607 h 105567"/>
                  <a:gd name="connsiteX23" fmla="*/ 32636 w 94245"/>
                  <a:gd name="connsiteY23" fmla="*/ 79925 h 105567"/>
                  <a:gd name="connsiteX24" fmla="*/ 55615 w 94245"/>
                  <a:gd name="connsiteY24" fmla="*/ 86253 h 105567"/>
                  <a:gd name="connsiteX25" fmla="*/ 64939 w 94245"/>
                  <a:gd name="connsiteY25" fmla="*/ 85587 h 105567"/>
                  <a:gd name="connsiteX26" fmla="*/ 72599 w 94245"/>
                  <a:gd name="connsiteY26" fmla="*/ 83589 h 105567"/>
                  <a:gd name="connsiteX27" fmla="*/ 78593 w 94245"/>
                  <a:gd name="connsiteY27" fmla="*/ 81257 h 105567"/>
                  <a:gd name="connsiteX28" fmla="*/ 82256 w 94245"/>
                  <a:gd name="connsiteY28" fmla="*/ 79592 h 105567"/>
                  <a:gd name="connsiteX29" fmla="*/ 91248 w 94245"/>
                  <a:gd name="connsiteY29" fmla="*/ 95577 h 105567"/>
                  <a:gd name="connsiteX30" fmla="*/ 22979 w 94245"/>
                  <a:gd name="connsiteY30" fmla="*/ 48621 h 105567"/>
                  <a:gd name="connsiteX31" fmla="*/ 31637 w 94245"/>
                  <a:gd name="connsiteY31" fmla="*/ 48954 h 105567"/>
                  <a:gd name="connsiteX32" fmla="*/ 39963 w 94245"/>
                  <a:gd name="connsiteY32" fmla="*/ 48954 h 105567"/>
                  <a:gd name="connsiteX33" fmla="*/ 57280 w 94245"/>
                  <a:gd name="connsiteY33" fmla="*/ 47622 h 105567"/>
                  <a:gd name="connsiteX34" fmla="*/ 67603 w 94245"/>
                  <a:gd name="connsiteY34" fmla="*/ 43959 h 105567"/>
                  <a:gd name="connsiteX35" fmla="*/ 72599 w 94245"/>
                  <a:gd name="connsiteY35" fmla="*/ 38964 h 105567"/>
                  <a:gd name="connsiteX36" fmla="*/ 73931 w 94245"/>
                  <a:gd name="connsiteY36" fmla="*/ 33302 h 105567"/>
                  <a:gd name="connsiteX37" fmla="*/ 67937 w 94245"/>
                  <a:gd name="connsiteY37" fmla="*/ 21979 h 105567"/>
                  <a:gd name="connsiteX38" fmla="*/ 53283 w 94245"/>
                  <a:gd name="connsiteY38" fmla="*/ 18316 h 105567"/>
                  <a:gd name="connsiteX39" fmla="*/ 40629 w 94245"/>
                  <a:gd name="connsiteY39" fmla="*/ 20980 h 105567"/>
                  <a:gd name="connsiteX40" fmla="*/ 31637 w 94245"/>
                  <a:gd name="connsiteY40" fmla="*/ 27974 h 105567"/>
                  <a:gd name="connsiteX41" fmla="*/ 25976 w 94245"/>
                  <a:gd name="connsiteY41" fmla="*/ 37964 h 105567"/>
                  <a:gd name="connsiteX42" fmla="*/ 22979 w 94245"/>
                  <a:gd name="connsiteY42" fmla="*/ 48621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4245" h="105567">
                    <a:moveTo>
                      <a:pt x="91248" y="95577"/>
                    </a:moveTo>
                    <a:cubicBezTo>
                      <a:pt x="90249" y="96243"/>
                      <a:pt x="88584" y="97242"/>
                      <a:pt x="86253" y="98241"/>
                    </a:cubicBezTo>
                    <a:cubicBezTo>
                      <a:pt x="83922" y="99574"/>
                      <a:pt x="81257" y="100573"/>
                      <a:pt x="77927" y="101572"/>
                    </a:cubicBezTo>
                    <a:cubicBezTo>
                      <a:pt x="74597" y="102571"/>
                      <a:pt x="70934" y="103570"/>
                      <a:pt x="66604" y="104236"/>
                    </a:cubicBezTo>
                    <a:cubicBezTo>
                      <a:pt x="62275" y="104902"/>
                      <a:pt x="57613" y="105568"/>
                      <a:pt x="52284" y="105568"/>
                    </a:cubicBezTo>
                    <a:cubicBezTo>
                      <a:pt x="44958" y="105568"/>
                      <a:pt x="38298" y="104569"/>
                      <a:pt x="31970" y="102238"/>
                    </a:cubicBezTo>
                    <a:cubicBezTo>
                      <a:pt x="25643" y="99907"/>
                      <a:pt x="20314" y="96576"/>
                      <a:pt x="15319" y="92247"/>
                    </a:cubicBezTo>
                    <a:cubicBezTo>
                      <a:pt x="10657" y="87918"/>
                      <a:pt x="6993" y="82256"/>
                      <a:pt x="3996" y="75929"/>
                    </a:cubicBezTo>
                    <a:cubicBezTo>
                      <a:pt x="1332" y="69602"/>
                      <a:pt x="0" y="61942"/>
                      <a:pt x="0" y="53617"/>
                    </a:cubicBezTo>
                    <a:cubicBezTo>
                      <a:pt x="0" y="45624"/>
                      <a:pt x="1332" y="38298"/>
                      <a:pt x="3996" y="31970"/>
                    </a:cubicBezTo>
                    <a:cubicBezTo>
                      <a:pt x="6661" y="25310"/>
                      <a:pt x="10324" y="19648"/>
                      <a:pt x="14986" y="14986"/>
                    </a:cubicBezTo>
                    <a:cubicBezTo>
                      <a:pt x="19648" y="10324"/>
                      <a:pt x="25310" y="6660"/>
                      <a:pt x="31637" y="3996"/>
                    </a:cubicBezTo>
                    <a:cubicBezTo>
                      <a:pt x="37964" y="1332"/>
                      <a:pt x="44958" y="0"/>
                      <a:pt x="52618" y="0"/>
                    </a:cubicBezTo>
                    <a:cubicBezTo>
                      <a:pt x="59278" y="0"/>
                      <a:pt x="65272" y="999"/>
                      <a:pt x="70601" y="2664"/>
                    </a:cubicBezTo>
                    <a:cubicBezTo>
                      <a:pt x="75929" y="4329"/>
                      <a:pt x="80258" y="6993"/>
                      <a:pt x="83589" y="9991"/>
                    </a:cubicBezTo>
                    <a:cubicBezTo>
                      <a:pt x="87252" y="12988"/>
                      <a:pt x="89916" y="16318"/>
                      <a:pt x="91581" y="20314"/>
                    </a:cubicBezTo>
                    <a:cubicBezTo>
                      <a:pt x="93246" y="24311"/>
                      <a:pt x="94245" y="28640"/>
                      <a:pt x="94245" y="32969"/>
                    </a:cubicBezTo>
                    <a:cubicBezTo>
                      <a:pt x="94245" y="37631"/>
                      <a:pt x="93246" y="41961"/>
                      <a:pt x="91581" y="45624"/>
                    </a:cubicBezTo>
                    <a:cubicBezTo>
                      <a:pt x="89916" y="49287"/>
                      <a:pt x="86919" y="52617"/>
                      <a:pt x="82590" y="55282"/>
                    </a:cubicBezTo>
                    <a:cubicBezTo>
                      <a:pt x="78260" y="57946"/>
                      <a:pt x="72599" y="60277"/>
                      <a:pt x="65272" y="61609"/>
                    </a:cubicBezTo>
                    <a:cubicBezTo>
                      <a:pt x="57946" y="63274"/>
                      <a:pt x="48954" y="63940"/>
                      <a:pt x="37632" y="63940"/>
                    </a:cubicBezTo>
                    <a:cubicBezTo>
                      <a:pt x="34967" y="63940"/>
                      <a:pt x="32636" y="63940"/>
                      <a:pt x="30305" y="63940"/>
                    </a:cubicBezTo>
                    <a:cubicBezTo>
                      <a:pt x="27974" y="63940"/>
                      <a:pt x="25643" y="63940"/>
                      <a:pt x="22979" y="63607"/>
                    </a:cubicBezTo>
                    <a:cubicBezTo>
                      <a:pt x="23978" y="70268"/>
                      <a:pt x="27308" y="75929"/>
                      <a:pt x="32636" y="79925"/>
                    </a:cubicBezTo>
                    <a:cubicBezTo>
                      <a:pt x="37964" y="84255"/>
                      <a:pt x="45624" y="86253"/>
                      <a:pt x="55615" y="86253"/>
                    </a:cubicBezTo>
                    <a:cubicBezTo>
                      <a:pt x="58945" y="86253"/>
                      <a:pt x="61942" y="85920"/>
                      <a:pt x="64939" y="85587"/>
                    </a:cubicBezTo>
                    <a:cubicBezTo>
                      <a:pt x="67937" y="84921"/>
                      <a:pt x="70268" y="84255"/>
                      <a:pt x="72599" y="83589"/>
                    </a:cubicBezTo>
                    <a:cubicBezTo>
                      <a:pt x="74930" y="82922"/>
                      <a:pt x="76928" y="81923"/>
                      <a:pt x="78593" y="81257"/>
                    </a:cubicBezTo>
                    <a:cubicBezTo>
                      <a:pt x="80258" y="80591"/>
                      <a:pt x="81257" y="79925"/>
                      <a:pt x="82256" y="79592"/>
                    </a:cubicBezTo>
                    <a:lnTo>
                      <a:pt x="91248" y="95577"/>
                    </a:lnTo>
                    <a:close/>
                    <a:moveTo>
                      <a:pt x="22979" y="48621"/>
                    </a:moveTo>
                    <a:cubicBezTo>
                      <a:pt x="25976" y="48621"/>
                      <a:pt x="28973" y="48954"/>
                      <a:pt x="31637" y="48954"/>
                    </a:cubicBezTo>
                    <a:cubicBezTo>
                      <a:pt x="34301" y="48954"/>
                      <a:pt x="36965" y="48954"/>
                      <a:pt x="39963" y="48954"/>
                    </a:cubicBezTo>
                    <a:cubicBezTo>
                      <a:pt x="46956" y="48954"/>
                      <a:pt x="52951" y="48621"/>
                      <a:pt x="57280" y="47622"/>
                    </a:cubicBezTo>
                    <a:cubicBezTo>
                      <a:pt x="61609" y="46623"/>
                      <a:pt x="65272" y="45624"/>
                      <a:pt x="67603" y="43959"/>
                    </a:cubicBezTo>
                    <a:cubicBezTo>
                      <a:pt x="69935" y="42627"/>
                      <a:pt x="71600" y="40962"/>
                      <a:pt x="72599" y="38964"/>
                    </a:cubicBezTo>
                    <a:cubicBezTo>
                      <a:pt x="73265" y="36965"/>
                      <a:pt x="73931" y="35300"/>
                      <a:pt x="73931" y="33302"/>
                    </a:cubicBezTo>
                    <a:cubicBezTo>
                      <a:pt x="73931" y="28307"/>
                      <a:pt x="71933" y="24644"/>
                      <a:pt x="67937" y="21979"/>
                    </a:cubicBezTo>
                    <a:cubicBezTo>
                      <a:pt x="63940" y="19315"/>
                      <a:pt x="58945" y="18316"/>
                      <a:pt x="53283" y="18316"/>
                    </a:cubicBezTo>
                    <a:cubicBezTo>
                      <a:pt x="48621" y="18316"/>
                      <a:pt x="44292" y="19315"/>
                      <a:pt x="40629" y="20980"/>
                    </a:cubicBezTo>
                    <a:cubicBezTo>
                      <a:pt x="36965" y="22646"/>
                      <a:pt x="33968" y="24977"/>
                      <a:pt x="31637" y="27974"/>
                    </a:cubicBezTo>
                    <a:cubicBezTo>
                      <a:pt x="29306" y="30971"/>
                      <a:pt x="27308" y="33968"/>
                      <a:pt x="25976" y="37964"/>
                    </a:cubicBezTo>
                    <a:cubicBezTo>
                      <a:pt x="23978" y="40962"/>
                      <a:pt x="22979" y="44625"/>
                      <a:pt x="22979" y="48621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id="{82504977-D344-06EC-87C0-0820A3B26451}"/>
                  </a:ext>
                </a:extLst>
              </p:cNvPr>
              <p:cNvSpPr/>
              <p:nvPr/>
            </p:nvSpPr>
            <p:spPr>
              <a:xfrm>
                <a:off x="10936124" y="1190751"/>
                <a:ext cx="118222" cy="143532"/>
              </a:xfrm>
              <a:custGeom>
                <a:avLst/>
                <a:gdLst>
                  <a:gd name="connsiteX0" fmla="*/ 118223 w 118222"/>
                  <a:gd name="connsiteY0" fmla="*/ 130878 h 143532"/>
                  <a:gd name="connsiteX1" fmla="*/ 112229 w 118222"/>
                  <a:gd name="connsiteY1" fmla="*/ 134541 h 143532"/>
                  <a:gd name="connsiteX2" fmla="*/ 102571 w 118222"/>
                  <a:gd name="connsiteY2" fmla="*/ 138870 h 143532"/>
                  <a:gd name="connsiteX3" fmla="*/ 88917 w 118222"/>
                  <a:gd name="connsiteY3" fmla="*/ 142200 h 143532"/>
                  <a:gd name="connsiteX4" fmla="*/ 71267 w 118222"/>
                  <a:gd name="connsiteY4" fmla="*/ 143532 h 143532"/>
                  <a:gd name="connsiteX5" fmla="*/ 43959 w 118222"/>
                  <a:gd name="connsiteY5" fmla="*/ 138870 h 143532"/>
                  <a:gd name="connsiteX6" fmla="*/ 21313 w 118222"/>
                  <a:gd name="connsiteY6" fmla="*/ 125216 h 143532"/>
                  <a:gd name="connsiteX7" fmla="*/ 5661 w 118222"/>
                  <a:gd name="connsiteY7" fmla="*/ 102904 h 143532"/>
                  <a:gd name="connsiteX8" fmla="*/ 0 w 118222"/>
                  <a:gd name="connsiteY8" fmla="*/ 72266 h 143532"/>
                  <a:gd name="connsiteX9" fmla="*/ 5661 w 118222"/>
                  <a:gd name="connsiteY9" fmla="*/ 41628 h 143532"/>
                  <a:gd name="connsiteX10" fmla="*/ 20980 w 118222"/>
                  <a:gd name="connsiteY10" fmla="*/ 18982 h 143532"/>
                  <a:gd name="connsiteX11" fmla="*/ 43293 w 118222"/>
                  <a:gd name="connsiteY11" fmla="*/ 4995 h 143532"/>
                  <a:gd name="connsiteX12" fmla="*/ 70601 w 118222"/>
                  <a:gd name="connsiteY12" fmla="*/ 0 h 143532"/>
                  <a:gd name="connsiteX13" fmla="*/ 93579 w 118222"/>
                  <a:gd name="connsiteY13" fmla="*/ 2331 h 143532"/>
                  <a:gd name="connsiteX14" fmla="*/ 107566 w 118222"/>
                  <a:gd name="connsiteY14" fmla="*/ 8326 h 143532"/>
                  <a:gd name="connsiteX15" fmla="*/ 114892 w 118222"/>
                  <a:gd name="connsiteY15" fmla="*/ 15652 h 143532"/>
                  <a:gd name="connsiteX16" fmla="*/ 116891 w 118222"/>
                  <a:gd name="connsiteY16" fmla="*/ 21646 h 143532"/>
                  <a:gd name="connsiteX17" fmla="*/ 115892 w 118222"/>
                  <a:gd name="connsiteY17" fmla="*/ 26642 h 143532"/>
                  <a:gd name="connsiteX18" fmla="*/ 113228 w 118222"/>
                  <a:gd name="connsiteY18" fmla="*/ 30971 h 143532"/>
                  <a:gd name="connsiteX19" fmla="*/ 110230 w 118222"/>
                  <a:gd name="connsiteY19" fmla="*/ 34301 h 143532"/>
                  <a:gd name="connsiteX20" fmla="*/ 107566 w 118222"/>
                  <a:gd name="connsiteY20" fmla="*/ 36299 h 143532"/>
                  <a:gd name="connsiteX21" fmla="*/ 102238 w 118222"/>
                  <a:gd name="connsiteY21" fmla="*/ 31637 h 143532"/>
                  <a:gd name="connsiteX22" fmla="*/ 94245 w 118222"/>
                  <a:gd name="connsiteY22" fmla="*/ 26975 h 143532"/>
                  <a:gd name="connsiteX23" fmla="*/ 83589 w 118222"/>
                  <a:gd name="connsiteY23" fmla="*/ 23312 h 143532"/>
                  <a:gd name="connsiteX24" fmla="*/ 70934 w 118222"/>
                  <a:gd name="connsiteY24" fmla="*/ 21979 h 143532"/>
                  <a:gd name="connsiteX25" fmla="*/ 52284 w 118222"/>
                  <a:gd name="connsiteY25" fmla="*/ 25310 h 143532"/>
                  <a:gd name="connsiteX26" fmla="*/ 37631 w 118222"/>
                  <a:gd name="connsiteY26" fmla="*/ 35300 h 143532"/>
                  <a:gd name="connsiteX27" fmla="*/ 27641 w 118222"/>
                  <a:gd name="connsiteY27" fmla="*/ 51285 h 143532"/>
                  <a:gd name="connsiteX28" fmla="*/ 23978 w 118222"/>
                  <a:gd name="connsiteY28" fmla="*/ 72599 h 143532"/>
                  <a:gd name="connsiteX29" fmla="*/ 27641 w 118222"/>
                  <a:gd name="connsiteY29" fmla="*/ 93912 h 143532"/>
                  <a:gd name="connsiteX30" fmla="*/ 37964 w 118222"/>
                  <a:gd name="connsiteY30" fmla="*/ 109564 h 143532"/>
                  <a:gd name="connsiteX31" fmla="*/ 53617 w 118222"/>
                  <a:gd name="connsiteY31" fmla="*/ 118889 h 143532"/>
                  <a:gd name="connsiteX32" fmla="*/ 72932 w 118222"/>
                  <a:gd name="connsiteY32" fmla="*/ 122219 h 143532"/>
                  <a:gd name="connsiteX33" fmla="*/ 93912 w 118222"/>
                  <a:gd name="connsiteY33" fmla="*/ 118889 h 143532"/>
                  <a:gd name="connsiteX34" fmla="*/ 106900 w 118222"/>
                  <a:gd name="connsiteY34" fmla="*/ 112895 h 143532"/>
                  <a:gd name="connsiteX35" fmla="*/ 118223 w 118222"/>
                  <a:gd name="connsiteY35" fmla="*/ 130878 h 143532"/>
                  <a:gd name="connsiteX36" fmla="*/ 118223 w 118222"/>
                  <a:gd name="connsiteY36" fmla="*/ 130878 h 14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222" h="143532">
                    <a:moveTo>
                      <a:pt x="118223" y="130878"/>
                    </a:moveTo>
                    <a:cubicBezTo>
                      <a:pt x="116891" y="131877"/>
                      <a:pt x="114892" y="133209"/>
                      <a:pt x="112229" y="134541"/>
                    </a:cubicBezTo>
                    <a:cubicBezTo>
                      <a:pt x="109564" y="135873"/>
                      <a:pt x="106567" y="137538"/>
                      <a:pt x="102571" y="138870"/>
                    </a:cubicBezTo>
                    <a:cubicBezTo>
                      <a:pt x="98908" y="140202"/>
                      <a:pt x="94245" y="141201"/>
                      <a:pt x="88917" y="142200"/>
                    </a:cubicBezTo>
                    <a:cubicBezTo>
                      <a:pt x="83589" y="143200"/>
                      <a:pt x="77927" y="143532"/>
                      <a:pt x="71267" y="143532"/>
                    </a:cubicBezTo>
                    <a:cubicBezTo>
                      <a:pt x="61609" y="143532"/>
                      <a:pt x="52618" y="141867"/>
                      <a:pt x="43959" y="138870"/>
                    </a:cubicBezTo>
                    <a:cubicBezTo>
                      <a:pt x="35300" y="135873"/>
                      <a:pt x="27974" y="131211"/>
                      <a:pt x="21313" y="125216"/>
                    </a:cubicBezTo>
                    <a:cubicBezTo>
                      <a:pt x="14653" y="119222"/>
                      <a:pt x="9658" y="111895"/>
                      <a:pt x="5661" y="102904"/>
                    </a:cubicBezTo>
                    <a:cubicBezTo>
                      <a:pt x="1998" y="93912"/>
                      <a:pt x="0" y="83922"/>
                      <a:pt x="0" y="72266"/>
                    </a:cubicBezTo>
                    <a:cubicBezTo>
                      <a:pt x="0" y="60943"/>
                      <a:pt x="1998" y="50619"/>
                      <a:pt x="5661" y="41628"/>
                    </a:cubicBezTo>
                    <a:cubicBezTo>
                      <a:pt x="9325" y="32636"/>
                      <a:pt x="14320" y="24977"/>
                      <a:pt x="20980" y="18982"/>
                    </a:cubicBezTo>
                    <a:cubicBezTo>
                      <a:pt x="27308" y="12655"/>
                      <a:pt x="34967" y="7993"/>
                      <a:pt x="43293" y="4995"/>
                    </a:cubicBezTo>
                    <a:cubicBezTo>
                      <a:pt x="51951" y="1665"/>
                      <a:pt x="60943" y="0"/>
                      <a:pt x="70601" y="0"/>
                    </a:cubicBezTo>
                    <a:cubicBezTo>
                      <a:pt x="79925" y="0"/>
                      <a:pt x="87585" y="666"/>
                      <a:pt x="93579" y="2331"/>
                    </a:cubicBezTo>
                    <a:cubicBezTo>
                      <a:pt x="99574" y="3996"/>
                      <a:pt x="104236" y="5994"/>
                      <a:pt x="107566" y="8326"/>
                    </a:cubicBezTo>
                    <a:cubicBezTo>
                      <a:pt x="110896" y="10657"/>
                      <a:pt x="113561" y="12988"/>
                      <a:pt x="114892" y="15652"/>
                    </a:cubicBezTo>
                    <a:cubicBezTo>
                      <a:pt x="116225" y="17983"/>
                      <a:pt x="116891" y="19981"/>
                      <a:pt x="116891" y="21646"/>
                    </a:cubicBezTo>
                    <a:cubicBezTo>
                      <a:pt x="116891" y="23312"/>
                      <a:pt x="116558" y="24977"/>
                      <a:pt x="115892" y="26642"/>
                    </a:cubicBezTo>
                    <a:cubicBezTo>
                      <a:pt x="115226" y="28307"/>
                      <a:pt x="114227" y="29639"/>
                      <a:pt x="113228" y="30971"/>
                    </a:cubicBezTo>
                    <a:cubicBezTo>
                      <a:pt x="112229" y="32303"/>
                      <a:pt x="111229" y="33302"/>
                      <a:pt x="110230" y="34301"/>
                    </a:cubicBezTo>
                    <a:cubicBezTo>
                      <a:pt x="109231" y="35300"/>
                      <a:pt x="108232" y="35966"/>
                      <a:pt x="107566" y="36299"/>
                    </a:cubicBezTo>
                    <a:cubicBezTo>
                      <a:pt x="106234" y="34967"/>
                      <a:pt x="104569" y="33302"/>
                      <a:pt x="102238" y="31637"/>
                    </a:cubicBezTo>
                    <a:cubicBezTo>
                      <a:pt x="99907" y="29972"/>
                      <a:pt x="97242" y="28307"/>
                      <a:pt x="94245" y="26975"/>
                    </a:cubicBezTo>
                    <a:cubicBezTo>
                      <a:pt x="91248" y="25643"/>
                      <a:pt x="87585" y="24311"/>
                      <a:pt x="83589" y="23312"/>
                    </a:cubicBezTo>
                    <a:cubicBezTo>
                      <a:pt x="79592" y="22312"/>
                      <a:pt x="75596" y="21979"/>
                      <a:pt x="70934" y="21979"/>
                    </a:cubicBezTo>
                    <a:cubicBezTo>
                      <a:pt x="64273" y="21979"/>
                      <a:pt x="58279" y="22979"/>
                      <a:pt x="52284" y="25310"/>
                    </a:cubicBezTo>
                    <a:cubicBezTo>
                      <a:pt x="46623" y="27641"/>
                      <a:pt x="41628" y="30971"/>
                      <a:pt x="37631" y="35300"/>
                    </a:cubicBezTo>
                    <a:cubicBezTo>
                      <a:pt x="33635" y="39630"/>
                      <a:pt x="30305" y="44958"/>
                      <a:pt x="27641" y="51285"/>
                    </a:cubicBezTo>
                    <a:cubicBezTo>
                      <a:pt x="25310" y="57613"/>
                      <a:pt x="23978" y="64606"/>
                      <a:pt x="23978" y="72599"/>
                    </a:cubicBezTo>
                    <a:cubicBezTo>
                      <a:pt x="23978" y="80591"/>
                      <a:pt x="25310" y="87918"/>
                      <a:pt x="27641" y="93912"/>
                    </a:cubicBezTo>
                    <a:cubicBezTo>
                      <a:pt x="30305" y="100240"/>
                      <a:pt x="33635" y="105235"/>
                      <a:pt x="37964" y="109564"/>
                    </a:cubicBezTo>
                    <a:cubicBezTo>
                      <a:pt x="42294" y="113894"/>
                      <a:pt x="47622" y="116891"/>
                      <a:pt x="53617" y="118889"/>
                    </a:cubicBezTo>
                    <a:cubicBezTo>
                      <a:pt x="59611" y="120887"/>
                      <a:pt x="65938" y="122219"/>
                      <a:pt x="72932" y="122219"/>
                    </a:cubicBezTo>
                    <a:cubicBezTo>
                      <a:pt x="81257" y="122219"/>
                      <a:pt x="88251" y="121220"/>
                      <a:pt x="93912" y="118889"/>
                    </a:cubicBezTo>
                    <a:cubicBezTo>
                      <a:pt x="99907" y="116891"/>
                      <a:pt x="104236" y="114893"/>
                      <a:pt x="106900" y="112895"/>
                    </a:cubicBezTo>
                    <a:lnTo>
                      <a:pt x="118223" y="130878"/>
                    </a:lnTo>
                    <a:lnTo>
                      <a:pt x="118223" y="13087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id="{72C5D2A9-C5C5-F8C2-8F3C-7B32990ED076}"/>
                  </a:ext>
                </a:extLst>
              </p:cNvPr>
              <p:cNvSpPr/>
              <p:nvPr/>
            </p:nvSpPr>
            <p:spPr>
              <a:xfrm>
                <a:off x="11063338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70 w 93246"/>
                  <a:gd name="connsiteY15" fmla="*/ 29972 h 105567"/>
                  <a:gd name="connsiteX16" fmla="*/ 62275 w 93246"/>
                  <a:gd name="connsiteY16" fmla="*/ 22646 h 105567"/>
                  <a:gd name="connsiteX17" fmla="*/ 52951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2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10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8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8" y="103570"/>
                      <a:pt x="81257" y="103903"/>
                      <a:pt x="77261" y="104236"/>
                    </a:cubicBezTo>
                    <a:cubicBezTo>
                      <a:pt x="73598" y="104569"/>
                      <a:pt x="69269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661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8" y="40296"/>
                      <a:pt x="46623" y="40296"/>
                    </a:cubicBezTo>
                    <a:cubicBezTo>
                      <a:pt x="51619" y="40296"/>
                      <a:pt x="56281" y="40629"/>
                      <a:pt x="60610" y="40629"/>
                    </a:cubicBezTo>
                    <a:cubicBezTo>
                      <a:pt x="64939" y="40962"/>
                      <a:pt x="68270" y="41295"/>
                      <a:pt x="70601" y="41628"/>
                    </a:cubicBezTo>
                    <a:cubicBezTo>
                      <a:pt x="70601" y="36965"/>
                      <a:pt x="69935" y="33302"/>
                      <a:pt x="68270" y="29972"/>
                    </a:cubicBezTo>
                    <a:cubicBezTo>
                      <a:pt x="66938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1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2" y="17317"/>
                      <a:pt x="8992" y="14653"/>
                    </a:cubicBezTo>
                    <a:cubicBezTo>
                      <a:pt x="8992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10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70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9" y="77927"/>
                      <a:pt x="23978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7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2" name="Freeform: Shape 42">
                <a:extLst>
                  <a:ext uri="{FF2B5EF4-FFF2-40B4-BE49-F238E27FC236}">
                    <a16:creationId xmlns:a16="http://schemas.microsoft.com/office/drawing/2014/main" id="{2CD89393-C6F4-5D1A-D10E-756ADEC198E7}"/>
                  </a:ext>
                </a:extLst>
              </p:cNvPr>
              <p:cNvSpPr/>
              <p:nvPr/>
            </p:nvSpPr>
            <p:spPr>
              <a:xfrm>
                <a:off x="11178897" y="1228383"/>
                <a:ext cx="69268" cy="102570"/>
              </a:xfrm>
              <a:custGeom>
                <a:avLst/>
                <a:gdLst>
                  <a:gd name="connsiteX0" fmla="*/ 333 w 69268"/>
                  <a:gd name="connsiteY0" fmla="*/ 38298 h 102570"/>
                  <a:gd name="connsiteX1" fmla="*/ 11323 w 69268"/>
                  <a:gd name="connsiteY1" fmla="*/ 9991 h 102570"/>
                  <a:gd name="connsiteX2" fmla="*/ 41628 w 69268"/>
                  <a:gd name="connsiteY2" fmla="*/ 0 h 102570"/>
                  <a:gd name="connsiteX3" fmla="*/ 61609 w 69268"/>
                  <a:gd name="connsiteY3" fmla="*/ 3330 h 102570"/>
                  <a:gd name="connsiteX4" fmla="*/ 69269 w 69268"/>
                  <a:gd name="connsiteY4" fmla="*/ 13987 h 102570"/>
                  <a:gd name="connsiteX5" fmla="*/ 67270 w 69268"/>
                  <a:gd name="connsiteY5" fmla="*/ 20647 h 102570"/>
                  <a:gd name="connsiteX6" fmla="*/ 64273 w 69268"/>
                  <a:gd name="connsiteY6" fmla="*/ 24644 h 102570"/>
                  <a:gd name="connsiteX7" fmla="*/ 55948 w 69268"/>
                  <a:gd name="connsiteY7" fmla="*/ 21646 h 102570"/>
                  <a:gd name="connsiteX8" fmla="*/ 44958 w 69268"/>
                  <a:gd name="connsiteY8" fmla="*/ 20314 h 102570"/>
                  <a:gd name="connsiteX9" fmla="*/ 22312 w 69268"/>
                  <a:gd name="connsiteY9" fmla="*/ 44958 h 102570"/>
                  <a:gd name="connsiteX10" fmla="*/ 22312 w 69268"/>
                  <a:gd name="connsiteY10" fmla="*/ 102571 h 102570"/>
                  <a:gd name="connsiteX11" fmla="*/ 0 w 69268"/>
                  <a:gd name="connsiteY11" fmla="*/ 102571 h 102570"/>
                  <a:gd name="connsiteX12" fmla="*/ 0 w 69268"/>
                  <a:gd name="connsiteY12" fmla="*/ 38298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68" h="102570">
                    <a:moveTo>
                      <a:pt x="333" y="38298"/>
                    </a:moveTo>
                    <a:cubicBezTo>
                      <a:pt x="333" y="25976"/>
                      <a:pt x="3996" y="16651"/>
                      <a:pt x="11323" y="9991"/>
                    </a:cubicBezTo>
                    <a:cubicBezTo>
                      <a:pt x="18649" y="3330"/>
                      <a:pt x="28640" y="0"/>
                      <a:pt x="41628" y="0"/>
                    </a:cubicBezTo>
                    <a:cubicBezTo>
                      <a:pt x="49953" y="0"/>
                      <a:pt x="56614" y="999"/>
                      <a:pt x="61609" y="3330"/>
                    </a:cubicBezTo>
                    <a:cubicBezTo>
                      <a:pt x="66604" y="5661"/>
                      <a:pt x="69269" y="9325"/>
                      <a:pt x="69269" y="13987"/>
                    </a:cubicBezTo>
                    <a:cubicBezTo>
                      <a:pt x="69269" y="16318"/>
                      <a:pt x="68602" y="18316"/>
                      <a:pt x="67270" y="20647"/>
                    </a:cubicBezTo>
                    <a:cubicBezTo>
                      <a:pt x="65938" y="22645"/>
                      <a:pt x="64939" y="23978"/>
                      <a:pt x="64273" y="24644"/>
                    </a:cubicBezTo>
                    <a:cubicBezTo>
                      <a:pt x="61942" y="23645"/>
                      <a:pt x="59278" y="22645"/>
                      <a:pt x="55948" y="21646"/>
                    </a:cubicBezTo>
                    <a:cubicBezTo>
                      <a:pt x="52618" y="20647"/>
                      <a:pt x="48954" y="20314"/>
                      <a:pt x="44958" y="20314"/>
                    </a:cubicBezTo>
                    <a:cubicBezTo>
                      <a:pt x="29639" y="20314"/>
                      <a:pt x="22312" y="28640"/>
                      <a:pt x="22312" y="44958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3829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3" name="Freeform: Shape 43">
                <a:extLst>
                  <a:ext uri="{FF2B5EF4-FFF2-40B4-BE49-F238E27FC236}">
                    <a16:creationId xmlns:a16="http://schemas.microsoft.com/office/drawing/2014/main" id="{20CC3FD6-8278-D9FB-DD4D-3D58379FAEF6}"/>
                  </a:ext>
                </a:extLst>
              </p:cNvPr>
              <p:cNvSpPr/>
              <p:nvPr/>
            </p:nvSpPr>
            <p:spPr>
              <a:xfrm>
                <a:off x="11254160" y="1227717"/>
                <a:ext cx="94245" cy="105567"/>
              </a:xfrm>
              <a:custGeom>
                <a:avLst/>
                <a:gdLst>
                  <a:gd name="connsiteX0" fmla="*/ 91248 w 94245"/>
                  <a:gd name="connsiteY0" fmla="*/ 95577 h 105567"/>
                  <a:gd name="connsiteX1" fmla="*/ 86253 w 94245"/>
                  <a:gd name="connsiteY1" fmla="*/ 98241 h 105567"/>
                  <a:gd name="connsiteX2" fmla="*/ 77927 w 94245"/>
                  <a:gd name="connsiteY2" fmla="*/ 101572 h 105567"/>
                  <a:gd name="connsiteX3" fmla="*/ 66604 w 94245"/>
                  <a:gd name="connsiteY3" fmla="*/ 104236 h 105567"/>
                  <a:gd name="connsiteX4" fmla="*/ 52284 w 94245"/>
                  <a:gd name="connsiteY4" fmla="*/ 105568 h 105567"/>
                  <a:gd name="connsiteX5" fmla="*/ 31970 w 94245"/>
                  <a:gd name="connsiteY5" fmla="*/ 102238 h 105567"/>
                  <a:gd name="connsiteX6" fmla="*/ 15319 w 94245"/>
                  <a:gd name="connsiteY6" fmla="*/ 92247 h 105567"/>
                  <a:gd name="connsiteX7" fmla="*/ 3996 w 94245"/>
                  <a:gd name="connsiteY7" fmla="*/ 75929 h 105567"/>
                  <a:gd name="connsiteX8" fmla="*/ 0 w 94245"/>
                  <a:gd name="connsiteY8" fmla="*/ 53617 h 105567"/>
                  <a:gd name="connsiteX9" fmla="*/ 3996 w 94245"/>
                  <a:gd name="connsiteY9" fmla="*/ 31970 h 105567"/>
                  <a:gd name="connsiteX10" fmla="*/ 14986 w 94245"/>
                  <a:gd name="connsiteY10" fmla="*/ 14986 h 105567"/>
                  <a:gd name="connsiteX11" fmla="*/ 31637 w 94245"/>
                  <a:gd name="connsiteY11" fmla="*/ 3996 h 105567"/>
                  <a:gd name="connsiteX12" fmla="*/ 52617 w 94245"/>
                  <a:gd name="connsiteY12" fmla="*/ 0 h 105567"/>
                  <a:gd name="connsiteX13" fmla="*/ 70601 w 94245"/>
                  <a:gd name="connsiteY13" fmla="*/ 2664 h 105567"/>
                  <a:gd name="connsiteX14" fmla="*/ 83588 w 94245"/>
                  <a:gd name="connsiteY14" fmla="*/ 9991 h 105567"/>
                  <a:gd name="connsiteX15" fmla="*/ 91581 w 94245"/>
                  <a:gd name="connsiteY15" fmla="*/ 20314 h 105567"/>
                  <a:gd name="connsiteX16" fmla="*/ 94245 w 94245"/>
                  <a:gd name="connsiteY16" fmla="*/ 32969 h 105567"/>
                  <a:gd name="connsiteX17" fmla="*/ 91581 w 94245"/>
                  <a:gd name="connsiteY17" fmla="*/ 45624 h 105567"/>
                  <a:gd name="connsiteX18" fmla="*/ 82589 w 94245"/>
                  <a:gd name="connsiteY18" fmla="*/ 55282 h 105567"/>
                  <a:gd name="connsiteX19" fmla="*/ 65272 w 94245"/>
                  <a:gd name="connsiteY19" fmla="*/ 61609 h 105567"/>
                  <a:gd name="connsiteX20" fmla="*/ 37631 w 94245"/>
                  <a:gd name="connsiteY20" fmla="*/ 63940 h 105567"/>
                  <a:gd name="connsiteX21" fmla="*/ 30305 w 94245"/>
                  <a:gd name="connsiteY21" fmla="*/ 63940 h 105567"/>
                  <a:gd name="connsiteX22" fmla="*/ 22978 w 94245"/>
                  <a:gd name="connsiteY22" fmla="*/ 63607 h 105567"/>
                  <a:gd name="connsiteX23" fmla="*/ 32636 w 94245"/>
                  <a:gd name="connsiteY23" fmla="*/ 79925 h 105567"/>
                  <a:gd name="connsiteX24" fmla="*/ 55615 w 94245"/>
                  <a:gd name="connsiteY24" fmla="*/ 86253 h 105567"/>
                  <a:gd name="connsiteX25" fmla="*/ 64939 w 94245"/>
                  <a:gd name="connsiteY25" fmla="*/ 85587 h 105567"/>
                  <a:gd name="connsiteX26" fmla="*/ 72599 w 94245"/>
                  <a:gd name="connsiteY26" fmla="*/ 83589 h 105567"/>
                  <a:gd name="connsiteX27" fmla="*/ 78593 w 94245"/>
                  <a:gd name="connsiteY27" fmla="*/ 81257 h 105567"/>
                  <a:gd name="connsiteX28" fmla="*/ 82256 w 94245"/>
                  <a:gd name="connsiteY28" fmla="*/ 79592 h 105567"/>
                  <a:gd name="connsiteX29" fmla="*/ 91248 w 94245"/>
                  <a:gd name="connsiteY29" fmla="*/ 95577 h 105567"/>
                  <a:gd name="connsiteX30" fmla="*/ 22978 w 94245"/>
                  <a:gd name="connsiteY30" fmla="*/ 48621 h 105567"/>
                  <a:gd name="connsiteX31" fmla="*/ 31637 w 94245"/>
                  <a:gd name="connsiteY31" fmla="*/ 48954 h 105567"/>
                  <a:gd name="connsiteX32" fmla="*/ 39963 w 94245"/>
                  <a:gd name="connsiteY32" fmla="*/ 48954 h 105567"/>
                  <a:gd name="connsiteX33" fmla="*/ 57280 w 94245"/>
                  <a:gd name="connsiteY33" fmla="*/ 47622 h 105567"/>
                  <a:gd name="connsiteX34" fmla="*/ 67603 w 94245"/>
                  <a:gd name="connsiteY34" fmla="*/ 43959 h 105567"/>
                  <a:gd name="connsiteX35" fmla="*/ 72599 w 94245"/>
                  <a:gd name="connsiteY35" fmla="*/ 38964 h 105567"/>
                  <a:gd name="connsiteX36" fmla="*/ 73931 w 94245"/>
                  <a:gd name="connsiteY36" fmla="*/ 33302 h 105567"/>
                  <a:gd name="connsiteX37" fmla="*/ 67937 w 94245"/>
                  <a:gd name="connsiteY37" fmla="*/ 21979 h 105567"/>
                  <a:gd name="connsiteX38" fmla="*/ 53283 w 94245"/>
                  <a:gd name="connsiteY38" fmla="*/ 18316 h 105567"/>
                  <a:gd name="connsiteX39" fmla="*/ 40628 w 94245"/>
                  <a:gd name="connsiteY39" fmla="*/ 20980 h 105567"/>
                  <a:gd name="connsiteX40" fmla="*/ 31637 w 94245"/>
                  <a:gd name="connsiteY40" fmla="*/ 27974 h 105567"/>
                  <a:gd name="connsiteX41" fmla="*/ 25976 w 94245"/>
                  <a:gd name="connsiteY41" fmla="*/ 37964 h 105567"/>
                  <a:gd name="connsiteX42" fmla="*/ 22978 w 94245"/>
                  <a:gd name="connsiteY42" fmla="*/ 48621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4245" h="105567">
                    <a:moveTo>
                      <a:pt x="91248" y="95577"/>
                    </a:moveTo>
                    <a:cubicBezTo>
                      <a:pt x="90249" y="96243"/>
                      <a:pt x="88584" y="97242"/>
                      <a:pt x="86253" y="98241"/>
                    </a:cubicBezTo>
                    <a:cubicBezTo>
                      <a:pt x="83921" y="99574"/>
                      <a:pt x="81257" y="100573"/>
                      <a:pt x="77927" y="101572"/>
                    </a:cubicBezTo>
                    <a:cubicBezTo>
                      <a:pt x="74597" y="102571"/>
                      <a:pt x="70934" y="103570"/>
                      <a:pt x="66604" y="104236"/>
                    </a:cubicBezTo>
                    <a:cubicBezTo>
                      <a:pt x="62275" y="104902"/>
                      <a:pt x="57613" y="105568"/>
                      <a:pt x="52284" y="105568"/>
                    </a:cubicBezTo>
                    <a:cubicBezTo>
                      <a:pt x="44958" y="105568"/>
                      <a:pt x="38297" y="104569"/>
                      <a:pt x="31970" y="102238"/>
                    </a:cubicBezTo>
                    <a:cubicBezTo>
                      <a:pt x="25643" y="99907"/>
                      <a:pt x="20314" y="96576"/>
                      <a:pt x="15319" y="92247"/>
                    </a:cubicBezTo>
                    <a:cubicBezTo>
                      <a:pt x="10657" y="87918"/>
                      <a:pt x="6993" y="82256"/>
                      <a:pt x="3996" y="75929"/>
                    </a:cubicBezTo>
                    <a:cubicBezTo>
                      <a:pt x="1332" y="69602"/>
                      <a:pt x="0" y="61942"/>
                      <a:pt x="0" y="53617"/>
                    </a:cubicBezTo>
                    <a:cubicBezTo>
                      <a:pt x="0" y="45624"/>
                      <a:pt x="1332" y="38298"/>
                      <a:pt x="3996" y="31970"/>
                    </a:cubicBezTo>
                    <a:cubicBezTo>
                      <a:pt x="6660" y="25310"/>
                      <a:pt x="10324" y="19648"/>
                      <a:pt x="14986" y="14986"/>
                    </a:cubicBezTo>
                    <a:cubicBezTo>
                      <a:pt x="19648" y="10324"/>
                      <a:pt x="25309" y="6660"/>
                      <a:pt x="31637" y="3996"/>
                    </a:cubicBezTo>
                    <a:cubicBezTo>
                      <a:pt x="37964" y="1332"/>
                      <a:pt x="44958" y="0"/>
                      <a:pt x="52617" y="0"/>
                    </a:cubicBezTo>
                    <a:cubicBezTo>
                      <a:pt x="59278" y="0"/>
                      <a:pt x="65272" y="999"/>
                      <a:pt x="70601" y="2664"/>
                    </a:cubicBezTo>
                    <a:cubicBezTo>
                      <a:pt x="75929" y="4329"/>
                      <a:pt x="80258" y="6993"/>
                      <a:pt x="83588" y="9991"/>
                    </a:cubicBezTo>
                    <a:cubicBezTo>
                      <a:pt x="87252" y="12988"/>
                      <a:pt x="89916" y="16318"/>
                      <a:pt x="91581" y="20314"/>
                    </a:cubicBezTo>
                    <a:cubicBezTo>
                      <a:pt x="93246" y="24311"/>
                      <a:pt x="94245" y="28640"/>
                      <a:pt x="94245" y="32969"/>
                    </a:cubicBezTo>
                    <a:cubicBezTo>
                      <a:pt x="94245" y="37631"/>
                      <a:pt x="93246" y="41961"/>
                      <a:pt x="91581" y="45624"/>
                    </a:cubicBezTo>
                    <a:cubicBezTo>
                      <a:pt x="89916" y="49287"/>
                      <a:pt x="86919" y="52617"/>
                      <a:pt x="82589" y="55282"/>
                    </a:cubicBezTo>
                    <a:cubicBezTo>
                      <a:pt x="78260" y="57946"/>
                      <a:pt x="72599" y="60277"/>
                      <a:pt x="65272" y="61609"/>
                    </a:cubicBezTo>
                    <a:cubicBezTo>
                      <a:pt x="57946" y="63274"/>
                      <a:pt x="48954" y="63940"/>
                      <a:pt x="37631" y="63940"/>
                    </a:cubicBezTo>
                    <a:cubicBezTo>
                      <a:pt x="34967" y="63940"/>
                      <a:pt x="32636" y="63940"/>
                      <a:pt x="30305" y="63940"/>
                    </a:cubicBezTo>
                    <a:cubicBezTo>
                      <a:pt x="27974" y="63940"/>
                      <a:pt x="25643" y="63940"/>
                      <a:pt x="22978" y="63607"/>
                    </a:cubicBezTo>
                    <a:cubicBezTo>
                      <a:pt x="23977" y="70268"/>
                      <a:pt x="27308" y="75929"/>
                      <a:pt x="32636" y="79925"/>
                    </a:cubicBezTo>
                    <a:cubicBezTo>
                      <a:pt x="37964" y="84255"/>
                      <a:pt x="45624" y="86253"/>
                      <a:pt x="55615" y="86253"/>
                    </a:cubicBezTo>
                    <a:cubicBezTo>
                      <a:pt x="58945" y="86253"/>
                      <a:pt x="61942" y="85920"/>
                      <a:pt x="64939" y="85587"/>
                    </a:cubicBezTo>
                    <a:cubicBezTo>
                      <a:pt x="67937" y="84921"/>
                      <a:pt x="70268" y="84255"/>
                      <a:pt x="72599" y="83589"/>
                    </a:cubicBezTo>
                    <a:cubicBezTo>
                      <a:pt x="74930" y="82922"/>
                      <a:pt x="76928" y="81923"/>
                      <a:pt x="78593" y="81257"/>
                    </a:cubicBezTo>
                    <a:cubicBezTo>
                      <a:pt x="80258" y="80591"/>
                      <a:pt x="81257" y="79925"/>
                      <a:pt x="82256" y="79592"/>
                    </a:cubicBezTo>
                    <a:lnTo>
                      <a:pt x="91248" y="95577"/>
                    </a:lnTo>
                    <a:close/>
                    <a:moveTo>
                      <a:pt x="22978" y="48621"/>
                    </a:moveTo>
                    <a:cubicBezTo>
                      <a:pt x="25976" y="48621"/>
                      <a:pt x="28973" y="48954"/>
                      <a:pt x="31637" y="48954"/>
                    </a:cubicBezTo>
                    <a:cubicBezTo>
                      <a:pt x="34301" y="48954"/>
                      <a:pt x="36965" y="48954"/>
                      <a:pt x="39963" y="48954"/>
                    </a:cubicBezTo>
                    <a:cubicBezTo>
                      <a:pt x="46956" y="48954"/>
                      <a:pt x="52950" y="48621"/>
                      <a:pt x="57280" y="47622"/>
                    </a:cubicBezTo>
                    <a:cubicBezTo>
                      <a:pt x="61609" y="46623"/>
                      <a:pt x="65272" y="45624"/>
                      <a:pt x="67603" y="43959"/>
                    </a:cubicBezTo>
                    <a:cubicBezTo>
                      <a:pt x="69935" y="42627"/>
                      <a:pt x="71600" y="40962"/>
                      <a:pt x="72599" y="38964"/>
                    </a:cubicBezTo>
                    <a:cubicBezTo>
                      <a:pt x="73265" y="36965"/>
                      <a:pt x="73931" y="35300"/>
                      <a:pt x="73931" y="33302"/>
                    </a:cubicBezTo>
                    <a:cubicBezTo>
                      <a:pt x="73931" y="28307"/>
                      <a:pt x="71933" y="24644"/>
                      <a:pt x="67937" y="21979"/>
                    </a:cubicBezTo>
                    <a:cubicBezTo>
                      <a:pt x="63940" y="19315"/>
                      <a:pt x="58945" y="18316"/>
                      <a:pt x="53283" y="18316"/>
                    </a:cubicBezTo>
                    <a:cubicBezTo>
                      <a:pt x="48621" y="18316"/>
                      <a:pt x="44292" y="19315"/>
                      <a:pt x="40628" y="20980"/>
                    </a:cubicBezTo>
                    <a:cubicBezTo>
                      <a:pt x="36965" y="22646"/>
                      <a:pt x="33968" y="24977"/>
                      <a:pt x="31637" y="27974"/>
                    </a:cubicBezTo>
                    <a:cubicBezTo>
                      <a:pt x="29306" y="30971"/>
                      <a:pt x="27308" y="33968"/>
                      <a:pt x="25976" y="37964"/>
                    </a:cubicBezTo>
                    <a:cubicBezTo>
                      <a:pt x="23645" y="40962"/>
                      <a:pt x="22978" y="44625"/>
                      <a:pt x="22978" y="48621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9351CA12-93D6-D117-B6F3-77CF0BA4BB8D}"/>
                </a:ext>
              </a:extLst>
            </p:cNvPr>
            <p:cNvSpPr/>
            <p:nvPr/>
          </p:nvSpPr>
          <p:spPr>
            <a:xfrm>
              <a:off x="8576330" y="787462"/>
              <a:ext cx="396962" cy="343012"/>
            </a:xfrm>
            <a:custGeom>
              <a:avLst/>
              <a:gdLst>
                <a:gd name="connsiteX0" fmla="*/ 271080 w 396962"/>
                <a:gd name="connsiteY0" fmla="*/ 343013 h 343012"/>
                <a:gd name="connsiteX1" fmla="*/ 396962 w 396962"/>
                <a:gd name="connsiteY1" fmla="*/ 343013 h 343012"/>
                <a:gd name="connsiteX2" fmla="*/ 198148 w 396962"/>
                <a:gd name="connsiteY2" fmla="*/ 162515 h 343012"/>
                <a:gd name="connsiteX3" fmla="*/ 382309 w 396962"/>
                <a:gd name="connsiteY3" fmla="*/ 333 h 343012"/>
                <a:gd name="connsiteX4" fmla="*/ 263420 w 396962"/>
                <a:gd name="connsiteY4" fmla="*/ 333 h 343012"/>
                <a:gd name="connsiteX5" fmla="*/ 98242 w 396962"/>
                <a:gd name="connsiteY5" fmla="*/ 152191 h 343012"/>
                <a:gd name="connsiteX6" fmla="*/ 98242 w 396962"/>
                <a:gd name="connsiteY6" fmla="*/ 0 h 343012"/>
                <a:gd name="connsiteX7" fmla="*/ 0 w 396962"/>
                <a:gd name="connsiteY7" fmla="*/ 0 h 343012"/>
                <a:gd name="connsiteX8" fmla="*/ 0 w 396962"/>
                <a:gd name="connsiteY8" fmla="*/ 343013 h 343012"/>
                <a:gd name="connsiteX9" fmla="*/ 98242 w 396962"/>
                <a:gd name="connsiteY9" fmla="*/ 343013 h 343012"/>
                <a:gd name="connsiteX10" fmla="*/ 98242 w 396962"/>
                <a:gd name="connsiteY10" fmla="*/ 181497 h 343012"/>
                <a:gd name="connsiteX11" fmla="*/ 271080 w 396962"/>
                <a:gd name="connsiteY11" fmla="*/ 343013 h 34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6962" h="343012">
                  <a:moveTo>
                    <a:pt x="271080" y="343013"/>
                  </a:moveTo>
                  <a:lnTo>
                    <a:pt x="396962" y="343013"/>
                  </a:lnTo>
                  <a:lnTo>
                    <a:pt x="198148" y="162515"/>
                  </a:lnTo>
                  <a:lnTo>
                    <a:pt x="382309" y="333"/>
                  </a:lnTo>
                  <a:lnTo>
                    <a:pt x="263420" y="333"/>
                  </a:lnTo>
                  <a:lnTo>
                    <a:pt x="98242" y="152191"/>
                  </a:lnTo>
                  <a:lnTo>
                    <a:pt x="98242" y="0"/>
                  </a:lnTo>
                  <a:lnTo>
                    <a:pt x="0" y="0"/>
                  </a:lnTo>
                  <a:lnTo>
                    <a:pt x="0" y="343013"/>
                  </a:lnTo>
                  <a:lnTo>
                    <a:pt x="98242" y="343013"/>
                  </a:lnTo>
                  <a:lnTo>
                    <a:pt x="98242" y="181497"/>
                  </a:lnTo>
                  <a:lnTo>
                    <a:pt x="271080" y="343013"/>
                  </a:lnTo>
                  <a:close/>
                </a:path>
              </a:pathLst>
            </a:custGeom>
            <a:solidFill>
              <a:srgbClr val="F2F2F3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E9D0E6EB-208F-84A5-03A9-E6E55D07CB64}"/>
                </a:ext>
              </a:extLst>
            </p:cNvPr>
            <p:cNvSpPr/>
            <p:nvPr/>
          </p:nvSpPr>
          <p:spPr>
            <a:xfrm>
              <a:off x="9106168" y="788461"/>
              <a:ext cx="452243" cy="343678"/>
            </a:xfrm>
            <a:custGeom>
              <a:avLst/>
              <a:gdLst>
                <a:gd name="connsiteX0" fmla="*/ 0 w 452243"/>
                <a:gd name="connsiteY0" fmla="*/ 171839 h 343678"/>
                <a:gd name="connsiteX1" fmla="*/ 226122 w 452243"/>
                <a:gd name="connsiteY1" fmla="*/ 0 h 343678"/>
                <a:gd name="connsiteX2" fmla="*/ 452244 w 452243"/>
                <a:gd name="connsiteY2" fmla="*/ 171839 h 343678"/>
                <a:gd name="connsiteX3" fmla="*/ 226122 w 452243"/>
                <a:gd name="connsiteY3" fmla="*/ 343679 h 343678"/>
                <a:gd name="connsiteX4" fmla="*/ 0 w 452243"/>
                <a:gd name="connsiteY4" fmla="*/ 171839 h 343678"/>
                <a:gd name="connsiteX5" fmla="*/ 351338 w 452243"/>
                <a:gd name="connsiteY5" fmla="*/ 171173 h 343678"/>
                <a:gd name="connsiteX6" fmla="*/ 226122 w 452243"/>
                <a:gd name="connsiteY6" fmla="*/ 41295 h 343678"/>
                <a:gd name="connsiteX7" fmla="*/ 100240 w 452243"/>
                <a:gd name="connsiteY7" fmla="*/ 171173 h 343678"/>
                <a:gd name="connsiteX8" fmla="*/ 226122 w 452243"/>
                <a:gd name="connsiteY8" fmla="*/ 302384 h 343678"/>
                <a:gd name="connsiteX9" fmla="*/ 351338 w 452243"/>
                <a:gd name="connsiteY9" fmla="*/ 171173 h 34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243" h="343678">
                  <a:moveTo>
                    <a:pt x="0" y="171839"/>
                  </a:moveTo>
                  <a:cubicBezTo>
                    <a:pt x="0" y="70268"/>
                    <a:pt x="34634" y="0"/>
                    <a:pt x="226122" y="0"/>
                  </a:cubicBezTo>
                  <a:cubicBezTo>
                    <a:pt x="417943" y="0"/>
                    <a:pt x="452244" y="70268"/>
                    <a:pt x="452244" y="171839"/>
                  </a:cubicBezTo>
                  <a:cubicBezTo>
                    <a:pt x="452244" y="272745"/>
                    <a:pt x="417943" y="343679"/>
                    <a:pt x="226122" y="343679"/>
                  </a:cubicBezTo>
                  <a:cubicBezTo>
                    <a:pt x="34967" y="343679"/>
                    <a:pt x="0" y="272745"/>
                    <a:pt x="0" y="171839"/>
                  </a:cubicBezTo>
                  <a:close/>
                  <a:moveTo>
                    <a:pt x="351338" y="171173"/>
                  </a:moveTo>
                  <a:cubicBezTo>
                    <a:pt x="351338" y="91914"/>
                    <a:pt x="338683" y="41295"/>
                    <a:pt x="226122" y="41295"/>
                  </a:cubicBezTo>
                  <a:cubicBezTo>
                    <a:pt x="114227" y="41295"/>
                    <a:pt x="100240" y="91581"/>
                    <a:pt x="100240" y="171173"/>
                  </a:cubicBezTo>
                  <a:cubicBezTo>
                    <a:pt x="100240" y="251432"/>
                    <a:pt x="113894" y="302384"/>
                    <a:pt x="226122" y="302384"/>
                  </a:cubicBezTo>
                  <a:cubicBezTo>
                    <a:pt x="338683" y="302384"/>
                    <a:pt x="351338" y="251765"/>
                    <a:pt x="351338" y="171173"/>
                  </a:cubicBezTo>
                  <a:close/>
                </a:path>
              </a:pathLst>
            </a:custGeom>
            <a:solidFill>
              <a:srgbClr val="F2F2F3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3" name="Graphic 14">
              <a:extLst>
                <a:ext uri="{FF2B5EF4-FFF2-40B4-BE49-F238E27FC236}">
                  <a16:creationId xmlns:a16="http://schemas.microsoft.com/office/drawing/2014/main" id="{8A550682-98EF-D779-32C1-1C906B059580}"/>
                </a:ext>
              </a:extLst>
            </p:cNvPr>
            <p:cNvGrpSpPr/>
            <p:nvPr/>
          </p:nvGrpSpPr>
          <p:grpSpPr>
            <a:xfrm>
              <a:off x="9728586" y="787795"/>
              <a:ext cx="1655119" cy="345015"/>
              <a:chOff x="9728586" y="787795"/>
              <a:chExt cx="1655119" cy="345015"/>
            </a:xfrm>
            <a:solidFill>
              <a:srgbClr val="F2F2F3"/>
            </a:solidFill>
          </p:grpSpPr>
          <p:sp>
            <p:nvSpPr>
              <p:cNvPr id="19" name="Freeform: Shape 19">
                <a:extLst>
                  <a:ext uri="{FF2B5EF4-FFF2-40B4-BE49-F238E27FC236}">
                    <a16:creationId xmlns:a16="http://schemas.microsoft.com/office/drawing/2014/main" id="{AC2E941C-303C-67C1-22C7-7023ACC19119}"/>
                  </a:ext>
                </a:extLst>
              </p:cNvPr>
              <p:cNvSpPr/>
              <p:nvPr/>
            </p:nvSpPr>
            <p:spPr>
              <a:xfrm>
                <a:off x="10269414" y="787800"/>
                <a:ext cx="267081" cy="345010"/>
              </a:xfrm>
              <a:custGeom>
                <a:avLst/>
                <a:gdLst>
                  <a:gd name="connsiteX0" fmla="*/ 116225 w 267083"/>
                  <a:gd name="connsiteY0" fmla="*/ 277740 h 345010"/>
                  <a:gd name="connsiteX1" fmla="*/ 85587 w 267083"/>
                  <a:gd name="connsiteY1" fmla="*/ 222126 h 345010"/>
                  <a:gd name="connsiteX2" fmla="*/ 85587 w 267083"/>
                  <a:gd name="connsiteY2" fmla="*/ 0 h 345010"/>
                  <a:gd name="connsiteX3" fmla="*/ 0 w 267083"/>
                  <a:gd name="connsiteY3" fmla="*/ 0 h 345010"/>
                  <a:gd name="connsiteX4" fmla="*/ 0 w 267083"/>
                  <a:gd name="connsiteY4" fmla="*/ 222126 h 345010"/>
                  <a:gd name="connsiteX5" fmla="*/ 75929 w 267083"/>
                  <a:gd name="connsiteY5" fmla="*/ 327361 h 345010"/>
                  <a:gd name="connsiteX6" fmla="*/ 194818 w 267083"/>
                  <a:gd name="connsiteY6" fmla="*/ 345011 h 345010"/>
                  <a:gd name="connsiteX7" fmla="*/ 267084 w 267083"/>
                  <a:gd name="connsiteY7" fmla="*/ 345011 h 345010"/>
                  <a:gd name="connsiteX8" fmla="*/ 267084 w 267083"/>
                  <a:gd name="connsiteY8" fmla="*/ 292393 h 345010"/>
                  <a:gd name="connsiteX9" fmla="*/ 193153 w 267083"/>
                  <a:gd name="connsiteY9" fmla="*/ 292393 h 345010"/>
                  <a:gd name="connsiteX10" fmla="*/ 116225 w 267083"/>
                  <a:gd name="connsiteY10" fmla="*/ 277740 h 34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7083" h="345010">
                    <a:moveTo>
                      <a:pt x="116225" y="277740"/>
                    </a:moveTo>
                    <a:cubicBezTo>
                      <a:pt x="89250" y="262421"/>
                      <a:pt x="85587" y="241108"/>
                      <a:pt x="85587" y="222126"/>
                    </a:cubicBezTo>
                    <a:lnTo>
                      <a:pt x="85587" y="0"/>
                    </a:lnTo>
                    <a:lnTo>
                      <a:pt x="0" y="0"/>
                    </a:lnTo>
                    <a:lnTo>
                      <a:pt x="0" y="222126"/>
                    </a:lnTo>
                    <a:cubicBezTo>
                      <a:pt x="0" y="240442"/>
                      <a:pt x="0" y="296057"/>
                      <a:pt x="75929" y="327361"/>
                    </a:cubicBezTo>
                    <a:cubicBezTo>
                      <a:pt x="113560" y="343013"/>
                      <a:pt x="155188" y="345011"/>
                      <a:pt x="194818" y="345011"/>
                    </a:cubicBezTo>
                    <a:lnTo>
                      <a:pt x="267084" y="345011"/>
                    </a:lnTo>
                    <a:lnTo>
                      <a:pt x="267084" y="292393"/>
                    </a:lnTo>
                    <a:lnTo>
                      <a:pt x="193153" y="292393"/>
                    </a:lnTo>
                    <a:cubicBezTo>
                      <a:pt x="171506" y="292393"/>
                      <a:pt x="141201" y="292393"/>
                      <a:pt x="116225" y="277740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id="{0666CD32-3920-74AB-58A7-4434E7DEF7E4}"/>
                  </a:ext>
                </a:extLst>
              </p:cNvPr>
              <p:cNvSpPr/>
              <p:nvPr/>
            </p:nvSpPr>
            <p:spPr>
              <a:xfrm>
                <a:off x="10724655" y="787795"/>
                <a:ext cx="85253" cy="345010"/>
              </a:xfrm>
              <a:custGeom>
                <a:avLst/>
                <a:gdLst>
                  <a:gd name="connsiteX0" fmla="*/ 0 w 85253"/>
                  <a:gd name="connsiteY0" fmla="*/ 0 h 345010"/>
                  <a:gd name="connsiteX1" fmla="*/ 85254 w 85253"/>
                  <a:gd name="connsiteY1" fmla="*/ 0 h 345010"/>
                  <a:gd name="connsiteX2" fmla="*/ 85254 w 85253"/>
                  <a:gd name="connsiteY2" fmla="*/ 345011 h 345010"/>
                  <a:gd name="connsiteX3" fmla="*/ 0 w 85253"/>
                  <a:gd name="connsiteY3" fmla="*/ 345011 h 34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253" h="345010">
                    <a:moveTo>
                      <a:pt x="0" y="0"/>
                    </a:moveTo>
                    <a:lnTo>
                      <a:pt x="85254" y="0"/>
                    </a:lnTo>
                    <a:lnTo>
                      <a:pt x="85254" y="345011"/>
                    </a:lnTo>
                    <a:lnTo>
                      <a:pt x="0" y="34501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id="{AEF82735-0ADF-C96E-8022-025B74EFE912}"/>
                  </a:ext>
                </a:extLst>
              </p:cNvPr>
              <p:cNvSpPr/>
              <p:nvPr/>
            </p:nvSpPr>
            <p:spPr>
              <a:xfrm>
                <a:off x="11019379" y="787795"/>
                <a:ext cx="364326" cy="344677"/>
              </a:xfrm>
              <a:custGeom>
                <a:avLst/>
                <a:gdLst>
                  <a:gd name="connsiteX0" fmla="*/ 333355 w 364326"/>
                  <a:gd name="connsiteY0" fmla="*/ 196816 h 344677"/>
                  <a:gd name="connsiteX1" fmla="*/ 202811 w 364326"/>
                  <a:gd name="connsiteY1" fmla="*/ 143199 h 344677"/>
                  <a:gd name="connsiteX2" fmla="*/ 196150 w 364326"/>
                  <a:gd name="connsiteY2" fmla="*/ 141201 h 344677"/>
                  <a:gd name="connsiteX3" fmla="*/ 99907 w 364326"/>
                  <a:gd name="connsiteY3" fmla="*/ 104236 h 344677"/>
                  <a:gd name="connsiteX4" fmla="*/ 89250 w 364326"/>
                  <a:gd name="connsiteY4" fmla="*/ 82922 h 344677"/>
                  <a:gd name="connsiteX5" fmla="*/ 95577 w 364326"/>
                  <a:gd name="connsiteY5" fmla="*/ 68936 h 344677"/>
                  <a:gd name="connsiteX6" fmla="*/ 165179 w 364326"/>
                  <a:gd name="connsiteY6" fmla="*/ 52951 h 344677"/>
                  <a:gd name="connsiteX7" fmla="*/ 339682 w 364326"/>
                  <a:gd name="connsiteY7" fmla="*/ 52951 h 344677"/>
                  <a:gd name="connsiteX8" fmla="*/ 339682 w 364326"/>
                  <a:gd name="connsiteY8" fmla="*/ 0 h 344677"/>
                  <a:gd name="connsiteX9" fmla="*/ 169841 w 364326"/>
                  <a:gd name="connsiteY9" fmla="*/ 0 h 344677"/>
                  <a:gd name="connsiteX10" fmla="*/ 26642 w 364326"/>
                  <a:gd name="connsiteY10" fmla="*/ 37965 h 344677"/>
                  <a:gd name="connsiteX11" fmla="*/ 3996 w 364326"/>
                  <a:gd name="connsiteY11" fmla="*/ 87585 h 344677"/>
                  <a:gd name="connsiteX12" fmla="*/ 32303 w 364326"/>
                  <a:gd name="connsiteY12" fmla="*/ 140202 h 344677"/>
                  <a:gd name="connsiteX13" fmla="*/ 164180 w 364326"/>
                  <a:gd name="connsiteY13" fmla="*/ 193819 h 344677"/>
                  <a:gd name="connsiteX14" fmla="*/ 170840 w 364326"/>
                  <a:gd name="connsiteY14" fmla="*/ 195817 h 344677"/>
                  <a:gd name="connsiteX15" fmla="*/ 278740 w 364326"/>
                  <a:gd name="connsiteY15" fmla="*/ 257426 h 344677"/>
                  <a:gd name="connsiteX16" fmla="*/ 184827 w 364326"/>
                  <a:gd name="connsiteY16" fmla="*/ 292060 h 344677"/>
                  <a:gd name="connsiteX17" fmla="*/ 0 w 364326"/>
                  <a:gd name="connsiteY17" fmla="*/ 292060 h 344677"/>
                  <a:gd name="connsiteX18" fmla="*/ 0 w 364326"/>
                  <a:gd name="connsiteY18" fmla="*/ 344678 h 344677"/>
                  <a:gd name="connsiteX19" fmla="*/ 191821 w 364326"/>
                  <a:gd name="connsiteY19" fmla="*/ 344678 h 344677"/>
                  <a:gd name="connsiteX20" fmla="*/ 342347 w 364326"/>
                  <a:gd name="connsiteY20" fmla="*/ 302384 h 344677"/>
                  <a:gd name="connsiteX21" fmla="*/ 364326 w 364326"/>
                  <a:gd name="connsiteY21" fmla="*/ 252764 h 344677"/>
                  <a:gd name="connsiteX22" fmla="*/ 333355 w 364326"/>
                  <a:gd name="connsiteY22" fmla="*/ 196816 h 344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4326" h="344677">
                    <a:moveTo>
                      <a:pt x="333355" y="196816"/>
                    </a:moveTo>
                    <a:cubicBezTo>
                      <a:pt x="303383" y="172505"/>
                      <a:pt x="249767" y="156853"/>
                      <a:pt x="202811" y="143199"/>
                    </a:cubicBezTo>
                    <a:lnTo>
                      <a:pt x="196150" y="141201"/>
                    </a:lnTo>
                    <a:cubicBezTo>
                      <a:pt x="135207" y="123551"/>
                      <a:pt x="111895" y="114560"/>
                      <a:pt x="99907" y="104236"/>
                    </a:cubicBezTo>
                    <a:cubicBezTo>
                      <a:pt x="92913" y="98575"/>
                      <a:pt x="89250" y="90915"/>
                      <a:pt x="89250" y="82922"/>
                    </a:cubicBezTo>
                    <a:cubicBezTo>
                      <a:pt x="89250" y="77594"/>
                      <a:pt x="91248" y="72932"/>
                      <a:pt x="95577" y="68936"/>
                    </a:cubicBezTo>
                    <a:cubicBezTo>
                      <a:pt x="110896" y="52951"/>
                      <a:pt x="137205" y="52951"/>
                      <a:pt x="165179" y="52951"/>
                    </a:cubicBezTo>
                    <a:lnTo>
                      <a:pt x="339682" y="52951"/>
                    </a:lnTo>
                    <a:lnTo>
                      <a:pt x="339682" y="0"/>
                    </a:lnTo>
                    <a:lnTo>
                      <a:pt x="169841" y="0"/>
                    </a:lnTo>
                    <a:cubicBezTo>
                      <a:pt x="119888" y="0"/>
                      <a:pt x="63607" y="4662"/>
                      <a:pt x="26642" y="37965"/>
                    </a:cubicBezTo>
                    <a:cubicBezTo>
                      <a:pt x="11656" y="51285"/>
                      <a:pt x="3996" y="68603"/>
                      <a:pt x="3996" y="87585"/>
                    </a:cubicBezTo>
                    <a:cubicBezTo>
                      <a:pt x="3996" y="105901"/>
                      <a:pt x="13987" y="124883"/>
                      <a:pt x="32303" y="140202"/>
                    </a:cubicBezTo>
                    <a:cubicBezTo>
                      <a:pt x="62275" y="164846"/>
                      <a:pt x="118556" y="180831"/>
                      <a:pt x="164180" y="193819"/>
                    </a:cubicBezTo>
                    <a:lnTo>
                      <a:pt x="170840" y="195817"/>
                    </a:lnTo>
                    <a:cubicBezTo>
                      <a:pt x="233449" y="213800"/>
                      <a:pt x="278740" y="226788"/>
                      <a:pt x="278740" y="257426"/>
                    </a:cubicBezTo>
                    <a:cubicBezTo>
                      <a:pt x="278740" y="286066"/>
                      <a:pt x="227787" y="292060"/>
                      <a:pt x="184827" y="292060"/>
                    </a:cubicBezTo>
                    <a:lnTo>
                      <a:pt x="0" y="292060"/>
                    </a:lnTo>
                    <a:lnTo>
                      <a:pt x="0" y="344678"/>
                    </a:lnTo>
                    <a:lnTo>
                      <a:pt x="191821" y="344678"/>
                    </a:lnTo>
                    <a:cubicBezTo>
                      <a:pt x="244438" y="344678"/>
                      <a:pt x="303716" y="341348"/>
                      <a:pt x="342347" y="302384"/>
                    </a:cubicBezTo>
                    <a:cubicBezTo>
                      <a:pt x="357000" y="288064"/>
                      <a:pt x="364326" y="271413"/>
                      <a:pt x="364326" y="252764"/>
                    </a:cubicBezTo>
                    <a:cubicBezTo>
                      <a:pt x="364326" y="233448"/>
                      <a:pt x="353003" y="212801"/>
                      <a:pt x="333355" y="196816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id="{7504DC01-22CC-3DAE-3926-100BEF9A3C54}"/>
                  </a:ext>
                </a:extLst>
              </p:cNvPr>
              <p:cNvSpPr/>
              <p:nvPr/>
            </p:nvSpPr>
            <p:spPr>
              <a:xfrm>
                <a:off x="9728586" y="789127"/>
                <a:ext cx="324030" cy="342346"/>
              </a:xfrm>
              <a:custGeom>
                <a:avLst/>
                <a:gdLst>
                  <a:gd name="connsiteX0" fmla="*/ 193153 w 324030"/>
                  <a:gd name="connsiteY0" fmla="*/ 289729 h 342346"/>
                  <a:gd name="connsiteX1" fmla="*/ 115892 w 324030"/>
                  <a:gd name="connsiteY1" fmla="*/ 275409 h 342346"/>
                  <a:gd name="connsiteX2" fmla="*/ 85254 w 324030"/>
                  <a:gd name="connsiteY2" fmla="*/ 219795 h 342346"/>
                  <a:gd name="connsiteX3" fmla="*/ 85254 w 324030"/>
                  <a:gd name="connsiteY3" fmla="*/ 198148 h 342346"/>
                  <a:gd name="connsiteX4" fmla="*/ 324030 w 324030"/>
                  <a:gd name="connsiteY4" fmla="*/ 198148 h 342346"/>
                  <a:gd name="connsiteX5" fmla="*/ 324030 w 324030"/>
                  <a:gd name="connsiteY5" fmla="*/ 146530 h 342346"/>
                  <a:gd name="connsiteX6" fmla="*/ 85254 w 324030"/>
                  <a:gd name="connsiteY6" fmla="*/ 146530 h 342346"/>
                  <a:gd name="connsiteX7" fmla="*/ 85254 w 324030"/>
                  <a:gd name="connsiteY7" fmla="*/ 122885 h 342346"/>
                  <a:gd name="connsiteX8" fmla="*/ 115892 w 324030"/>
                  <a:gd name="connsiteY8" fmla="*/ 67270 h 342346"/>
                  <a:gd name="connsiteX9" fmla="*/ 193153 w 324030"/>
                  <a:gd name="connsiteY9" fmla="*/ 52951 h 342346"/>
                  <a:gd name="connsiteX10" fmla="*/ 324030 w 324030"/>
                  <a:gd name="connsiteY10" fmla="*/ 52951 h 342346"/>
                  <a:gd name="connsiteX11" fmla="*/ 324030 w 324030"/>
                  <a:gd name="connsiteY11" fmla="*/ 0 h 342346"/>
                  <a:gd name="connsiteX12" fmla="*/ 194818 w 324030"/>
                  <a:gd name="connsiteY12" fmla="*/ 0 h 342346"/>
                  <a:gd name="connsiteX13" fmla="*/ 85254 w 324030"/>
                  <a:gd name="connsiteY13" fmla="*/ 14320 h 342346"/>
                  <a:gd name="connsiteX14" fmla="*/ 75929 w 324030"/>
                  <a:gd name="connsiteY14" fmla="*/ 17650 h 342346"/>
                  <a:gd name="connsiteX15" fmla="*/ 0 w 324030"/>
                  <a:gd name="connsiteY15" fmla="*/ 122885 h 342346"/>
                  <a:gd name="connsiteX16" fmla="*/ 0 w 324030"/>
                  <a:gd name="connsiteY16" fmla="*/ 149860 h 342346"/>
                  <a:gd name="connsiteX17" fmla="*/ 0 w 324030"/>
                  <a:gd name="connsiteY17" fmla="*/ 189823 h 342346"/>
                  <a:gd name="connsiteX18" fmla="*/ 0 w 324030"/>
                  <a:gd name="connsiteY18" fmla="*/ 219462 h 342346"/>
                  <a:gd name="connsiteX19" fmla="*/ 75929 w 324030"/>
                  <a:gd name="connsiteY19" fmla="*/ 324696 h 342346"/>
                  <a:gd name="connsiteX20" fmla="*/ 85254 w 324030"/>
                  <a:gd name="connsiteY20" fmla="*/ 328027 h 342346"/>
                  <a:gd name="connsiteX21" fmla="*/ 194818 w 324030"/>
                  <a:gd name="connsiteY21" fmla="*/ 342347 h 342346"/>
                  <a:gd name="connsiteX22" fmla="*/ 324030 w 324030"/>
                  <a:gd name="connsiteY22" fmla="*/ 342347 h 342346"/>
                  <a:gd name="connsiteX23" fmla="*/ 324030 w 324030"/>
                  <a:gd name="connsiteY23" fmla="*/ 289729 h 342346"/>
                  <a:gd name="connsiteX24" fmla="*/ 193153 w 324030"/>
                  <a:gd name="connsiteY24" fmla="*/ 289729 h 342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4030" h="342346">
                    <a:moveTo>
                      <a:pt x="193153" y="289729"/>
                    </a:moveTo>
                    <a:cubicBezTo>
                      <a:pt x="171173" y="289729"/>
                      <a:pt x="141201" y="289729"/>
                      <a:pt x="115892" y="275409"/>
                    </a:cubicBezTo>
                    <a:cubicBezTo>
                      <a:pt x="88917" y="260090"/>
                      <a:pt x="85254" y="238777"/>
                      <a:pt x="85254" y="219795"/>
                    </a:cubicBezTo>
                    <a:lnTo>
                      <a:pt x="85254" y="198148"/>
                    </a:lnTo>
                    <a:lnTo>
                      <a:pt x="324030" y="198148"/>
                    </a:lnTo>
                    <a:lnTo>
                      <a:pt x="324030" y="146530"/>
                    </a:lnTo>
                    <a:lnTo>
                      <a:pt x="85254" y="146530"/>
                    </a:lnTo>
                    <a:lnTo>
                      <a:pt x="85254" y="122885"/>
                    </a:lnTo>
                    <a:cubicBezTo>
                      <a:pt x="85254" y="103903"/>
                      <a:pt x="88917" y="82589"/>
                      <a:pt x="115892" y="67270"/>
                    </a:cubicBezTo>
                    <a:cubicBezTo>
                      <a:pt x="140868" y="52951"/>
                      <a:pt x="171173" y="52951"/>
                      <a:pt x="193153" y="52951"/>
                    </a:cubicBezTo>
                    <a:lnTo>
                      <a:pt x="324030" y="52951"/>
                    </a:lnTo>
                    <a:lnTo>
                      <a:pt x="324030" y="0"/>
                    </a:lnTo>
                    <a:lnTo>
                      <a:pt x="194818" y="0"/>
                    </a:lnTo>
                    <a:cubicBezTo>
                      <a:pt x="158518" y="0"/>
                      <a:pt x="120554" y="1998"/>
                      <a:pt x="85254" y="14320"/>
                    </a:cubicBezTo>
                    <a:cubicBezTo>
                      <a:pt x="82256" y="15319"/>
                      <a:pt x="78926" y="16318"/>
                      <a:pt x="75929" y="17650"/>
                    </a:cubicBezTo>
                    <a:cubicBezTo>
                      <a:pt x="0" y="48954"/>
                      <a:pt x="0" y="104569"/>
                      <a:pt x="0" y="122885"/>
                    </a:cubicBezTo>
                    <a:lnTo>
                      <a:pt x="0" y="149860"/>
                    </a:lnTo>
                    <a:lnTo>
                      <a:pt x="0" y="189823"/>
                    </a:lnTo>
                    <a:lnTo>
                      <a:pt x="0" y="219462"/>
                    </a:lnTo>
                    <a:cubicBezTo>
                      <a:pt x="0" y="237778"/>
                      <a:pt x="0" y="293392"/>
                      <a:pt x="75929" y="324696"/>
                    </a:cubicBezTo>
                    <a:cubicBezTo>
                      <a:pt x="78926" y="326029"/>
                      <a:pt x="81923" y="327028"/>
                      <a:pt x="85254" y="328027"/>
                    </a:cubicBezTo>
                    <a:cubicBezTo>
                      <a:pt x="120554" y="340349"/>
                      <a:pt x="158518" y="342347"/>
                      <a:pt x="194818" y="342347"/>
                    </a:cubicBezTo>
                    <a:lnTo>
                      <a:pt x="324030" y="342347"/>
                    </a:lnTo>
                    <a:lnTo>
                      <a:pt x="324030" y="289729"/>
                    </a:lnTo>
                    <a:lnTo>
                      <a:pt x="193153" y="28972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4" name="Graphic 14">
              <a:extLst>
                <a:ext uri="{FF2B5EF4-FFF2-40B4-BE49-F238E27FC236}">
                  <a16:creationId xmlns:a16="http://schemas.microsoft.com/office/drawing/2014/main" id="{FC8B898A-7D7D-3F8F-8607-DBCCC3E36F5F}"/>
                </a:ext>
              </a:extLst>
            </p:cNvPr>
            <p:cNvGrpSpPr/>
            <p:nvPr/>
          </p:nvGrpSpPr>
          <p:grpSpPr>
            <a:xfrm>
              <a:off x="7728536" y="771476"/>
              <a:ext cx="569762" cy="376980"/>
              <a:chOff x="7728536" y="771476"/>
              <a:chExt cx="569762" cy="376980"/>
            </a:xfrm>
            <a:solidFill>
              <a:srgbClr val="F2F2F3"/>
            </a:solidFill>
          </p:grpSpPr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id="{FBB1529E-6D3C-8041-8F61-BC1C70C7BCA5}"/>
                  </a:ext>
                </a:extLst>
              </p:cNvPr>
              <p:cNvSpPr/>
              <p:nvPr/>
            </p:nvSpPr>
            <p:spPr>
              <a:xfrm>
                <a:off x="7728536" y="771476"/>
                <a:ext cx="425188" cy="376980"/>
              </a:xfrm>
              <a:custGeom>
                <a:avLst/>
                <a:gdLst>
                  <a:gd name="connsiteX0" fmla="*/ 331610 w 425188"/>
                  <a:gd name="connsiteY0" fmla="*/ 289729 h 376980"/>
                  <a:gd name="connsiteX1" fmla="*/ 241361 w 425188"/>
                  <a:gd name="connsiteY1" fmla="*/ 340348 h 376980"/>
                  <a:gd name="connsiteX2" fmla="*/ 205061 w 425188"/>
                  <a:gd name="connsiteY2" fmla="*/ 335353 h 376980"/>
                  <a:gd name="connsiteX3" fmla="*/ 37218 w 425188"/>
                  <a:gd name="connsiteY3" fmla="*/ 169508 h 376980"/>
                  <a:gd name="connsiteX4" fmla="*/ 33222 w 425188"/>
                  <a:gd name="connsiteY4" fmla="*/ 161183 h 376980"/>
                  <a:gd name="connsiteX5" fmla="*/ 39883 w 425188"/>
                  <a:gd name="connsiteY5" fmla="*/ 154522 h 376980"/>
                  <a:gd name="connsiteX6" fmla="*/ 296976 w 425188"/>
                  <a:gd name="connsiteY6" fmla="*/ 36299 h 376980"/>
                  <a:gd name="connsiteX7" fmla="*/ 314959 w 425188"/>
                  <a:gd name="connsiteY7" fmla="*/ 32969 h 376980"/>
                  <a:gd name="connsiteX8" fmla="*/ 341600 w 425188"/>
                  <a:gd name="connsiteY8" fmla="*/ 39963 h 376980"/>
                  <a:gd name="connsiteX9" fmla="*/ 400878 w 425188"/>
                  <a:gd name="connsiteY9" fmla="*/ 79592 h 376980"/>
                  <a:gd name="connsiteX10" fmla="*/ 425189 w 425188"/>
                  <a:gd name="connsiteY10" fmla="*/ 55948 h 376980"/>
                  <a:gd name="connsiteX11" fmla="*/ 359584 w 425188"/>
                  <a:gd name="connsiteY11" fmla="*/ 12322 h 376980"/>
                  <a:gd name="connsiteX12" fmla="*/ 314626 w 425188"/>
                  <a:gd name="connsiteY12" fmla="*/ 0 h 376980"/>
                  <a:gd name="connsiteX13" fmla="*/ 282989 w 425188"/>
                  <a:gd name="connsiteY13" fmla="*/ 6327 h 376980"/>
                  <a:gd name="connsiteX14" fmla="*/ 25896 w 425188"/>
                  <a:gd name="connsiteY14" fmla="*/ 124550 h 376980"/>
                  <a:gd name="connsiteX15" fmla="*/ 586 w 425188"/>
                  <a:gd name="connsiteY15" fmla="*/ 155521 h 376980"/>
                  <a:gd name="connsiteX16" fmla="*/ 13907 w 425188"/>
                  <a:gd name="connsiteY16" fmla="*/ 193486 h 376980"/>
                  <a:gd name="connsiteX17" fmla="*/ 181750 w 425188"/>
                  <a:gd name="connsiteY17" fmla="*/ 359331 h 376980"/>
                  <a:gd name="connsiteX18" fmla="*/ 227374 w 425188"/>
                  <a:gd name="connsiteY18" fmla="*/ 376981 h 376980"/>
                  <a:gd name="connsiteX19" fmla="*/ 257679 w 425188"/>
                  <a:gd name="connsiteY19" fmla="*/ 369321 h 376980"/>
                  <a:gd name="connsiteX20" fmla="*/ 357586 w 425188"/>
                  <a:gd name="connsiteY20" fmla="*/ 313374 h 376980"/>
                  <a:gd name="connsiteX21" fmla="*/ 331610 w 425188"/>
                  <a:gd name="connsiteY21" fmla="*/ 289729 h 37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25188" h="376980">
                    <a:moveTo>
                      <a:pt x="331610" y="289729"/>
                    </a:moveTo>
                    <a:lnTo>
                      <a:pt x="241361" y="340348"/>
                    </a:lnTo>
                    <a:cubicBezTo>
                      <a:pt x="231370" y="346010"/>
                      <a:pt x="213387" y="343679"/>
                      <a:pt x="205061" y="335353"/>
                    </a:cubicBezTo>
                    <a:lnTo>
                      <a:pt x="37218" y="169508"/>
                    </a:lnTo>
                    <a:cubicBezTo>
                      <a:pt x="35553" y="167843"/>
                      <a:pt x="32556" y="164513"/>
                      <a:pt x="33222" y="161183"/>
                    </a:cubicBezTo>
                    <a:cubicBezTo>
                      <a:pt x="33888" y="157852"/>
                      <a:pt x="37551" y="155521"/>
                      <a:pt x="39883" y="154522"/>
                    </a:cubicBezTo>
                    <a:lnTo>
                      <a:pt x="296976" y="36299"/>
                    </a:lnTo>
                    <a:cubicBezTo>
                      <a:pt x="301638" y="34301"/>
                      <a:pt x="307965" y="32969"/>
                      <a:pt x="314959" y="32969"/>
                    </a:cubicBezTo>
                    <a:cubicBezTo>
                      <a:pt x="325282" y="32969"/>
                      <a:pt x="334940" y="35633"/>
                      <a:pt x="341600" y="39963"/>
                    </a:cubicBezTo>
                    <a:lnTo>
                      <a:pt x="400878" y="79592"/>
                    </a:lnTo>
                    <a:cubicBezTo>
                      <a:pt x="410203" y="72266"/>
                      <a:pt x="418196" y="64273"/>
                      <a:pt x="425189" y="55948"/>
                    </a:cubicBezTo>
                    <a:lnTo>
                      <a:pt x="359584" y="12322"/>
                    </a:lnTo>
                    <a:cubicBezTo>
                      <a:pt x="347595" y="4329"/>
                      <a:pt x="331610" y="0"/>
                      <a:pt x="314626" y="0"/>
                    </a:cubicBezTo>
                    <a:cubicBezTo>
                      <a:pt x="302970" y="0"/>
                      <a:pt x="291980" y="1998"/>
                      <a:pt x="282989" y="6327"/>
                    </a:cubicBezTo>
                    <a:lnTo>
                      <a:pt x="25896" y="124550"/>
                    </a:lnTo>
                    <a:cubicBezTo>
                      <a:pt x="12242" y="130878"/>
                      <a:pt x="2917" y="142200"/>
                      <a:pt x="586" y="155521"/>
                    </a:cubicBezTo>
                    <a:cubicBezTo>
                      <a:pt x="-1745" y="168842"/>
                      <a:pt x="2917" y="182829"/>
                      <a:pt x="13907" y="193486"/>
                    </a:cubicBezTo>
                    <a:lnTo>
                      <a:pt x="181750" y="359331"/>
                    </a:lnTo>
                    <a:cubicBezTo>
                      <a:pt x="193073" y="370320"/>
                      <a:pt x="210057" y="376981"/>
                      <a:pt x="227374" y="376981"/>
                    </a:cubicBezTo>
                    <a:cubicBezTo>
                      <a:pt x="238364" y="376981"/>
                      <a:pt x="248687" y="374317"/>
                      <a:pt x="257679" y="369321"/>
                    </a:cubicBezTo>
                    <a:lnTo>
                      <a:pt x="357586" y="313374"/>
                    </a:lnTo>
                    <a:cubicBezTo>
                      <a:pt x="349593" y="305381"/>
                      <a:pt x="340934" y="297389"/>
                      <a:pt x="331610" y="289729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8" name="Freeform: Shape 18">
                <a:extLst>
                  <a:ext uri="{FF2B5EF4-FFF2-40B4-BE49-F238E27FC236}">
                    <a16:creationId xmlns:a16="http://schemas.microsoft.com/office/drawing/2014/main" id="{7EAD866C-7BA3-1FF2-4A11-7B32E09E5756}"/>
                  </a:ext>
                </a:extLst>
              </p:cNvPr>
              <p:cNvSpPr/>
              <p:nvPr/>
            </p:nvSpPr>
            <p:spPr>
              <a:xfrm>
                <a:off x="8189691" y="893030"/>
                <a:ext cx="108606" cy="114892"/>
              </a:xfrm>
              <a:custGeom>
                <a:avLst/>
                <a:gdLst>
                  <a:gd name="connsiteX0" fmla="*/ 70268 w 108606"/>
                  <a:gd name="connsiteY0" fmla="*/ 45291 h 114892"/>
                  <a:gd name="connsiteX1" fmla="*/ 75263 w 108606"/>
                  <a:gd name="connsiteY1" fmla="*/ 50952 h 114892"/>
                  <a:gd name="connsiteX2" fmla="*/ 69935 w 108606"/>
                  <a:gd name="connsiteY2" fmla="*/ 56281 h 114892"/>
                  <a:gd name="connsiteX3" fmla="*/ 0 w 108606"/>
                  <a:gd name="connsiteY3" fmla="*/ 95244 h 114892"/>
                  <a:gd name="connsiteX4" fmla="*/ 32969 w 108606"/>
                  <a:gd name="connsiteY4" fmla="*/ 114893 h 114892"/>
                  <a:gd name="connsiteX5" fmla="*/ 86253 w 108606"/>
                  <a:gd name="connsiteY5" fmla="*/ 85254 h 114892"/>
                  <a:gd name="connsiteX6" fmla="*/ 108565 w 108606"/>
                  <a:gd name="connsiteY6" fmla="*/ 51951 h 114892"/>
                  <a:gd name="connsiteX7" fmla="*/ 88917 w 108606"/>
                  <a:gd name="connsiteY7" fmla="*/ 17317 h 114892"/>
                  <a:gd name="connsiteX8" fmla="*/ 62941 w 108606"/>
                  <a:gd name="connsiteY8" fmla="*/ 0 h 114892"/>
                  <a:gd name="connsiteX9" fmla="*/ 30638 w 108606"/>
                  <a:gd name="connsiteY9" fmla="*/ 18316 h 114892"/>
                  <a:gd name="connsiteX10" fmla="*/ 70268 w 108606"/>
                  <a:gd name="connsiteY10" fmla="*/ 45291 h 11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606" h="114892">
                    <a:moveTo>
                      <a:pt x="70268" y="45291"/>
                    </a:moveTo>
                    <a:cubicBezTo>
                      <a:pt x="73598" y="47622"/>
                      <a:pt x="75263" y="49953"/>
                      <a:pt x="75263" y="50952"/>
                    </a:cubicBezTo>
                    <a:cubicBezTo>
                      <a:pt x="75263" y="52284"/>
                      <a:pt x="73598" y="54283"/>
                      <a:pt x="69935" y="56281"/>
                    </a:cubicBezTo>
                    <a:lnTo>
                      <a:pt x="0" y="95244"/>
                    </a:lnTo>
                    <a:cubicBezTo>
                      <a:pt x="11656" y="100906"/>
                      <a:pt x="22645" y="107566"/>
                      <a:pt x="32969" y="114893"/>
                    </a:cubicBezTo>
                    <a:lnTo>
                      <a:pt x="86253" y="85254"/>
                    </a:lnTo>
                    <a:cubicBezTo>
                      <a:pt x="99907" y="77594"/>
                      <a:pt x="108232" y="65605"/>
                      <a:pt x="108565" y="51951"/>
                    </a:cubicBezTo>
                    <a:cubicBezTo>
                      <a:pt x="109231" y="38631"/>
                      <a:pt x="101905" y="25976"/>
                      <a:pt x="88917" y="17317"/>
                    </a:cubicBezTo>
                    <a:lnTo>
                      <a:pt x="62941" y="0"/>
                    </a:lnTo>
                    <a:cubicBezTo>
                      <a:pt x="52617" y="7660"/>
                      <a:pt x="41628" y="13654"/>
                      <a:pt x="30638" y="18316"/>
                    </a:cubicBezTo>
                    <a:lnTo>
                      <a:pt x="70268" y="4529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FB3CF11E-8422-B583-4647-D515AC7A6E1A}"/>
                </a:ext>
              </a:extLst>
            </p:cNvPr>
            <p:cNvSpPr/>
            <p:nvPr/>
          </p:nvSpPr>
          <p:spPr>
            <a:xfrm>
              <a:off x="8082791" y="711200"/>
              <a:ext cx="214093" cy="193604"/>
            </a:xfrm>
            <a:custGeom>
              <a:avLst/>
              <a:gdLst>
                <a:gd name="connsiteX0" fmla="*/ 0 w 214093"/>
                <a:gd name="connsiteY0" fmla="*/ 193153 h 193604"/>
                <a:gd name="connsiteX1" fmla="*/ 213800 w 214093"/>
                <a:gd name="connsiteY1" fmla="*/ 0 h 193604"/>
                <a:gd name="connsiteX2" fmla="*/ 140868 w 214093"/>
                <a:gd name="connsiteY2" fmla="*/ 999 h 193604"/>
                <a:gd name="connsiteX3" fmla="*/ 0 w 214093"/>
                <a:gd name="connsiteY3" fmla="*/ 193153 h 19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093" h="193604">
                  <a:moveTo>
                    <a:pt x="0" y="193153"/>
                  </a:moveTo>
                  <a:cubicBezTo>
                    <a:pt x="64606" y="193819"/>
                    <a:pt x="221793" y="208472"/>
                    <a:pt x="213800" y="0"/>
                  </a:cubicBezTo>
                  <a:lnTo>
                    <a:pt x="140868" y="999"/>
                  </a:lnTo>
                  <a:cubicBezTo>
                    <a:pt x="140868" y="-666"/>
                    <a:pt x="143532" y="147862"/>
                    <a:pt x="0" y="193153"/>
                  </a:cubicBezTo>
                  <a:close/>
                </a:path>
              </a:pathLst>
            </a:custGeom>
            <a:solidFill>
              <a:srgbClr val="FAC649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DBB99CA9-E929-1FBF-2A17-2B6D1C67B5A3}"/>
                </a:ext>
              </a:extLst>
            </p:cNvPr>
            <p:cNvSpPr/>
            <p:nvPr/>
          </p:nvSpPr>
          <p:spPr>
            <a:xfrm>
              <a:off x="7980553" y="985056"/>
              <a:ext cx="309988" cy="273964"/>
            </a:xfrm>
            <a:custGeom>
              <a:avLst/>
              <a:gdLst>
                <a:gd name="connsiteX0" fmla="*/ 0 w 309988"/>
                <a:gd name="connsiteY0" fmla="*/ 4217 h 273964"/>
                <a:gd name="connsiteX1" fmla="*/ 309377 w 309988"/>
                <a:gd name="connsiteY1" fmla="*/ 273964 h 273964"/>
                <a:gd name="connsiteX2" fmla="*/ 194818 w 309988"/>
                <a:gd name="connsiteY2" fmla="*/ 272299 h 273964"/>
                <a:gd name="connsiteX3" fmla="*/ 0 w 309988"/>
                <a:gd name="connsiteY3" fmla="*/ 4217 h 27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988" h="273964">
                  <a:moveTo>
                    <a:pt x="0" y="4217"/>
                  </a:moveTo>
                  <a:cubicBezTo>
                    <a:pt x="34967" y="1219"/>
                    <a:pt x="325029" y="-46736"/>
                    <a:pt x="309377" y="273964"/>
                  </a:cubicBezTo>
                  <a:lnTo>
                    <a:pt x="194818" y="272299"/>
                  </a:lnTo>
                  <a:cubicBezTo>
                    <a:pt x="194818" y="272299"/>
                    <a:pt x="213800" y="83143"/>
                    <a:pt x="0" y="4217"/>
                  </a:cubicBezTo>
                  <a:close/>
                </a:path>
              </a:pathLst>
            </a:custGeom>
            <a:solidFill>
              <a:srgbClr val="FAC649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50" name="Graphic 5">
            <a:extLst>
              <a:ext uri="{FF2B5EF4-FFF2-40B4-BE49-F238E27FC236}">
                <a16:creationId xmlns:a16="http://schemas.microsoft.com/office/drawing/2014/main" id="{322916F4-5E95-4EC5-012B-E1B3523F03F6}"/>
              </a:ext>
            </a:extLst>
          </p:cNvPr>
          <p:cNvGrpSpPr/>
          <p:nvPr userDrawn="1"/>
        </p:nvGrpSpPr>
        <p:grpSpPr>
          <a:xfrm>
            <a:off x="10756964" y="6382370"/>
            <a:ext cx="1103676" cy="200048"/>
            <a:chOff x="320551" y="6434866"/>
            <a:chExt cx="878453" cy="159225"/>
          </a:xfrm>
        </p:grpSpPr>
        <p:grpSp>
          <p:nvGrpSpPr>
            <p:cNvPr id="51" name="Graphic 5">
              <a:extLst>
                <a:ext uri="{FF2B5EF4-FFF2-40B4-BE49-F238E27FC236}">
                  <a16:creationId xmlns:a16="http://schemas.microsoft.com/office/drawing/2014/main" id="{B92F4863-7F02-C663-3E4B-9329EA74C030}"/>
                </a:ext>
              </a:extLst>
            </p:cNvPr>
            <p:cNvGrpSpPr/>
            <p:nvPr/>
          </p:nvGrpSpPr>
          <p:grpSpPr>
            <a:xfrm>
              <a:off x="635653" y="6548632"/>
              <a:ext cx="555192" cy="45459"/>
              <a:chOff x="635653" y="6548632"/>
              <a:chExt cx="555192" cy="45459"/>
            </a:xfrm>
            <a:solidFill>
              <a:srgbClr val="4C5E6D"/>
            </a:solidFill>
          </p:grpSpPr>
          <p:sp>
            <p:nvSpPr>
              <p:cNvPr id="64" name="Freeform: Shape 4">
                <a:extLst>
                  <a:ext uri="{FF2B5EF4-FFF2-40B4-BE49-F238E27FC236}">
                    <a16:creationId xmlns:a16="http://schemas.microsoft.com/office/drawing/2014/main" id="{D64739B3-03EF-5142-5E97-EFF29334ACD2}"/>
                  </a:ext>
                </a:extLst>
              </p:cNvPr>
              <p:cNvSpPr/>
              <p:nvPr/>
            </p:nvSpPr>
            <p:spPr>
              <a:xfrm>
                <a:off x="635653" y="6550147"/>
                <a:ext cx="33570" cy="33803"/>
              </a:xfrm>
              <a:custGeom>
                <a:avLst/>
                <a:gdLst>
                  <a:gd name="connsiteX0" fmla="*/ 0 w 33570"/>
                  <a:gd name="connsiteY0" fmla="*/ 33570 h 33803"/>
                  <a:gd name="connsiteX1" fmla="*/ 2564 w 33570"/>
                  <a:gd name="connsiteY1" fmla="*/ 26693 h 33803"/>
                  <a:gd name="connsiteX2" fmla="*/ 5595 w 33570"/>
                  <a:gd name="connsiteY2" fmla="*/ 19116 h 33803"/>
                  <a:gd name="connsiteX3" fmla="*/ 8859 w 33570"/>
                  <a:gd name="connsiteY3" fmla="*/ 11190 h 33803"/>
                  <a:gd name="connsiteX4" fmla="*/ 12239 w 33570"/>
                  <a:gd name="connsiteY4" fmla="*/ 3380 h 33803"/>
                  <a:gd name="connsiteX5" fmla="*/ 14104 w 33570"/>
                  <a:gd name="connsiteY5" fmla="*/ 699 h 33803"/>
                  <a:gd name="connsiteX6" fmla="*/ 16785 w 33570"/>
                  <a:gd name="connsiteY6" fmla="*/ 0 h 33803"/>
                  <a:gd name="connsiteX7" fmla="*/ 17951 w 33570"/>
                  <a:gd name="connsiteY7" fmla="*/ 117 h 33803"/>
                  <a:gd name="connsiteX8" fmla="*/ 19000 w 33570"/>
                  <a:gd name="connsiteY8" fmla="*/ 466 h 33803"/>
                  <a:gd name="connsiteX9" fmla="*/ 19699 w 33570"/>
                  <a:gd name="connsiteY9" fmla="*/ 816 h 33803"/>
                  <a:gd name="connsiteX10" fmla="*/ 20049 w 33570"/>
                  <a:gd name="connsiteY10" fmla="*/ 1049 h 33803"/>
                  <a:gd name="connsiteX11" fmla="*/ 22031 w 33570"/>
                  <a:gd name="connsiteY11" fmla="*/ 5012 h 33803"/>
                  <a:gd name="connsiteX12" fmla="*/ 24595 w 33570"/>
                  <a:gd name="connsiteY12" fmla="*/ 10957 h 33803"/>
                  <a:gd name="connsiteX13" fmla="*/ 27392 w 33570"/>
                  <a:gd name="connsiteY13" fmla="*/ 17834 h 33803"/>
                  <a:gd name="connsiteX14" fmla="*/ 30073 w 33570"/>
                  <a:gd name="connsiteY14" fmla="*/ 24595 h 33803"/>
                  <a:gd name="connsiteX15" fmla="*/ 32288 w 33570"/>
                  <a:gd name="connsiteY15" fmla="*/ 30190 h 33803"/>
                  <a:gd name="connsiteX16" fmla="*/ 33570 w 33570"/>
                  <a:gd name="connsiteY16" fmla="*/ 33687 h 33803"/>
                  <a:gd name="connsiteX17" fmla="*/ 27626 w 33570"/>
                  <a:gd name="connsiteY17" fmla="*/ 33687 h 33803"/>
                  <a:gd name="connsiteX18" fmla="*/ 27043 w 33570"/>
                  <a:gd name="connsiteY18" fmla="*/ 32055 h 33803"/>
                  <a:gd name="connsiteX19" fmla="*/ 26227 w 33570"/>
                  <a:gd name="connsiteY19" fmla="*/ 29840 h 33803"/>
                  <a:gd name="connsiteX20" fmla="*/ 25294 w 33570"/>
                  <a:gd name="connsiteY20" fmla="*/ 27392 h 33803"/>
                  <a:gd name="connsiteX21" fmla="*/ 24478 w 33570"/>
                  <a:gd name="connsiteY21" fmla="*/ 25178 h 33803"/>
                  <a:gd name="connsiteX22" fmla="*/ 8859 w 33570"/>
                  <a:gd name="connsiteY22" fmla="*/ 25178 h 33803"/>
                  <a:gd name="connsiteX23" fmla="*/ 6994 w 33570"/>
                  <a:gd name="connsiteY23" fmla="*/ 30073 h 33803"/>
                  <a:gd name="connsiteX24" fmla="*/ 5712 w 33570"/>
                  <a:gd name="connsiteY24" fmla="*/ 33803 h 33803"/>
                  <a:gd name="connsiteX25" fmla="*/ 0 w 33570"/>
                  <a:gd name="connsiteY25" fmla="*/ 33803 h 33803"/>
                  <a:gd name="connsiteX26" fmla="*/ 22613 w 33570"/>
                  <a:gd name="connsiteY26" fmla="*/ 20049 h 33803"/>
                  <a:gd name="connsiteX27" fmla="*/ 21098 w 33570"/>
                  <a:gd name="connsiteY27" fmla="*/ 16202 h 33803"/>
                  <a:gd name="connsiteX28" fmla="*/ 19466 w 33570"/>
                  <a:gd name="connsiteY28" fmla="*/ 12006 h 33803"/>
                  <a:gd name="connsiteX29" fmla="*/ 17951 w 33570"/>
                  <a:gd name="connsiteY29" fmla="*/ 8276 h 33803"/>
                  <a:gd name="connsiteX30" fmla="*/ 16785 w 33570"/>
                  <a:gd name="connsiteY30" fmla="*/ 5712 h 33803"/>
                  <a:gd name="connsiteX31" fmla="*/ 15386 w 33570"/>
                  <a:gd name="connsiteY31" fmla="*/ 8742 h 33803"/>
                  <a:gd name="connsiteX32" fmla="*/ 13871 w 33570"/>
                  <a:gd name="connsiteY32" fmla="*/ 12356 h 33803"/>
                  <a:gd name="connsiteX33" fmla="*/ 12239 w 33570"/>
                  <a:gd name="connsiteY33" fmla="*/ 16202 h 33803"/>
                  <a:gd name="connsiteX34" fmla="*/ 10724 w 33570"/>
                  <a:gd name="connsiteY34" fmla="*/ 20049 h 33803"/>
                  <a:gd name="connsiteX35" fmla="*/ 22613 w 33570"/>
                  <a:gd name="connsiteY35" fmla="*/ 20049 h 3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3570" h="33803">
                    <a:moveTo>
                      <a:pt x="0" y="33570"/>
                    </a:moveTo>
                    <a:cubicBezTo>
                      <a:pt x="816" y="31472"/>
                      <a:pt x="1632" y="29141"/>
                      <a:pt x="2564" y="26693"/>
                    </a:cubicBezTo>
                    <a:cubicBezTo>
                      <a:pt x="3497" y="24245"/>
                      <a:pt x="4546" y="21681"/>
                      <a:pt x="5595" y="19116"/>
                    </a:cubicBezTo>
                    <a:cubicBezTo>
                      <a:pt x="6644" y="16552"/>
                      <a:pt x="7810" y="13871"/>
                      <a:pt x="8859" y="11190"/>
                    </a:cubicBezTo>
                    <a:cubicBezTo>
                      <a:pt x="10024" y="8509"/>
                      <a:pt x="11074" y="5945"/>
                      <a:pt x="12239" y="3380"/>
                    </a:cubicBezTo>
                    <a:cubicBezTo>
                      <a:pt x="12822" y="2098"/>
                      <a:pt x="13405" y="1166"/>
                      <a:pt x="14104" y="699"/>
                    </a:cubicBezTo>
                    <a:cubicBezTo>
                      <a:pt x="14804" y="233"/>
                      <a:pt x="15736" y="0"/>
                      <a:pt x="16785" y="0"/>
                    </a:cubicBezTo>
                    <a:cubicBezTo>
                      <a:pt x="17135" y="0"/>
                      <a:pt x="17601" y="0"/>
                      <a:pt x="17951" y="117"/>
                    </a:cubicBezTo>
                    <a:cubicBezTo>
                      <a:pt x="18300" y="233"/>
                      <a:pt x="18650" y="350"/>
                      <a:pt x="19000" y="466"/>
                    </a:cubicBezTo>
                    <a:cubicBezTo>
                      <a:pt x="19350" y="583"/>
                      <a:pt x="19583" y="699"/>
                      <a:pt x="19699" y="816"/>
                    </a:cubicBezTo>
                    <a:cubicBezTo>
                      <a:pt x="19932" y="933"/>
                      <a:pt x="20049" y="1049"/>
                      <a:pt x="20049" y="1049"/>
                    </a:cubicBezTo>
                    <a:cubicBezTo>
                      <a:pt x="20515" y="1982"/>
                      <a:pt x="21215" y="3264"/>
                      <a:pt x="22031" y="5012"/>
                    </a:cubicBezTo>
                    <a:cubicBezTo>
                      <a:pt x="22846" y="6761"/>
                      <a:pt x="23662" y="8742"/>
                      <a:pt x="24595" y="10957"/>
                    </a:cubicBezTo>
                    <a:cubicBezTo>
                      <a:pt x="25527" y="13172"/>
                      <a:pt x="26460" y="15386"/>
                      <a:pt x="27392" y="17834"/>
                    </a:cubicBezTo>
                    <a:cubicBezTo>
                      <a:pt x="28325" y="20165"/>
                      <a:pt x="29257" y="22497"/>
                      <a:pt x="30073" y="24595"/>
                    </a:cubicBezTo>
                    <a:cubicBezTo>
                      <a:pt x="30889" y="26693"/>
                      <a:pt x="31589" y="28558"/>
                      <a:pt x="32288" y="30190"/>
                    </a:cubicBezTo>
                    <a:cubicBezTo>
                      <a:pt x="32871" y="31822"/>
                      <a:pt x="33337" y="32987"/>
                      <a:pt x="33570" y="33687"/>
                    </a:cubicBezTo>
                    <a:lnTo>
                      <a:pt x="27626" y="33687"/>
                    </a:lnTo>
                    <a:cubicBezTo>
                      <a:pt x="27509" y="33337"/>
                      <a:pt x="27276" y="32754"/>
                      <a:pt x="27043" y="32055"/>
                    </a:cubicBezTo>
                    <a:cubicBezTo>
                      <a:pt x="26810" y="31356"/>
                      <a:pt x="26576" y="30540"/>
                      <a:pt x="26227" y="29840"/>
                    </a:cubicBezTo>
                    <a:cubicBezTo>
                      <a:pt x="25877" y="29024"/>
                      <a:pt x="25644" y="28208"/>
                      <a:pt x="25294" y="27392"/>
                    </a:cubicBezTo>
                    <a:cubicBezTo>
                      <a:pt x="24945" y="26576"/>
                      <a:pt x="24711" y="25877"/>
                      <a:pt x="24478" y="25178"/>
                    </a:cubicBezTo>
                    <a:lnTo>
                      <a:pt x="8859" y="25178"/>
                    </a:lnTo>
                    <a:cubicBezTo>
                      <a:pt x="8159" y="26926"/>
                      <a:pt x="7577" y="28558"/>
                      <a:pt x="6994" y="30073"/>
                    </a:cubicBezTo>
                    <a:cubicBezTo>
                      <a:pt x="6411" y="31589"/>
                      <a:pt x="6061" y="32754"/>
                      <a:pt x="5712" y="33803"/>
                    </a:cubicBezTo>
                    <a:lnTo>
                      <a:pt x="0" y="33803"/>
                    </a:lnTo>
                    <a:close/>
                    <a:moveTo>
                      <a:pt x="22613" y="20049"/>
                    </a:moveTo>
                    <a:cubicBezTo>
                      <a:pt x="22147" y="18883"/>
                      <a:pt x="21681" y="17601"/>
                      <a:pt x="21098" y="16202"/>
                    </a:cubicBezTo>
                    <a:cubicBezTo>
                      <a:pt x="20515" y="14804"/>
                      <a:pt x="19932" y="13405"/>
                      <a:pt x="19466" y="12006"/>
                    </a:cubicBezTo>
                    <a:cubicBezTo>
                      <a:pt x="18883" y="10607"/>
                      <a:pt x="18417" y="9442"/>
                      <a:pt x="17951" y="8276"/>
                    </a:cubicBezTo>
                    <a:cubicBezTo>
                      <a:pt x="17485" y="7110"/>
                      <a:pt x="17135" y="6294"/>
                      <a:pt x="16785" y="5712"/>
                    </a:cubicBezTo>
                    <a:cubicBezTo>
                      <a:pt x="16435" y="6644"/>
                      <a:pt x="15969" y="7577"/>
                      <a:pt x="15386" y="8742"/>
                    </a:cubicBezTo>
                    <a:cubicBezTo>
                      <a:pt x="14920" y="9908"/>
                      <a:pt x="14337" y="11074"/>
                      <a:pt x="13871" y="12356"/>
                    </a:cubicBezTo>
                    <a:cubicBezTo>
                      <a:pt x="13288" y="13638"/>
                      <a:pt x="12822" y="14920"/>
                      <a:pt x="12239" y="16202"/>
                    </a:cubicBezTo>
                    <a:cubicBezTo>
                      <a:pt x="11656" y="17485"/>
                      <a:pt x="11190" y="18767"/>
                      <a:pt x="10724" y="20049"/>
                    </a:cubicBezTo>
                    <a:lnTo>
                      <a:pt x="22613" y="20049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5" name="Freeform: Shape 6">
                <a:extLst>
                  <a:ext uri="{FF2B5EF4-FFF2-40B4-BE49-F238E27FC236}">
                    <a16:creationId xmlns:a16="http://schemas.microsoft.com/office/drawing/2014/main" id="{9A147E4D-61D6-97E9-CFED-64F0A2923099}"/>
                  </a:ext>
                </a:extLst>
              </p:cNvPr>
              <p:cNvSpPr/>
              <p:nvPr/>
            </p:nvSpPr>
            <p:spPr>
              <a:xfrm>
                <a:off x="671438" y="6548632"/>
                <a:ext cx="25294" cy="35901"/>
              </a:xfrm>
              <a:custGeom>
                <a:avLst/>
                <a:gdLst>
                  <a:gd name="connsiteX0" fmla="*/ 20049 w 25294"/>
                  <a:gd name="connsiteY0" fmla="*/ 2448 h 35901"/>
                  <a:gd name="connsiteX1" fmla="*/ 20748 w 25294"/>
                  <a:gd name="connsiteY1" fmla="*/ 583 h 35901"/>
                  <a:gd name="connsiteX2" fmla="*/ 22846 w 25294"/>
                  <a:gd name="connsiteY2" fmla="*/ 0 h 35901"/>
                  <a:gd name="connsiteX3" fmla="*/ 24362 w 25294"/>
                  <a:gd name="connsiteY3" fmla="*/ 233 h 35901"/>
                  <a:gd name="connsiteX4" fmla="*/ 25294 w 25294"/>
                  <a:gd name="connsiteY4" fmla="*/ 583 h 35901"/>
                  <a:gd name="connsiteX5" fmla="*/ 25294 w 25294"/>
                  <a:gd name="connsiteY5" fmla="*/ 22147 h 35901"/>
                  <a:gd name="connsiteX6" fmla="*/ 24362 w 25294"/>
                  <a:gd name="connsiteY6" fmla="*/ 28208 h 35901"/>
                  <a:gd name="connsiteX7" fmla="*/ 21681 w 25294"/>
                  <a:gd name="connsiteY7" fmla="*/ 32521 h 35901"/>
                  <a:gd name="connsiteX8" fmla="*/ 17718 w 25294"/>
                  <a:gd name="connsiteY8" fmla="*/ 35086 h 35901"/>
                  <a:gd name="connsiteX9" fmla="*/ 12705 w 25294"/>
                  <a:gd name="connsiteY9" fmla="*/ 35902 h 35901"/>
                  <a:gd name="connsiteX10" fmla="*/ 7577 w 25294"/>
                  <a:gd name="connsiteY10" fmla="*/ 34969 h 35901"/>
                  <a:gd name="connsiteX11" fmla="*/ 3613 w 25294"/>
                  <a:gd name="connsiteY11" fmla="*/ 32288 h 35901"/>
                  <a:gd name="connsiteX12" fmla="*/ 933 w 25294"/>
                  <a:gd name="connsiteY12" fmla="*/ 28325 h 35901"/>
                  <a:gd name="connsiteX13" fmla="*/ 0 w 25294"/>
                  <a:gd name="connsiteY13" fmla="*/ 23313 h 35901"/>
                  <a:gd name="connsiteX14" fmla="*/ 933 w 25294"/>
                  <a:gd name="connsiteY14" fmla="*/ 18184 h 35901"/>
                  <a:gd name="connsiteX15" fmla="*/ 3497 w 25294"/>
                  <a:gd name="connsiteY15" fmla="*/ 14221 h 35901"/>
                  <a:gd name="connsiteX16" fmla="*/ 7227 w 25294"/>
                  <a:gd name="connsiteY16" fmla="*/ 11540 h 35901"/>
                  <a:gd name="connsiteX17" fmla="*/ 12006 w 25294"/>
                  <a:gd name="connsiteY17" fmla="*/ 10607 h 35901"/>
                  <a:gd name="connsiteX18" fmla="*/ 16785 w 25294"/>
                  <a:gd name="connsiteY18" fmla="*/ 11656 h 35901"/>
                  <a:gd name="connsiteX19" fmla="*/ 20049 w 25294"/>
                  <a:gd name="connsiteY19" fmla="*/ 14221 h 35901"/>
                  <a:gd name="connsiteX20" fmla="*/ 20049 w 25294"/>
                  <a:gd name="connsiteY20" fmla="*/ 2448 h 35901"/>
                  <a:gd name="connsiteX21" fmla="*/ 20049 w 25294"/>
                  <a:gd name="connsiteY21" fmla="*/ 23080 h 35901"/>
                  <a:gd name="connsiteX22" fmla="*/ 19466 w 25294"/>
                  <a:gd name="connsiteY22" fmla="*/ 20049 h 35901"/>
                  <a:gd name="connsiteX23" fmla="*/ 17951 w 25294"/>
                  <a:gd name="connsiteY23" fmla="*/ 17601 h 35901"/>
                  <a:gd name="connsiteX24" fmla="*/ 15736 w 25294"/>
                  <a:gd name="connsiteY24" fmla="*/ 15969 h 35901"/>
                  <a:gd name="connsiteX25" fmla="*/ 12822 w 25294"/>
                  <a:gd name="connsiteY25" fmla="*/ 15386 h 35901"/>
                  <a:gd name="connsiteX26" fmla="*/ 9908 w 25294"/>
                  <a:gd name="connsiteY26" fmla="*/ 15969 h 35901"/>
                  <a:gd name="connsiteX27" fmla="*/ 7693 w 25294"/>
                  <a:gd name="connsiteY27" fmla="*/ 17601 h 35901"/>
                  <a:gd name="connsiteX28" fmla="*/ 6178 w 25294"/>
                  <a:gd name="connsiteY28" fmla="*/ 20049 h 35901"/>
                  <a:gd name="connsiteX29" fmla="*/ 5712 w 25294"/>
                  <a:gd name="connsiteY29" fmla="*/ 23196 h 35901"/>
                  <a:gd name="connsiteX30" fmla="*/ 6178 w 25294"/>
                  <a:gd name="connsiteY30" fmla="*/ 26227 h 35901"/>
                  <a:gd name="connsiteX31" fmla="*/ 7693 w 25294"/>
                  <a:gd name="connsiteY31" fmla="*/ 28675 h 35901"/>
                  <a:gd name="connsiteX32" fmla="*/ 9908 w 25294"/>
                  <a:gd name="connsiteY32" fmla="*/ 30307 h 35901"/>
                  <a:gd name="connsiteX33" fmla="*/ 12822 w 25294"/>
                  <a:gd name="connsiteY33" fmla="*/ 30889 h 35901"/>
                  <a:gd name="connsiteX34" fmla="*/ 15736 w 25294"/>
                  <a:gd name="connsiteY34" fmla="*/ 30307 h 35901"/>
                  <a:gd name="connsiteX35" fmla="*/ 17951 w 25294"/>
                  <a:gd name="connsiteY35" fmla="*/ 28675 h 35901"/>
                  <a:gd name="connsiteX36" fmla="*/ 19466 w 25294"/>
                  <a:gd name="connsiteY36" fmla="*/ 26227 h 35901"/>
                  <a:gd name="connsiteX37" fmla="*/ 20049 w 25294"/>
                  <a:gd name="connsiteY37" fmla="*/ 23080 h 35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5294" h="35901">
                    <a:moveTo>
                      <a:pt x="20049" y="2448"/>
                    </a:moveTo>
                    <a:cubicBezTo>
                      <a:pt x="20049" y="1632"/>
                      <a:pt x="20282" y="933"/>
                      <a:pt x="20748" y="583"/>
                    </a:cubicBezTo>
                    <a:cubicBezTo>
                      <a:pt x="21215" y="117"/>
                      <a:pt x="21914" y="0"/>
                      <a:pt x="22846" y="0"/>
                    </a:cubicBezTo>
                    <a:cubicBezTo>
                      <a:pt x="23429" y="0"/>
                      <a:pt x="23896" y="117"/>
                      <a:pt x="24362" y="233"/>
                    </a:cubicBezTo>
                    <a:cubicBezTo>
                      <a:pt x="24828" y="350"/>
                      <a:pt x="25178" y="466"/>
                      <a:pt x="25294" y="583"/>
                    </a:cubicBezTo>
                    <a:lnTo>
                      <a:pt x="25294" y="22147"/>
                    </a:lnTo>
                    <a:cubicBezTo>
                      <a:pt x="25294" y="24478"/>
                      <a:pt x="24945" y="26460"/>
                      <a:pt x="24362" y="28208"/>
                    </a:cubicBezTo>
                    <a:cubicBezTo>
                      <a:pt x="23779" y="29957"/>
                      <a:pt x="22846" y="31356"/>
                      <a:pt x="21681" y="32521"/>
                    </a:cubicBezTo>
                    <a:cubicBezTo>
                      <a:pt x="20515" y="33687"/>
                      <a:pt x="19233" y="34503"/>
                      <a:pt x="17718" y="35086"/>
                    </a:cubicBezTo>
                    <a:cubicBezTo>
                      <a:pt x="16202" y="35668"/>
                      <a:pt x="14570" y="35902"/>
                      <a:pt x="12705" y="35902"/>
                    </a:cubicBezTo>
                    <a:cubicBezTo>
                      <a:pt x="10840" y="35902"/>
                      <a:pt x="9209" y="35552"/>
                      <a:pt x="7577" y="34969"/>
                    </a:cubicBezTo>
                    <a:cubicBezTo>
                      <a:pt x="6061" y="34386"/>
                      <a:pt x="4663" y="33454"/>
                      <a:pt x="3613" y="32288"/>
                    </a:cubicBezTo>
                    <a:cubicBezTo>
                      <a:pt x="2448" y="31122"/>
                      <a:pt x="1632" y="29840"/>
                      <a:pt x="933" y="28325"/>
                    </a:cubicBezTo>
                    <a:cubicBezTo>
                      <a:pt x="350" y="26810"/>
                      <a:pt x="0" y="25061"/>
                      <a:pt x="0" y="23313"/>
                    </a:cubicBezTo>
                    <a:cubicBezTo>
                      <a:pt x="0" y="21448"/>
                      <a:pt x="350" y="19816"/>
                      <a:pt x="933" y="18184"/>
                    </a:cubicBezTo>
                    <a:cubicBezTo>
                      <a:pt x="1515" y="16669"/>
                      <a:pt x="2331" y="15270"/>
                      <a:pt x="3497" y="14221"/>
                    </a:cubicBezTo>
                    <a:cubicBezTo>
                      <a:pt x="4546" y="13055"/>
                      <a:pt x="5828" y="12239"/>
                      <a:pt x="7227" y="11540"/>
                    </a:cubicBezTo>
                    <a:cubicBezTo>
                      <a:pt x="8626" y="10957"/>
                      <a:pt x="10258" y="10607"/>
                      <a:pt x="12006" y="10607"/>
                    </a:cubicBezTo>
                    <a:cubicBezTo>
                      <a:pt x="13871" y="10607"/>
                      <a:pt x="15386" y="10957"/>
                      <a:pt x="16785" y="11656"/>
                    </a:cubicBezTo>
                    <a:cubicBezTo>
                      <a:pt x="18184" y="12356"/>
                      <a:pt x="19233" y="13288"/>
                      <a:pt x="20049" y="14221"/>
                    </a:cubicBezTo>
                    <a:lnTo>
                      <a:pt x="20049" y="2448"/>
                    </a:lnTo>
                    <a:close/>
                    <a:moveTo>
                      <a:pt x="20049" y="23080"/>
                    </a:moveTo>
                    <a:cubicBezTo>
                      <a:pt x="20049" y="22031"/>
                      <a:pt x="19816" y="20981"/>
                      <a:pt x="19466" y="20049"/>
                    </a:cubicBezTo>
                    <a:cubicBezTo>
                      <a:pt x="19116" y="19116"/>
                      <a:pt x="18650" y="18300"/>
                      <a:pt x="17951" y="17601"/>
                    </a:cubicBezTo>
                    <a:cubicBezTo>
                      <a:pt x="17368" y="16902"/>
                      <a:pt x="16552" y="16319"/>
                      <a:pt x="15736" y="15969"/>
                    </a:cubicBezTo>
                    <a:cubicBezTo>
                      <a:pt x="14804" y="15620"/>
                      <a:pt x="13871" y="15386"/>
                      <a:pt x="12822" y="15386"/>
                    </a:cubicBezTo>
                    <a:cubicBezTo>
                      <a:pt x="11773" y="15386"/>
                      <a:pt x="10724" y="15620"/>
                      <a:pt x="9908" y="15969"/>
                    </a:cubicBezTo>
                    <a:cubicBezTo>
                      <a:pt x="9092" y="16319"/>
                      <a:pt x="8276" y="16902"/>
                      <a:pt x="7693" y="17601"/>
                    </a:cubicBezTo>
                    <a:cubicBezTo>
                      <a:pt x="7110" y="18300"/>
                      <a:pt x="6528" y="19116"/>
                      <a:pt x="6178" y="20049"/>
                    </a:cubicBezTo>
                    <a:cubicBezTo>
                      <a:pt x="5828" y="20981"/>
                      <a:pt x="5712" y="22031"/>
                      <a:pt x="5712" y="23196"/>
                    </a:cubicBezTo>
                    <a:cubicBezTo>
                      <a:pt x="5712" y="24362"/>
                      <a:pt x="5828" y="25294"/>
                      <a:pt x="6178" y="26227"/>
                    </a:cubicBezTo>
                    <a:cubicBezTo>
                      <a:pt x="6528" y="27159"/>
                      <a:pt x="6994" y="27975"/>
                      <a:pt x="7693" y="28675"/>
                    </a:cubicBezTo>
                    <a:cubicBezTo>
                      <a:pt x="8276" y="29374"/>
                      <a:pt x="9092" y="29957"/>
                      <a:pt x="9908" y="30307"/>
                    </a:cubicBezTo>
                    <a:cubicBezTo>
                      <a:pt x="10724" y="30656"/>
                      <a:pt x="11773" y="30889"/>
                      <a:pt x="12822" y="30889"/>
                    </a:cubicBezTo>
                    <a:cubicBezTo>
                      <a:pt x="13871" y="30889"/>
                      <a:pt x="14804" y="30656"/>
                      <a:pt x="15736" y="30307"/>
                    </a:cubicBezTo>
                    <a:cubicBezTo>
                      <a:pt x="16669" y="29957"/>
                      <a:pt x="17368" y="29374"/>
                      <a:pt x="17951" y="28675"/>
                    </a:cubicBezTo>
                    <a:cubicBezTo>
                      <a:pt x="18534" y="27975"/>
                      <a:pt x="19116" y="27159"/>
                      <a:pt x="19466" y="26227"/>
                    </a:cubicBezTo>
                    <a:cubicBezTo>
                      <a:pt x="19816" y="25294"/>
                      <a:pt x="20049" y="24245"/>
                      <a:pt x="20049" y="23080"/>
                    </a:cubicBez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6" name="Freeform: Shape 11">
                <a:extLst>
                  <a:ext uri="{FF2B5EF4-FFF2-40B4-BE49-F238E27FC236}">
                    <a16:creationId xmlns:a16="http://schemas.microsoft.com/office/drawing/2014/main" id="{56EC2536-AF03-4FDE-AEC0-9A938A6C91A6}"/>
                  </a:ext>
                </a:extLst>
              </p:cNvPr>
              <p:cNvSpPr/>
              <p:nvPr/>
            </p:nvSpPr>
            <p:spPr>
              <a:xfrm>
                <a:off x="699297" y="6559589"/>
                <a:ext cx="25527" cy="24128"/>
              </a:xfrm>
              <a:custGeom>
                <a:avLst/>
                <a:gdLst>
                  <a:gd name="connsiteX0" fmla="*/ 9908 w 25527"/>
                  <a:gd name="connsiteY0" fmla="*/ 24129 h 24128"/>
                  <a:gd name="connsiteX1" fmla="*/ 5828 w 25527"/>
                  <a:gd name="connsiteY1" fmla="*/ 16319 h 24128"/>
                  <a:gd name="connsiteX2" fmla="*/ 2681 w 25527"/>
                  <a:gd name="connsiteY2" fmla="*/ 9791 h 24128"/>
                  <a:gd name="connsiteX3" fmla="*/ 699 w 25527"/>
                  <a:gd name="connsiteY3" fmla="*/ 5012 h 24128"/>
                  <a:gd name="connsiteX4" fmla="*/ 0 w 25527"/>
                  <a:gd name="connsiteY4" fmla="*/ 2564 h 24128"/>
                  <a:gd name="connsiteX5" fmla="*/ 699 w 25527"/>
                  <a:gd name="connsiteY5" fmla="*/ 816 h 24128"/>
                  <a:gd name="connsiteX6" fmla="*/ 2681 w 25527"/>
                  <a:gd name="connsiteY6" fmla="*/ 117 h 24128"/>
                  <a:gd name="connsiteX7" fmla="*/ 4313 w 25527"/>
                  <a:gd name="connsiteY7" fmla="*/ 350 h 24128"/>
                  <a:gd name="connsiteX8" fmla="*/ 5012 w 25527"/>
                  <a:gd name="connsiteY8" fmla="*/ 583 h 24128"/>
                  <a:gd name="connsiteX9" fmla="*/ 6994 w 25527"/>
                  <a:gd name="connsiteY9" fmla="*/ 5828 h 24128"/>
                  <a:gd name="connsiteX10" fmla="*/ 9092 w 25527"/>
                  <a:gd name="connsiteY10" fmla="*/ 10840 h 24128"/>
                  <a:gd name="connsiteX11" fmla="*/ 11074 w 25527"/>
                  <a:gd name="connsiteY11" fmla="*/ 15153 h 24128"/>
                  <a:gd name="connsiteX12" fmla="*/ 12589 w 25527"/>
                  <a:gd name="connsiteY12" fmla="*/ 18300 h 24128"/>
                  <a:gd name="connsiteX13" fmla="*/ 14454 w 25527"/>
                  <a:gd name="connsiteY13" fmla="*/ 14221 h 24128"/>
                  <a:gd name="connsiteX14" fmla="*/ 16435 w 25527"/>
                  <a:gd name="connsiteY14" fmla="*/ 9558 h 24128"/>
                  <a:gd name="connsiteX15" fmla="*/ 18184 w 25527"/>
                  <a:gd name="connsiteY15" fmla="*/ 5362 h 24128"/>
                  <a:gd name="connsiteX16" fmla="*/ 19233 w 25527"/>
                  <a:gd name="connsiteY16" fmla="*/ 2564 h 24128"/>
                  <a:gd name="connsiteX17" fmla="*/ 20399 w 25527"/>
                  <a:gd name="connsiteY17" fmla="*/ 699 h 24128"/>
                  <a:gd name="connsiteX18" fmla="*/ 22497 w 25527"/>
                  <a:gd name="connsiteY18" fmla="*/ 0 h 24128"/>
                  <a:gd name="connsiteX19" fmla="*/ 24595 w 25527"/>
                  <a:gd name="connsiteY19" fmla="*/ 466 h 24128"/>
                  <a:gd name="connsiteX20" fmla="*/ 25527 w 25527"/>
                  <a:gd name="connsiteY20" fmla="*/ 1049 h 24128"/>
                  <a:gd name="connsiteX21" fmla="*/ 24595 w 25527"/>
                  <a:gd name="connsiteY21" fmla="*/ 3847 h 24128"/>
                  <a:gd name="connsiteX22" fmla="*/ 22963 w 25527"/>
                  <a:gd name="connsiteY22" fmla="*/ 7693 h 24128"/>
                  <a:gd name="connsiteX23" fmla="*/ 20865 w 25527"/>
                  <a:gd name="connsiteY23" fmla="*/ 12239 h 24128"/>
                  <a:gd name="connsiteX24" fmla="*/ 18650 w 25527"/>
                  <a:gd name="connsiteY24" fmla="*/ 16785 h 24128"/>
                  <a:gd name="connsiteX25" fmla="*/ 16669 w 25527"/>
                  <a:gd name="connsiteY25" fmla="*/ 20865 h 24128"/>
                  <a:gd name="connsiteX26" fmla="*/ 15037 w 25527"/>
                  <a:gd name="connsiteY26" fmla="*/ 24012 h 24128"/>
                  <a:gd name="connsiteX27" fmla="*/ 9908 w 25527"/>
                  <a:gd name="connsiteY27" fmla="*/ 24012 h 2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527" h="24128">
                    <a:moveTo>
                      <a:pt x="9908" y="24129"/>
                    </a:moveTo>
                    <a:cubicBezTo>
                      <a:pt x="8393" y="21331"/>
                      <a:pt x="7110" y="18767"/>
                      <a:pt x="5828" y="16319"/>
                    </a:cubicBezTo>
                    <a:cubicBezTo>
                      <a:pt x="4663" y="13871"/>
                      <a:pt x="3613" y="11656"/>
                      <a:pt x="2681" y="9791"/>
                    </a:cubicBezTo>
                    <a:cubicBezTo>
                      <a:pt x="1865" y="7926"/>
                      <a:pt x="1166" y="6294"/>
                      <a:pt x="699" y="5012"/>
                    </a:cubicBezTo>
                    <a:cubicBezTo>
                      <a:pt x="233" y="3730"/>
                      <a:pt x="0" y="2914"/>
                      <a:pt x="0" y="2564"/>
                    </a:cubicBezTo>
                    <a:cubicBezTo>
                      <a:pt x="0" y="1865"/>
                      <a:pt x="233" y="1282"/>
                      <a:pt x="699" y="816"/>
                    </a:cubicBezTo>
                    <a:cubicBezTo>
                      <a:pt x="1166" y="350"/>
                      <a:pt x="1748" y="117"/>
                      <a:pt x="2681" y="117"/>
                    </a:cubicBezTo>
                    <a:cubicBezTo>
                      <a:pt x="3380" y="117"/>
                      <a:pt x="3847" y="233"/>
                      <a:pt x="4313" y="350"/>
                    </a:cubicBezTo>
                    <a:cubicBezTo>
                      <a:pt x="4779" y="466"/>
                      <a:pt x="5012" y="583"/>
                      <a:pt x="5012" y="583"/>
                    </a:cubicBezTo>
                    <a:cubicBezTo>
                      <a:pt x="5595" y="2331"/>
                      <a:pt x="6294" y="4080"/>
                      <a:pt x="6994" y="5828"/>
                    </a:cubicBezTo>
                    <a:cubicBezTo>
                      <a:pt x="7693" y="7577"/>
                      <a:pt x="8393" y="9325"/>
                      <a:pt x="9092" y="10840"/>
                    </a:cubicBezTo>
                    <a:cubicBezTo>
                      <a:pt x="9791" y="12472"/>
                      <a:pt x="10491" y="13871"/>
                      <a:pt x="11074" y="15153"/>
                    </a:cubicBezTo>
                    <a:cubicBezTo>
                      <a:pt x="11656" y="16435"/>
                      <a:pt x="12239" y="17485"/>
                      <a:pt x="12589" y="18300"/>
                    </a:cubicBezTo>
                    <a:cubicBezTo>
                      <a:pt x="13172" y="17135"/>
                      <a:pt x="13871" y="15853"/>
                      <a:pt x="14454" y="14221"/>
                    </a:cubicBezTo>
                    <a:cubicBezTo>
                      <a:pt x="15153" y="12705"/>
                      <a:pt x="15853" y="11074"/>
                      <a:pt x="16435" y="9558"/>
                    </a:cubicBezTo>
                    <a:cubicBezTo>
                      <a:pt x="17018" y="8043"/>
                      <a:pt x="17601" y="6644"/>
                      <a:pt x="18184" y="5362"/>
                    </a:cubicBezTo>
                    <a:cubicBezTo>
                      <a:pt x="18650" y="4080"/>
                      <a:pt x="19116" y="3147"/>
                      <a:pt x="19233" y="2564"/>
                    </a:cubicBezTo>
                    <a:cubicBezTo>
                      <a:pt x="19583" y="1748"/>
                      <a:pt x="19932" y="1166"/>
                      <a:pt x="20399" y="699"/>
                    </a:cubicBezTo>
                    <a:cubicBezTo>
                      <a:pt x="20865" y="233"/>
                      <a:pt x="21564" y="0"/>
                      <a:pt x="22497" y="0"/>
                    </a:cubicBezTo>
                    <a:cubicBezTo>
                      <a:pt x="23313" y="0"/>
                      <a:pt x="24129" y="117"/>
                      <a:pt x="24595" y="466"/>
                    </a:cubicBezTo>
                    <a:cubicBezTo>
                      <a:pt x="25178" y="816"/>
                      <a:pt x="25411" y="933"/>
                      <a:pt x="25527" y="1049"/>
                    </a:cubicBezTo>
                    <a:cubicBezTo>
                      <a:pt x="25294" y="1748"/>
                      <a:pt x="25061" y="2681"/>
                      <a:pt x="24595" y="3847"/>
                    </a:cubicBezTo>
                    <a:cubicBezTo>
                      <a:pt x="24129" y="5012"/>
                      <a:pt x="23546" y="6294"/>
                      <a:pt x="22963" y="7693"/>
                    </a:cubicBezTo>
                    <a:cubicBezTo>
                      <a:pt x="22380" y="9092"/>
                      <a:pt x="21681" y="10607"/>
                      <a:pt x="20865" y="12239"/>
                    </a:cubicBezTo>
                    <a:cubicBezTo>
                      <a:pt x="20166" y="13755"/>
                      <a:pt x="19350" y="15270"/>
                      <a:pt x="18650" y="16785"/>
                    </a:cubicBezTo>
                    <a:cubicBezTo>
                      <a:pt x="17951" y="18300"/>
                      <a:pt x="17251" y="19699"/>
                      <a:pt x="16669" y="20865"/>
                    </a:cubicBezTo>
                    <a:cubicBezTo>
                      <a:pt x="16086" y="22147"/>
                      <a:pt x="15503" y="23196"/>
                      <a:pt x="15037" y="24012"/>
                    </a:cubicBezTo>
                    <a:lnTo>
                      <a:pt x="9908" y="24012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7" name="Freeform: Shape 12">
                <a:extLst>
                  <a:ext uri="{FF2B5EF4-FFF2-40B4-BE49-F238E27FC236}">
                    <a16:creationId xmlns:a16="http://schemas.microsoft.com/office/drawing/2014/main" id="{0E5B3F57-BEC6-2EAA-8960-BE42B13F030E}"/>
                  </a:ext>
                </a:extLst>
              </p:cNvPr>
              <p:cNvSpPr/>
              <p:nvPr/>
            </p:nvSpPr>
            <p:spPr>
              <a:xfrm>
                <a:off x="726573" y="6559122"/>
                <a:ext cx="22263" cy="25410"/>
              </a:xfrm>
              <a:custGeom>
                <a:avLst/>
                <a:gdLst>
                  <a:gd name="connsiteX0" fmla="*/ 22264 w 22263"/>
                  <a:gd name="connsiteY0" fmla="*/ 24595 h 25410"/>
                  <a:gd name="connsiteX1" fmla="*/ 20748 w 22263"/>
                  <a:gd name="connsiteY1" fmla="*/ 24828 h 25410"/>
                  <a:gd name="connsiteX2" fmla="*/ 18417 w 22263"/>
                  <a:gd name="connsiteY2" fmla="*/ 25061 h 25410"/>
                  <a:gd name="connsiteX3" fmla="*/ 15386 w 22263"/>
                  <a:gd name="connsiteY3" fmla="*/ 25294 h 25410"/>
                  <a:gd name="connsiteX4" fmla="*/ 11889 w 22263"/>
                  <a:gd name="connsiteY4" fmla="*/ 25411 h 25410"/>
                  <a:gd name="connsiteX5" fmla="*/ 5945 w 22263"/>
                  <a:gd name="connsiteY5" fmla="*/ 24711 h 25410"/>
                  <a:gd name="connsiteX6" fmla="*/ 2331 w 22263"/>
                  <a:gd name="connsiteY6" fmla="*/ 22963 h 25410"/>
                  <a:gd name="connsiteX7" fmla="*/ 466 w 22263"/>
                  <a:gd name="connsiteY7" fmla="*/ 20515 h 25410"/>
                  <a:gd name="connsiteX8" fmla="*/ 0 w 22263"/>
                  <a:gd name="connsiteY8" fmla="*/ 17601 h 25410"/>
                  <a:gd name="connsiteX9" fmla="*/ 583 w 22263"/>
                  <a:gd name="connsiteY9" fmla="*/ 14104 h 25410"/>
                  <a:gd name="connsiteX10" fmla="*/ 2448 w 22263"/>
                  <a:gd name="connsiteY10" fmla="*/ 11656 h 25410"/>
                  <a:gd name="connsiteX11" fmla="*/ 5945 w 22263"/>
                  <a:gd name="connsiteY11" fmla="*/ 10141 h 25410"/>
                  <a:gd name="connsiteX12" fmla="*/ 11190 w 22263"/>
                  <a:gd name="connsiteY12" fmla="*/ 9675 h 25410"/>
                  <a:gd name="connsiteX13" fmla="*/ 14570 w 22263"/>
                  <a:gd name="connsiteY13" fmla="*/ 9791 h 25410"/>
                  <a:gd name="connsiteX14" fmla="*/ 16902 w 22263"/>
                  <a:gd name="connsiteY14" fmla="*/ 10024 h 25410"/>
                  <a:gd name="connsiteX15" fmla="*/ 16319 w 22263"/>
                  <a:gd name="connsiteY15" fmla="*/ 7227 h 25410"/>
                  <a:gd name="connsiteX16" fmla="*/ 14804 w 22263"/>
                  <a:gd name="connsiteY16" fmla="*/ 5478 h 25410"/>
                  <a:gd name="connsiteX17" fmla="*/ 12589 w 22263"/>
                  <a:gd name="connsiteY17" fmla="*/ 4663 h 25410"/>
                  <a:gd name="connsiteX18" fmla="*/ 9675 w 22263"/>
                  <a:gd name="connsiteY18" fmla="*/ 4429 h 25410"/>
                  <a:gd name="connsiteX19" fmla="*/ 5362 w 22263"/>
                  <a:gd name="connsiteY19" fmla="*/ 5012 h 25410"/>
                  <a:gd name="connsiteX20" fmla="*/ 3264 w 22263"/>
                  <a:gd name="connsiteY20" fmla="*/ 6061 h 25410"/>
                  <a:gd name="connsiteX21" fmla="*/ 2448 w 22263"/>
                  <a:gd name="connsiteY21" fmla="*/ 5129 h 25410"/>
                  <a:gd name="connsiteX22" fmla="*/ 1982 w 22263"/>
                  <a:gd name="connsiteY22" fmla="*/ 3497 h 25410"/>
                  <a:gd name="connsiteX23" fmla="*/ 2331 w 22263"/>
                  <a:gd name="connsiteY23" fmla="*/ 2215 h 25410"/>
                  <a:gd name="connsiteX24" fmla="*/ 3613 w 22263"/>
                  <a:gd name="connsiteY24" fmla="*/ 1049 h 25410"/>
                  <a:gd name="connsiteX25" fmla="*/ 5945 w 22263"/>
                  <a:gd name="connsiteY25" fmla="*/ 233 h 25410"/>
                  <a:gd name="connsiteX26" fmla="*/ 9675 w 22263"/>
                  <a:gd name="connsiteY26" fmla="*/ 0 h 25410"/>
                  <a:gd name="connsiteX27" fmla="*/ 14687 w 22263"/>
                  <a:gd name="connsiteY27" fmla="*/ 583 h 25410"/>
                  <a:gd name="connsiteX28" fmla="*/ 18534 w 22263"/>
                  <a:gd name="connsiteY28" fmla="*/ 2331 h 25410"/>
                  <a:gd name="connsiteX29" fmla="*/ 21098 w 22263"/>
                  <a:gd name="connsiteY29" fmla="*/ 5478 h 25410"/>
                  <a:gd name="connsiteX30" fmla="*/ 22031 w 22263"/>
                  <a:gd name="connsiteY30" fmla="*/ 10258 h 25410"/>
                  <a:gd name="connsiteX31" fmla="*/ 22031 w 22263"/>
                  <a:gd name="connsiteY31" fmla="*/ 24595 h 25410"/>
                  <a:gd name="connsiteX32" fmla="*/ 17018 w 22263"/>
                  <a:gd name="connsiteY32" fmla="*/ 13871 h 25410"/>
                  <a:gd name="connsiteX33" fmla="*/ 15270 w 22263"/>
                  <a:gd name="connsiteY33" fmla="*/ 13638 h 25410"/>
                  <a:gd name="connsiteX34" fmla="*/ 11423 w 22263"/>
                  <a:gd name="connsiteY34" fmla="*/ 13405 h 25410"/>
                  <a:gd name="connsiteX35" fmla="*/ 6761 w 22263"/>
                  <a:gd name="connsiteY35" fmla="*/ 14337 h 25410"/>
                  <a:gd name="connsiteX36" fmla="*/ 5362 w 22263"/>
                  <a:gd name="connsiteY36" fmla="*/ 17368 h 25410"/>
                  <a:gd name="connsiteX37" fmla="*/ 5712 w 22263"/>
                  <a:gd name="connsiteY37" fmla="*/ 19000 h 25410"/>
                  <a:gd name="connsiteX38" fmla="*/ 6761 w 22263"/>
                  <a:gd name="connsiteY38" fmla="*/ 20166 h 25410"/>
                  <a:gd name="connsiteX39" fmla="*/ 8742 w 22263"/>
                  <a:gd name="connsiteY39" fmla="*/ 20981 h 25410"/>
                  <a:gd name="connsiteX40" fmla="*/ 11889 w 22263"/>
                  <a:gd name="connsiteY40" fmla="*/ 21215 h 25410"/>
                  <a:gd name="connsiteX41" fmla="*/ 15270 w 22263"/>
                  <a:gd name="connsiteY41" fmla="*/ 21098 h 25410"/>
                  <a:gd name="connsiteX42" fmla="*/ 16902 w 22263"/>
                  <a:gd name="connsiteY42" fmla="*/ 20865 h 25410"/>
                  <a:gd name="connsiteX43" fmla="*/ 16902 w 22263"/>
                  <a:gd name="connsiteY43" fmla="*/ 13871 h 25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2263" h="25410">
                    <a:moveTo>
                      <a:pt x="22264" y="24595"/>
                    </a:moveTo>
                    <a:cubicBezTo>
                      <a:pt x="21914" y="24711"/>
                      <a:pt x="21448" y="24711"/>
                      <a:pt x="20748" y="24828"/>
                    </a:cubicBezTo>
                    <a:cubicBezTo>
                      <a:pt x="20049" y="24945"/>
                      <a:pt x="19233" y="24945"/>
                      <a:pt x="18417" y="25061"/>
                    </a:cubicBezTo>
                    <a:cubicBezTo>
                      <a:pt x="17485" y="25178"/>
                      <a:pt x="16552" y="25178"/>
                      <a:pt x="15386" y="25294"/>
                    </a:cubicBezTo>
                    <a:cubicBezTo>
                      <a:pt x="14221" y="25411"/>
                      <a:pt x="13055" y="25411"/>
                      <a:pt x="11889" y="25411"/>
                    </a:cubicBezTo>
                    <a:cubicBezTo>
                      <a:pt x="9442" y="25411"/>
                      <a:pt x="7460" y="25178"/>
                      <a:pt x="5945" y="24711"/>
                    </a:cubicBezTo>
                    <a:cubicBezTo>
                      <a:pt x="4429" y="24245"/>
                      <a:pt x="3147" y="23662"/>
                      <a:pt x="2331" y="22963"/>
                    </a:cubicBezTo>
                    <a:cubicBezTo>
                      <a:pt x="1399" y="22264"/>
                      <a:pt x="816" y="21448"/>
                      <a:pt x="466" y="20515"/>
                    </a:cubicBezTo>
                    <a:cubicBezTo>
                      <a:pt x="117" y="19583"/>
                      <a:pt x="0" y="18650"/>
                      <a:pt x="0" y="17601"/>
                    </a:cubicBezTo>
                    <a:cubicBezTo>
                      <a:pt x="0" y="16319"/>
                      <a:pt x="233" y="15153"/>
                      <a:pt x="583" y="14104"/>
                    </a:cubicBezTo>
                    <a:cubicBezTo>
                      <a:pt x="932" y="13172"/>
                      <a:pt x="1632" y="12239"/>
                      <a:pt x="2448" y="11656"/>
                    </a:cubicBezTo>
                    <a:cubicBezTo>
                      <a:pt x="3380" y="10957"/>
                      <a:pt x="4546" y="10491"/>
                      <a:pt x="5945" y="10141"/>
                    </a:cubicBezTo>
                    <a:cubicBezTo>
                      <a:pt x="7343" y="9791"/>
                      <a:pt x="9092" y="9675"/>
                      <a:pt x="11190" y="9675"/>
                    </a:cubicBezTo>
                    <a:cubicBezTo>
                      <a:pt x="12356" y="9675"/>
                      <a:pt x="13521" y="9675"/>
                      <a:pt x="14570" y="9791"/>
                    </a:cubicBezTo>
                    <a:cubicBezTo>
                      <a:pt x="15619" y="9908"/>
                      <a:pt x="16435" y="9908"/>
                      <a:pt x="16902" y="10024"/>
                    </a:cubicBezTo>
                    <a:cubicBezTo>
                      <a:pt x="16902" y="8859"/>
                      <a:pt x="16669" y="8043"/>
                      <a:pt x="16319" y="7227"/>
                    </a:cubicBezTo>
                    <a:cubicBezTo>
                      <a:pt x="15969" y="6528"/>
                      <a:pt x="15503" y="5945"/>
                      <a:pt x="14804" y="5478"/>
                    </a:cubicBezTo>
                    <a:cubicBezTo>
                      <a:pt x="14221" y="5012"/>
                      <a:pt x="13405" y="4779"/>
                      <a:pt x="12589" y="4663"/>
                    </a:cubicBezTo>
                    <a:cubicBezTo>
                      <a:pt x="11773" y="4546"/>
                      <a:pt x="10724" y="4429"/>
                      <a:pt x="9675" y="4429"/>
                    </a:cubicBezTo>
                    <a:cubicBezTo>
                      <a:pt x="7926" y="4429"/>
                      <a:pt x="6528" y="4663"/>
                      <a:pt x="5362" y="5012"/>
                    </a:cubicBezTo>
                    <a:cubicBezTo>
                      <a:pt x="4313" y="5478"/>
                      <a:pt x="3613" y="5828"/>
                      <a:pt x="3264" y="6061"/>
                    </a:cubicBezTo>
                    <a:cubicBezTo>
                      <a:pt x="3031" y="5945"/>
                      <a:pt x="2798" y="5595"/>
                      <a:pt x="2448" y="5129"/>
                    </a:cubicBezTo>
                    <a:cubicBezTo>
                      <a:pt x="2098" y="4663"/>
                      <a:pt x="1982" y="4196"/>
                      <a:pt x="1982" y="3497"/>
                    </a:cubicBezTo>
                    <a:cubicBezTo>
                      <a:pt x="1982" y="3031"/>
                      <a:pt x="2098" y="2564"/>
                      <a:pt x="2331" y="2215"/>
                    </a:cubicBezTo>
                    <a:cubicBezTo>
                      <a:pt x="2564" y="1748"/>
                      <a:pt x="3031" y="1399"/>
                      <a:pt x="3613" y="1049"/>
                    </a:cubicBezTo>
                    <a:cubicBezTo>
                      <a:pt x="4196" y="699"/>
                      <a:pt x="5012" y="466"/>
                      <a:pt x="5945" y="233"/>
                    </a:cubicBezTo>
                    <a:cubicBezTo>
                      <a:pt x="6994" y="0"/>
                      <a:pt x="8159" y="0"/>
                      <a:pt x="9675" y="0"/>
                    </a:cubicBezTo>
                    <a:cubicBezTo>
                      <a:pt x="11540" y="0"/>
                      <a:pt x="13172" y="233"/>
                      <a:pt x="14687" y="583"/>
                    </a:cubicBezTo>
                    <a:cubicBezTo>
                      <a:pt x="16202" y="933"/>
                      <a:pt x="17485" y="1515"/>
                      <a:pt x="18534" y="2331"/>
                    </a:cubicBezTo>
                    <a:cubicBezTo>
                      <a:pt x="19583" y="3147"/>
                      <a:pt x="20515" y="4196"/>
                      <a:pt x="21098" y="5478"/>
                    </a:cubicBezTo>
                    <a:cubicBezTo>
                      <a:pt x="21681" y="6761"/>
                      <a:pt x="22031" y="8393"/>
                      <a:pt x="22031" y="10258"/>
                    </a:cubicBezTo>
                    <a:lnTo>
                      <a:pt x="22031" y="24595"/>
                    </a:lnTo>
                    <a:close/>
                    <a:moveTo>
                      <a:pt x="17018" y="13871"/>
                    </a:moveTo>
                    <a:cubicBezTo>
                      <a:pt x="16669" y="13755"/>
                      <a:pt x="16086" y="13755"/>
                      <a:pt x="15270" y="13638"/>
                    </a:cubicBezTo>
                    <a:cubicBezTo>
                      <a:pt x="14454" y="13521"/>
                      <a:pt x="13172" y="13405"/>
                      <a:pt x="11423" y="13405"/>
                    </a:cubicBezTo>
                    <a:cubicBezTo>
                      <a:pt x="9325" y="13405"/>
                      <a:pt x="7810" y="13755"/>
                      <a:pt x="6761" y="14337"/>
                    </a:cubicBezTo>
                    <a:cubicBezTo>
                      <a:pt x="5828" y="15037"/>
                      <a:pt x="5362" y="15969"/>
                      <a:pt x="5362" y="17368"/>
                    </a:cubicBezTo>
                    <a:cubicBezTo>
                      <a:pt x="5362" y="17951"/>
                      <a:pt x="5478" y="18417"/>
                      <a:pt x="5712" y="19000"/>
                    </a:cubicBezTo>
                    <a:cubicBezTo>
                      <a:pt x="5945" y="19466"/>
                      <a:pt x="6294" y="19932"/>
                      <a:pt x="6761" y="20166"/>
                    </a:cubicBezTo>
                    <a:cubicBezTo>
                      <a:pt x="7227" y="20515"/>
                      <a:pt x="7926" y="20748"/>
                      <a:pt x="8742" y="20981"/>
                    </a:cubicBezTo>
                    <a:cubicBezTo>
                      <a:pt x="9558" y="21215"/>
                      <a:pt x="10724" y="21215"/>
                      <a:pt x="11889" y="21215"/>
                    </a:cubicBezTo>
                    <a:cubicBezTo>
                      <a:pt x="13288" y="21215"/>
                      <a:pt x="14454" y="21215"/>
                      <a:pt x="15270" y="21098"/>
                    </a:cubicBezTo>
                    <a:cubicBezTo>
                      <a:pt x="16086" y="20981"/>
                      <a:pt x="16669" y="20865"/>
                      <a:pt x="16902" y="20865"/>
                    </a:cubicBezTo>
                    <a:lnTo>
                      <a:pt x="16902" y="13871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8" name="Freeform: Shape 13">
                <a:extLst>
                  <a:ext uri="{FF2B5EF4-FFF2-40B4-BE49-F238E27FC236}">
                    <a16:creationId xmlns:a16="http://schemas.microsoft.com/office/drawing/2014/main" id="{7FFD460A-4B1E-5052-D60E-CBA13D42D4CD}"/>
                  </a:ext>
                </a:extLst>
              </p:cNvPr>
              <p:cNvSpPr/>
              <p:nvPr/>
            </p:nvSpPr>
            <p:spPr>
              <a:xfrm>
                <a:off x="754082" y="6559122"/>
                <a:ext cx="22846" cy="24594"/>
              </a:xfrm>
              <a:custGeom>
                <a:avLst/>
                <a:gdLst>
                  <a:gd name="connsiteX0" fmla="*/ 233 w 22846"/>
                  <a:gd name="connsiteY0" fmla="*/ 10141 h 24594"/>
                  <a:gd name="connsiteX1" fmla="*/ 1049 w 22846"/>
                  <a:gd name="connsiteY1" fmla="*/ 5828 h 24594"/>
                  <a:gd name="connsiteX2" fmla="*/ 3380 w 22846"/>
                  <a:gd name="connsiteY2" fmla="*/ 2681 h 24594"/>
                  <a:gd name="connsiteX3" fmla="*/ 6994 w 22846"/>
                  <a:gd name="connsiteY3" fmla="*/ 699 h 24594"/>
                  <a:gd name="connsiteX4" fmla="*/ 11540 w 22846"/>
                  <a:gd name="connsiteY4" fmla="*/ 0 h 24594"/>
                  <a:gd name="connsiteX5" fmla="*/ 16086 w 22846"/>
                  <a:gd name="connsiteY5" fmla="*/ 699 h 24594"/>
                  <a:gd name="connsiteX6" fmla="*/ 19699 w 22846"/>
                  <a:gd name="connsiteY6" fmla="*/ 2681 h 24594"/>
                  <a:gd name="connsiteX7" fmla="*/ 22031 w 22846"/>
                  <a:gd name="connsiteY7" fmla="*/ 5828 h 24594"/>
                  <a:gd name="connsiteX8" fmla="*/ 22847 w 22846"/>
                  <a:gd name="connsiteY8" fmla="*/ 10141 h 24594"/>
                  <a:gd name="connsiteX9" fmla="*/ 22847 w 22846"/>
                  <a:gd name="connsiteY9" fmla="*/ 24595 h 24594"/>
                  <a:gd name="connsiteX10" fmla="*/ 17485 w 22846"/>
                  <a:gd name="connsiteY10" fmla="*/ 24595 h 24594"/>
                  <a:gd name="connsiteX11" fmla="*/ 17485 w 22846"/>
                  <a:gd name="connsiteY11" fmla="*/ 11540 h 24594"/>
                  <a:gd name="connsiteX12" fmla="*/ 15969 w 22846"/>
                  <a:gd name="connsiteY12" fmla="*/ 6644 h 24594"/>
                  <a:gd name="connsiteX13" fmla="*/ 11423 w 22846"/>
                  <a:gd name="connsiteY13" fmla="*/ 4896 h 24594"/>
                  <a:gd name="connsiteX14" fmla="*/ 6877 w 22846"/>
                  <a:gd name="connsiteY14" fmla="*/ 6644 h 24594"/>
                  <a:gd name="connsiteX15" fmla="*/ 5362 w 22846"/>
                  <a:gd name="connsiteY15" fmla="*/ 11540 h 24594"/>
                  <a:gd name="connsiteX16" fmla="*/ 5362 w 22846"/>
                  <a:gd name="connsiteY16" fmla="*/ 24595 h 24594"/>
                  <a:gd name="connsiteX17" fmla="*/ 0 w 22846"/>
                  <a:gd name="connsiteY17" fmla="*/ 24595 h 24594"/>
                  <a:gd name="connsiteX18" fmla="*/ 0 w 22846"/>
                  <a:gd name="connsiteY18" fmla="*/ 10141 h 24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846" h="24594">
                    <a:moveTo>
                      <a:pt x="233" y="10141"/>
                    </a:moveTo>
                    <a:cubicBezTo>
                      <a:pt x="233" y="8509"/>
                      <a:pt x="466" y="7110"/>
                      <a:pt x="1049" y="5828"/>
                    </a:cubicBezTo>
                    <a:cubicBezTo>
                      <a:pt x="1632" y="4546"/>
                      <a:pt x="2448" y="3497"/>
                      <a:pt x="3380" y="2681"/>
                    </a:cubicBezTo>
                    <a:cubicBezTo>
                      <a:pt x="4429" y="1748"/>
                      <a:pt x="5595" y="1166"/>
                      <a:pt x="6994" y="699"/>
                    </a:cubicBezTo>
                    <a:cubicBezTo>
                      <a:pt x="8393" y="233"/>
                      <a:pt x="9908" y="0"/>
                      <a:pt x="11540" y="0"/>
                    </a:cubicBezTo>
                    <a:cubicBezTo>
                      <a:pt x="13172" y="0"/>
                      <a:pt x="14687" y="233"/>
                      <a:pt x="16086" y="699"/>
                    </a:cubicBezTo>
                    <a:cubicBezTo>
                      <a:pt x="17485" y="1166"/>
                      <a:pt x="18650" y="1865"/>
                      <a:pt x="19699" y="2681"/>
                    </a:cubicBezTo>
                    <a:cubicBezTo>
                      <a:pt x="20748" y="3613"/>
                      <a:pt x="21448" y="4663"/>
                      <a:pt x="22031" y="5828"/>
                    </a:cubicBezTo>
                    <a:cubicBezTo>
                      <a:pt x="22613" y="7110"/>
                      <a:pt x="22847" y="8509"/>
                      <a:pt x="22847" y="10141"/>
                    </a:cubicBezTo>
                    <a:lnTo>
                      <a:pt x="22847" y="24595"/>
                    </a:lnTo>
                    <a:lnTo>
                      <a:pt x="17485" y="24595"/>
                    </a:lnTo>
                    <a:lnTo>
                      <a:pt x="17485" y="11540"/>
                    </a:lnTo>
                    <a:cubicBezTo>
                      <a:pt x="17485" y="9325"/>
                      <a:pt x="17018" y="7693"/>
                      <a:pt x="15969" y="6644"/>
                    </a:cubicBezTo>
                    <a:cubicBezTo>
                      <a:pt x="14920" y="5478"/>
                      <a:pt x="13405" y="4896"/>
                      <a:pt x="11423" y="4896"/>
                    </a:cubicBezTo>
                    <a:cubicBezTo>
                      <a:pt x="9442" y="4896"/>
                      <a:pt x="7926" y="5478"/>
                      <a:pt x="6877" y="6644"/>
                    </a:cubicBezTo>
                    <a:cubicBezTo>
                      <a:pt x="5828" y="7810"/>
                      <a:pt x="5362" y="9442"/>
                      <a:pt x="5362" y="11540"/>
                    </a:cubicBezTo>
                    <a:lnTo>
                      <a:pt x="5362" y="24595"/>
                    </a:lnTo>
                    <a:lnTo>
                      <a:pt x="0" y="24595"/>
                    </a:lnTo>
                    <a:lnTo>
                      <a:pt x="0" y="10141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9" name="Freeform: Shape 14">
                <a:extLst>
                  <a:ext uri="{FF2B5EF4-FFF2-40B4-BE49-F238E27FC236}">
                    <a16:creationId xmlns:a16="http://schemas.microsoft.com/office/drawing/2014/main" id="{14BA89CE-857C-8C43-73CD-EF796364628C}"/>
                  </a:ext>
                </a:extLst>
              </p:cNvPr>
              <p:cNvSpPr/>
              <p:nvPr/>
            </p:nvSpPr>
            <p:spPr>
              <a:xfrm>
                <a:off x="781591" y="6559239"/>
                <a:ext cx="21331" cy="25294"/>
              </a:xfrm>
              <a:custGeom>
                <a:avLst/>
                <a:gdLst>
                  <a:gd name="connsiteX0" fmla="*/ 21331 w 21331"/>
                  <a:gd name="connsiteY0" fmla="*/ 22846 h 25294"/>
                  <a:gd name="connsiteX1" fmla="*/ 19932 w 21331"/>
                  <a:gd name="connsiteY1" fmla="*/ 23662 h 25294"/>
                  <a:gd name="connsiteX2" fmla="*/ 18067 w 21331"/>
                  <a:gd name="connsiteY2" fmla="*/ 24478 h 25294"/>
                  <a:gd name="connsiteX3" fmla="*/ 15736 w 21331"/>
                  <a:gd name="connsiteY3" fmla="*/ 25061 h 25294"/>
                  <a:gd name="connsiteX4" fmla="*/ 12705 w 21331"/>
                  <a:gd name="connsiteY4" fmla="*/ 25294 h 25294"/>
                  <a:gd name="connsiteX5" fmla="*/ 7810 w 21331"/>
                  <a:gd name="connsiteY5" fmla="*/ 24478 h 25294"/>
                  <a:gd name="connsiteX6" fmla="*/ 3730 w 21331"/>
                  <a:gd name="connsiteY6" fmla="*/ 22031 h 25294"/>
                  <a:gd name="connsiteX7" fmla="*/ 1049 w 21331"/>
                  <a:gd name="connsiteY7" fmla="*/ 18067 h 25294"/>
                  <a:gd name="connsiteX8" fmla="*/ 0 w 21331"/>
                  <a:gd name="connsiteY8" fmla="*/ 12705 h 25294"/>
                  <a:gd name="connsiteX9" fmla="*/ 933 w 21331"/>
                  <a:gd name="connsiteY9" fmla="*/ 7227 h 25294"/>
                  <a:gd name="connsiteX10" fmla="*/ 3613 w 21331"/>
                  <a:gd name="connsiteY10" fmla="*/ 3264 h 25294"/>
                  <a:gd name="connsiteX11" fmla="*/ 7693 w 21331"/>
                  <a:gd name="connsiteY11" fmla="*/ 816 h 25294"/>
                  <a:gd name="connsiteX12" fmla="*/ 12822 w 21331"/>
                  <a:gd name="connsiteY12" fmla="*/ 0 h 25294"/>
                  <a:gd name="connsiteX13" fmla="*/ 16785 w 21331"/>
                  <a:gd name="connsiteY13" fmla="*/ 350 h 25294"/>
                  <a:gd name="connsiteX14" fmla="*/ 19350 w 21331"/>
                  <a:gd name="connsiteY14" fmla="*/ 1282 h 25294"/>
                  <a:gd name="connsiteX15" fmla="*/ 20748 w 21331"/>
                  <a:gd name="connsiteY15" fmla="*/ 2564 h 25294"/>
                  <a:gd name="connsiteX16" fmla="*/ 21215 w 21331"/>
                  <a:gd name="connsiteY16" fmla="*/ 3963 h 25294"/>
                  <a:gd name="connsiteX17" fmla="*/ 20632 w 21331"/>
                  <a:gd name="connsiteY17" fmla="*/ 5712 h 25294"/>
                  <a:gd name="connsiteX18" fmla="*/ 19466 w 21331"/>
                  <a:gd name="connsiteY18" fmla="*/ 6994 h 25294"/>
                  <a:gd name="connsiteX19" fmla="*/ 17018 w 21331"/>
                  <a:gd name="connsiteY19" fmla="*/ 5478 h 25294"/>
                  <a:gd name="connsiteX20" fmla="*/ 13055 w 21331"/>
                  <a:gd name="connsiteY20" fmla="*/ 4779 h 25294"/>
                  <a:gd name="connsiteX21" fmla="*/ 10141 w 21331"/>
                  <a:gd name="connsiteY21" fmla="*/ 5245 h 25294"/>
                  <a:gd name="connsiteX22" fmla="*/ 7810 w 21331"/>
                  <a:gd name="connsiteY22" fmla="*/ 6761 h 25294"/>
                  <a:gd name="connsiteX23" fmla="*/ 6178 w 21331"/>
                  <a:gd name="connsiteY23" fmla="*/ 9209 h 25294"/>
                  <a:gd name="connsiteX24" fmla="*/ 5595 w 21331"/>
                  <a:gd name="connsiteY24" fmla="*/ 12705 h 25294"/>
                  <a:gd name="connsiteX25" fmla="*/ 6178 w 21331"/>
                  <a:gd name="connsiteY25" fmla="*/ 16319 h 25294"/>
                  <a:gd name="connsiteX26" fmla="*/ 7810 w 21331"/>
                  <a:gd name="connsiteY26" fmla="*/ 18767 h 25294"/>
                  <a:gd name="connsiteX27" fmla="*/ 10258 w 21331"/>
                  <a:gd name="connsiteY27" fmla="*/ 20165 h 25294"/>
                  <a:gd name="connsiteX28" fmla="*/ 13288 w 21331"/>
                  <a:gd name="connsiteY28" fmla="*/ 20632 h 25294"/>
                  <a:gd name="connsiteX29" fmla="*/ 17018 w 21331"/>
                  <a:gd name="connsiteY29" fmla="*/ 19932 h 25294"/>
                  <a:gd name="connsiteX30" fmla="*/ 19000 w 21331"/>
                  <a:gd name="connsiteY30" fmla="*/ 19000 h 25294"/>
                  <a:gd name="connsiteX31" fmla="*/ 21331 w 21331"/>
                  <a:gd name="connsiteY31" fmla="*/ 22846 h 2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1331" h="25294">
                    <a:moveTo>
                      <a:pt x="21331" y="22846"/>
                    </a:moveTo>
                    <a:cubicBezTo>
                      <a:pt x="20981" y="23080"/>
                      <a:pt x="20515" y="23313"/>
                      <a:pt x="19932" y="23662"/>
                    </a:cubicBezTo>
                    <a:cubicBezTo>
                      <a:pt x="19350" y="23896"/>
                      <a:pt x="18767" y="24245"/>
                      <a:pt x="18067" y="24478"/>
                    </a:cubicBezTo>
                    <a:cubicBezTo>
                      <a:pt x="17368" y="24711"/>
                      <a:pt x="16552" y="24945"/>
                      <a:pt x="15736" y="25061"/>
                    </a:cubicBezTo>
                    <a:cubicBezTo>
                      <a:pt x="14804" y="25178"/>
                      <a:pt x="13871" y="25294"/>
                      <a:pt x="12705" y="25294"/>
                    </a:cubicBezTo>
                    <a:cubicBezTo>
                      <a:pt x="10957" y="25294"/>
                      <a:pt x="9325" y="25061"/>
                      <a:pt x="7810" y="24478"/>
                    </a:cubicBezTo>
                    <a:cubicBezTo>
                      <a:pt x="6294" y="23896"/>
                      <a:pt x="4896" y="23080"/>
                      <a:pt x="3730" y="22031"/>
                    </a:cubicBezTo>
                    <a:cubicBezTo>
                      <a:pt x="2564" y="20981"/>
                      <a:pt x="1632" y="19699"/>
                      <a:pt x="1049" y="18067"/>
                    </a:cubicBezTo>
                    <a:cubicBezTo>
                      <a:pt x="350" y="16552"/>
                      <a:pt x="0" y="14687"/>
                      <a:pt x="0" y="12705"/>
                    </a:cubicBezTo>
                    <a:cubicBezTo>
                      <a:pt x="0" y="10724"/>
                      <a:pt x="350" y="8859"/>
                      <a:pt x="933" y="7227"/>
                    </a:cubicBezTo>
                    <a:cubicBezTo>
                      <a:pt x="1632" y="5595"/>
                      <a:pt x="2448" y="4313"/>
                      <a:pt x="3613" y="3264"/>
                    </a:cubicBezTo>
                    <a:cubicBezTo>
                      <a:pt x="4779" y="2215"/>
                      <a:pt x="6178" y="1399"/>
                      <a:pt x="7693" y="816"/>
                    </a:cubicBezTo>
                    <a:cubicBezTo>
                      <a:pt x="9325" y="233"/>
                      <a:pt x="10957" y="0"/>
                      <a:pt x="12822" y="0"/>
                    </a:cubicBezTo>
                    <a:cubicBezTo>
                      <a:pt x="14337" y="0"/>
                      <a:pt x="15620" y="117"/>
                      <a:pt x="16785" y="350"/>
                    </a:cubicBezTo>
                    <a:cubicBezTo>
                      <a:pt x="17834" y="583"/>
                      <a:pt x="18767" y="933"/>
                      <a:pt x="19350" y="1282"/>
                    </a:cubicBezTo>
                    <a:cubicBezTo>
                      <a:pt x="20049" y="1632"/>
                      <a:pt x="20515" y="2098"/>
                      <a:pt x="20748" y="2564"/>
                    </a:cubicBezTo>
                    <a:cubicBezTo>
                      <a:pt x="21098" y="3031"/>
                      <a:pt x="21215" y="3497"/>
                      <a:pt x="21215" y="3963"/>
                    </a:cubicBezTo>
                    <a:cubicBezTo>
                      <a:pt x="21215" y="4546"/>
                      <a:pt x="20981" y="5245"/>
                      <a:pt x="20632" y="5712"/>
                    </a:cubicBezTo>
                    <a:cubicBezTo>
                      <a:pt x="20166" y="6294"/>
                      <a:pt x="19816" y="6644"/>
                      <a:pt x="19466" y="6994"/>
                    </a:cubicBezTo>
                    <a:cubicBezTo>
                      <a:pt x="18883" y="6411"/>
                      <a:pt x="18067" y="5945"/>
                      <a:pt x="17018" y="5478"/>
                    </a:cubicBezTo>
                    <a:cubicBezTo>
                      <a:pt x="15969" y="5012"/>
                      <a:pt x="14687" y="4779"/>
                      <a:pt x="13055" y="4779"/>
                    </a:cubicBezTo>
                    <a:cubicBezTo>
                      <a:pt x="12006" y="4779"/>
                      <a:pt x="10957" y="4896"/>
                      <a:pt x="10141" y="5245"/>
                    </a:cubicBezTo>
                    <a:cubicBezTo>
                      <a:pt x="9209" y="5595"/>
                      <a:pt x="8393" y="6061"/>
                      <a:pt x="7810" y="6761"/>
                    </a:cubicBezTo>
                    <a:cubicBezTo>
                      <a:pt x="7110" y="7460"/>
                      <a:pt x="6644" y="8276"/>
                      <a:pt x="6178" y="9209"/>
                    </a:cubicBezTo>
                    <a:cubicBezTo>
                      <a:pt x="5828" y="10141"/>
                      <a:pt x="5595" y="11307"/>
                      <a:pt x="5595" y="12705"/>
                    </a:cubicBezTo>
                    <a:cubicBezTo>
                      <a:pt x="5595" y="14104"/>
                      <a:pt x="5828" y="15270"/>
                      <a:pt x="6178" y="16319"/>
                    </a:cubicBezTo>
                    <a:cubicBezTo>
                      <a:pt x="6528" y="17251"/>
                      <a:pt x="7110" y="18067"/>
                      <a:pt x="7810" y="18767"/>
                    </a:cubicBezTo>
                    <a:cubicBezTo>
                      <a:pt x="8509" y="19350"/>
                      <a:pt x="9325" y="19932"/>
                      <a:pt x="10258" y="20165"/>
                    </a:cubicBezTo>
                    <a:cubicBezTo>
                      <a:pt x="11190" y="20515"/>
                      <a:pt x="12239" y="20632"/>
                      <a:pt x="13288" y="20632"/>
                    </a:cubicBezTo>
                    <a:cubicBezTo>
                      <a:pt x="14804" y="20632"/>
                      <a:pt x="16086" y="20399"/>
                      <a:pt x="17018" y="19932"/>
                    </a:cubicBezTo>
                    <a:cubicBezTo>
                      <a:pt x="17951" y="19466"/>
                      <a:pt x="18650" y="19233"/>
                      <a:pt x="19000" y="19000"/>
                    </a:cubicBezTo>
                    <a:lnTo>
                      <a:pt x="21331" y="22846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0" name="Freeform: Shape 15">
                <a:extLst>
                  <a:ext uri="{FF2B5EF4-FFF2-40B4-BE49-F238E27FC236}">
                    <a16:creationId xmlns:a16="http://schemas.microsoft.com/office/drawing/2014/main" id="{71522744-A3FD-A52D-7332-3A4FDBF43113}"/>
                  </a:ext>
                </a:extLst>
              </p:cNvPr>
              <p:cNvSpPr/>
              <p:nvPr/>
            </p:nvSpPr>
            <p:spPr>
              <a:xfrm>
                <a:off x="805603" y="6548981"/>
                <a:ext cx="6527" cy="34735"/>
              </a:xfrm>
              <a:custGeom>
                <a:avLst/>
                <a:gdLst>
                  <a:gd name="connsiteX0" fmla="*/ 3264 w 6527"/>
                  <a:gd name="connsiteY0" fmla="*/ 0 h 34735"/>
                  <a:gd name="connsiteX1" fmla="*/ 5595 w 6527"/>
                  <a:gd name="connsiteY1" fmla="*/ 933 h 34735"/>
                  <a:gd name="connsiteX2" fmla="*/ 6528 w 6527"/>
                  <a:gd name="connsiteY2" fmla="*/ 3264 h 34735"/>
                  <a:gd name="connsiteX3" fmla="*/ 5595 w 6527"/>
                  <a:gd name="connsiteY3" fmla="*/ 5595 h 34735"/>
                  <a:gd name="connsiteX4" fmla="*/ 3264 w 6527"/>
                  <a:gd name="connsiteY4" fmla="*/ 6528 h 34735"/>
                  <a:gd name="connsiteX5" fmla="*/ 932 w 6527"/>
                  <a:gd name="connsiteY5" fmla="*/ 5595 h 34735"/>
                  <a:gd name="connsiteX6" fmla="*/ 0 w 6527"/>
                  <a:gd name="connsiteY6" fmla="*/ 3264 h 34735"/>
                  <a:gd name="connsiteX7" fmla="*/ 932 w 6527"/>
                  <a:gd name="connsiteY7" fmla="*/ 933 h 34735"/>
                  <a:gd name="connsiteX8" fmla="*/ 3264 w 6527"/>
                  <a:gd name="connsiteY8" fmla="*/ 0 h 34735"/>
                  <a:gd name="connsiteX9" fmla="*/ 583 w 6527"/>
                  <a:gd name="connsiteY9" fmla="*/ 13288 h 34735"/>
                  <a:gd name="connsiteX10" fmla="*/ 1282 w 6527"/>
                  <a:gd name="connsiteY10" fmla="*/ 11307 h 34735"/>
                  <a:gd name="connsiteX11" fmla="*/ 3380 w 6527"/>
                  <a:gd name="connsiteY11" fmla="*/ 10724 h 34735"/>
                  <a:gd name="connsiteX12" fmla="*/ 4896 w 6527"/>
                  <a:gd name="connsiteY12" fmla="*/ 10957 h 34735"/>
                  <a:gd name="connsiteX13" fmla="*/ 5828 w 6527"/>
                  <a:gd name="connsiteY13" fmla="*/ 11307 h 34735"/>
                  <a:gd name="connsiteX14" fmla="*/ 5828 w 6527"/>
                  <a:gd name="connsiteY14" fmla="*/ 34736 h 34735"/>
                  <a:gd name="connsiteX15" fmla="*/ 466 w 6527"/>
                  <a:gd name="connsiteY15" fmla="*/ 34736 h 34735"/>
                  <a:gd name="connsiteX16" fmla="*/ 466 w 6527"/>
                  <a:gd name="connsiteY16" fmla="*/ 13288 h 34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27" h="34735">
                    <a:moveTo>
                      <a:pt x="3264" y="0"/>
                    </a:moveTo>
                    <a:cubicBezTo>
                      <a:pt x="4196" y="0"/>
                      <a:pt x="4896" y="350"/>
                      <a:pt x="5595" y="933"/>
                    </a:cubicBezTo>
                    <a:cubicBezTo>
                      <a:pt x="6178" y="1515"/>
                      <a:pt x="6528" y="2331"/>
                      <a:pt x="6528" y="3264"/>
                    </a:cubicBezTo>
                    <a:cubicBezTo>
                      <a:pt x="6528" y="4196"/>
                      <a:pt x="6178" y="5012"/>
                      <a:pt x="5595" y="5595"/>
                    </a:cubicBezTo>
                    <a:cubicBezTo>
                      <a:pt x="5012" y="6178"/>
                      <a:pt x="4196" y="6528"/>
                      <a:pt x="3264" y="6528"/>
                    </a:cubicBezTo>
                    <a:cubicBezTo>
                      <a:pt x="2331" y="6528"/>
                      <a:pt x="1632" y="6178"/>
                      <a:pt x="932" y="5595"/>
                    </a:cubicBezTo>
                    <a:cubicBezTo>
                      <a:pt x="350" y="5012"/>
                      <a:pt x="0" y="4196"/>
                      <a:pt x="0" y="3264"/>
                    </a:cubicBezTo>
                    <a:cubicBezTo>
                      <a:pt x="0" y="2331"/>
                      <a:pt x="350" y="1515"/>
                      <a:pt x="932" y="933"/>
                    </a:cubicBezTo>
                    <a:cubicBezTo>
                      <a:pt x="1632" y="350"/>
                      <a:pt x="2448" y="0"/>
                      <a:pt x="3264" y="0"/>
                    </a:cubicBezTo>
                    <a:close/>
                    <a:moveTo>
                      <a:pt x="583" y="13288"/>
                    </a:moveTo>
                    <a:cubicBezTo>
                      <a:pt x="583" y="12356"/>
                      <a:pt x="816" y="11773"/>
                      <a:pt x="1282" y="11307"/>
                    </a:cubicBezTo>
                    <a:cubicBezTo>
                      <a:pt x="1748" y="10957"/>
                      <a:pt x="2448" y="10724"/>
                      <a:pt x="3380" y="10724"/>
                    </a:cubicBezTo>
                    <a:cubicBezTo>
                      <a:pt x="3963" y="10724"/>
                      <a:pt x="4429" y="10840"/>
                      <a:pt x="4896" y="10957"/>
                    </a:cubicBezTo>
                    <a:cubicBezTo>
                      <a:pt x="5362" y="11074"/>
                      <a:pt x="5712" y="11190"/>
                      <a:pt x="5828" y="11307"/>
                    </a:cubicBezTo>
                    <a:lnTo>
                      <a:pt x="5828" y="34736"/>
                    </a:lnTo>
                    <a:lnTo>
                      <a:pt x="466" y="34736"/>
                    </a:lnTo>
                    <a:lnTo>
                      <a:pt x="466" y="13288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1" name="Freeform: Shape 16">
                <a:extLst>
                  <a:ext uri="{FF2B5EF4-FFF2-40B4-BE49-F238E27FC236}">
                    <a16:creationId xmlns:a16="http://schemas.microsoft.com/office/drawing/2014/main" id="{52CA4C2E-30F7-A270-BEA6-96B9C747BD81}"/>
                  </a:ext>
                </a:extLst>
              </p:cNvPr>
              <p:cNvSpPr/>
              <p:nvPr/>
            </p:nvSpPr>
            <p:spPr>
              <a:xfrm>
                <a:off x="817026" y="6559122"/>
                <a:ext cx="22846" cy="24594"/>
              </a:xfrm>
              <a:custGeom>
                <a:avLst/>
                <a:gdLst>
                  <a:gd name="connsiteX0" fmla="*/ 233 w 22846"/>
                  <a:gd name="connsiteY0" fmla="*/ 10141 h 24594"/>
                  <a:gd name="connsiteX1" fmla="*/ 1049 w 22846"/>
                  <a:gd name="connsiteY1" fmla="*/ 5828 h 24594"/>
                  <a:gd name="connsiteX2" fmla="*/ 3380 w 22846"/>
                  <a:gd name="connsiteY2" fmla="*/ 2681 h 24594"/>
                  <a:gd name="connsiteX3" fmla="*/ 6994 w 22846"/>
                  <a:gd name="connsiteY3" fmla="*/ 699 h 24594"/>
                  <a:gd name="connsiteX4" fmla="*/ 11540 w 22846"/>
                  <a:gd name="connsiteY4" fmla="*/ 0 h 24594"/>
                  <a:gd name="connsiteX5" fmla="*/ 16086 w 22846"/>
                  <a:gd name="connsiteY5" fmla="*/ 699 h 24594"/>
                  <a:gd name="connsiteX6" fmla="*/ 19699 w 22846"/>
                  <a:gd name="connsiteY6" fmla="*/ 2681 h 24594"/>
                  <a:gd name="connsiteX7" fmla="*/ 22031 w 22846"/>
                  <a:gd name="connsiteY7" fmla="*/ 5828 h 24594"/>
                  <a:gd name="connsiteX8" fmla="*/ 22846 w 22846"/>
                  <a:gd name="connsiteY8" fmla="*/ 10141 h 24594"/>
                  <a:gd name="connsiteX9" fmla="*/ 22846 w 22846"/>
                  <a:gd name="connsiteY9" fmla="*/ 24595 h 24594"/>
                  <a:gd name="connsiteX10" fmla="*/ 17485 w 22846"/>
                  <a:gd name="connsiteY10" fmla="*/ 24595 h 24594"/>
                  <a:gd name="connsiteX11" fmla="*/ 17485 w 22846"/>
                  <a:gd name="connsiteY11" fmla="*/ 11540 h 24594"/>
                  <a:gd name="connsiteX12" fmla="*/ 15969 w 22846"/>
                  <a:gd name="connsiteY12" fmla="*/ 6644 h 24594"/>
                  <a:gd name="connsiteX13" fmla="*/ 11423 w 22846"/>
                  <a:gd name="connsiteY13" fmla="*/ 4896 h 24594"/>
                  <a:gd name="connsiteX14" fmla="*/ 6877 w 22846"/>
                  <a:gd name="connsiteY14" fmla="*/ 6644 h 24594"/>
                  <a:gd name="connsiteX15" fmla="*/ 5362 w 22846"/>
                  <a:gd name="connsiteY15" fmla="*/ 11540 h 24594"/>
                  <a:gd name="connsiteX16" fmla="*/ 5362 w 22846"/>
                  <a:gd name="connsiteY16" fmla="*/ 24595 h 24594"/>
                  <a:gd name="connsiteX17" fmla="*/ 0 w 22846"/>
                  <a:gd name="connsiteY17" fmla="*/ 24595 h 24594"/>
                  <a:gd name="connsiteX18" fmla="*/ 0 w 22846"/>
                  <a:gd name="connsiteY18" fmla="*/ 10141 h 24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846" h="24594">
                    <a:moveTo>
                      <a:pt x="233" y="10141"/>
                    </a:moveTo>
                    <a:cubicBezTo>
                      <a:pt x="233" y="8509"/>
                      <a:pt x="466" y="7110"/>
                      <a:pt x="1049" y="5828"/>
                    </a:cubicBezTo>
                    <a:cubicBezTo>
                      <a:pt x="1632" y="4546"/>
                      <a:pt x="2448" y="3497"/>
                      <a:pt x="3380" y="2681"/>
                    </a:cubicBezTo>
                    <a:cubicBezTo>
                      <a:pt x="4429" y="1748"/>
                      <a:pt x="5595" y="1166"/>
                      <a:pt x="6994" y="699"/>
                    </a:cubicBezTo>
                    <a:cubicBezTo>
                      <a:pt x="8393" y="233"/>
                      <a:pt x="9908" y="0"/>
                      <a:pt x="11540" y="0"/>
                    </a:cubicBezTo>
                    <a:cubicBezTo>
                      <a:pt x="13172" y="0"/>
                      <a:pt x="14687" y="233"/>
                      <a:pt x="16086" y="699"/>
                    </a:cubicBezTo>
                    <a:cubicBezTo>
                      <a:pt x="17485" y="1166"/>
                      <a:pt x="18650" y="1865"/>
                      <a:pt x="19699" y="2681"/>
                    </a:cubicBezTo>
                    <a:cubicBezTo>
                      <a:pt x="20748" y="3613"/>
                      <a:pt x="21448" y="4663"/>
                      <a:pt x="22031" y="5828"/>
                    </a:cubicBezTo>
                    <a:cubicBezTo>
                      <a:pt x="22613" y="7110"/>
                      <a:pt x="22846" y="8509"/>
                      <a:pt x="22846" y="10141"/>
                    </a:cubicBezTo>
                    <a:lnTo>
                      <a:pt x="22846" y="24595"/>
                    </a:lnTo>
                    <a:lnTo>
                      <a:pt x="17485" y="24595"/>
                    </a:lnTo>
                    <a:lnTo>
                      <a:pt x="17485" y="11540"/>
                    </a:lnTo>
                    <a:cubicBezTo>
                      <a:pt x="17485" y="9325"/>
                      <a:pt x="17018" y="7693"/>
                      <a:pt x="15969" y="6644"/>
                    </a:cubicBezTo>
                    <a:cubicBezTo>
                      <a:pt x="14920" y="5478"/>
                      <a:pt x="13405" y="4896"/>
                      <a:pt x="11423" y="4896"/>
                    </a:cubicBezTo>
                    <a:cubicBezTo>
                      <a:pt x="9442" y="4896"/>
                      <a:pt x="7926" y="5478"/>
                      <a:pt x="6877" y="6644"/>
                    </a:cubicBezTo>
                    <a:cubicBezTo>
                      <a:pt x="5828" y="7810"/>
                      <a:pt x="5362" y="9442"/>
                      <a:pt x="5362" y="11540"/>
                    </a:cubicBezTo>
                    <a:lnTo>
                      <a:pt x="5362" y="24595"/>
                    </a:lnTo>
                    <a:lnTo>
                      <a:pt x="0" y="24595"/>
                    </a:lnTo>
                    <a:lnTo>
                      <a:pt x="0" y="10141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2" name="Freeform: Shape 17">
                <a:extLst>
                  <a:ext uri="{FF2B5EF4-FFF2-40B4-BE49-F238E27FC236}">
                    <a16:creationId xmlns:a16="http://schemas.microsoft.com/office/drawing/2014/main" id="{3727D080-D565-028F-458B-63083B72BF50}"/>
                  </a:ext>
                </a:extLst>
              </p:cNvPr>
              <p:cNvSpPr/>
              <p:nvPr/>
            </p:nvSpPr>
            <p:spPr>
              <a:xfrm>
                <a:off x="844768" y="6559239"/>
                <a:ext cx="25177" cy="34852"/>
              </a:xfrm>
              <a:custGeom>
                <a:avLst/>
                <a:gdLst>
                  <a:gd name="connsiteX0" fmla="*/ 3730 w 25177"/>
                  <a:gd name="connsiteY0" fmla="*/ 28675 h 34852"/>
                  <a:gd name="connsiteX1" fmla="*/ 4546 w 25177"/>
                  <a:gd name="connsiteY1" fmla="*/ 29024 h 34852"/>
                  <a:gd name="connsiteX2" fmla="*/ 6178 w 25177"/>
                  <a:gd name="connsiteY2" fmla="*/ 29607 h 34852"/>
                  <a:gd name="connsiteX3" fmla="*/ 8393 w 25177"/>
                  <a:gd name="connsiteY3" fmla="*/ 30073 h 34852"/>
                  <a:gd name="connsiteX4" fmla="*/ 11190 w 25177"/>
                  <a:gd name="connsiteY4" fmla="*/ 30307 h 34852"/>
                  <a:gd name="connsiteX5" fmla="*/ 14337 w 25177"/>
                  <a:gd name="connsiteY5" fmla="*/ 29957 h 34852"/>
                  <a:gd name="connsiteX6" fmla="*/ 17135 w 25177"/>
                  <a:gd name="connsiteY6" fmla="*/ 28675 h 34852"/>
                  <a:gd name="connsiteX7" fmla="*/ 19116 w 25177"/>
                  <a:gd name="connsiteY7" fmla="*/ 26110 h 34852"/>
                  <a:gd name="connsiteX8" fmla="*/ 19932 w 25177"/>
                  <a:gd name="connsiteY8" fmla="*/ 21797 h 34852"/>
                  <a:gd name="connsiteX9" fmla="*/ 19932 w 25177"/>
                  <a:gd name="connsiteY9" fmla="*/ 21215 h 34852"/>
                  <a:gd name="connsiteX10" fmla="*/ 16785 w 25177"/>
                  <a:gd name="connsiteY10" fmla="*/ 23662 h 34852"/>
                  <a:gd name="connsiteX11" fmla="*/ 11889 w 25177"/>
                  <a:gd name="connsiteY11" fmla="*/ 24828 h 34852"/>
                  <a:gd name="connsiteX12" fmla="*/ 7110 w 25177"/>
                  <a:gd name="connsiteY12" fmla="*/ 23896 h 34852"/>
                  <a:gd name="connsiteX13" fmla="*/ 3380 w 25177"/>
                  <a:gd name="connsiteY13" fmla="*/ 21448 h 34852"/>
                  <a:gd name="connsiteX14" fmla="*/ 932 w 25177"/>
                  <a:gd name="connsiteY14" fmla="*/ 17601 h 34852"/>
                  <a:gd name="connsiteX15" fmla="*/ 0 w 25177"/>
                  <a:gd name="connsiteY15" fmla="*/ 12589 h 34852"/>
                  <a:gd name="connsiteX16" fmla="*/ 932 w 25177"/>
                  <a:gd name="connsiteY16" fmla="*/ 7577 h 34852"/>
                  <a:gd name="connsiteX17" fmla="*/ 3613 w 25177"/>
                  <a:gd name="connsiteY17" fmla="*/ 3613 h 34852"/>
                  <a:gd name="connsiteX18" fmla="*/ 7693 w 25177"/>
                  <a:gd name="connsiteY18" fmla="*/ 933 h 34852"/>
                  <a:gd name="connsiteX19" fmla="*/ 12822 w 25177"/>
                  <a:gd name="connsiteY19" fmla="*/ 0 h 34852"/>
                  <a:gd name="connsiteX20" fmla="*/ 17718 w 25177"/>
                  <a:gd name="connsiteY20" fmla="*/ 816 h 34852"/>
                  <a:gd name="connsiteX21" fmla="*/ 21681 w 25177"/>
                  <a:gd name="connsiteY21" fmla="*/ 3264 h 34852"/>
                  <a:gd name="connsiteX22" fmla="*/ 24245 w 25177"/>
                  <a:gd name="connsiteY22" fmla="*/ 7577 h 34852"/>
                  <a:gd name="connsiteX23" fmla="*/ 25178 w 25177"/>
                  <a:gd name="connsiteY23" fmla="*/ 13638 h 34852"/>
                  <a:gd name="connsiteX24" fmla="*/ 25178 w 25177"/>
                  <a:gd name="connsiteY24" fmla="*/ 20515 h 34852"/>
                  <a:gd name="connsiteX25" fmla="*/ 24129 w 25177"/>
                  <a:gd name="connsiteY25" fmla="*/ 27043 h 34852"/>
                  <a:gd name="connsiteX26" fmla="*/ 21331 w 25177"/>
                  <a:gd name="connsiteY26" fmla="*/ 31472 h 34852"/>
                  <a:gd name="connsiteX27" fmla="*/ 17135 w 25177"/>
                  <a:gd name="connsiteY27" fmla="*/ 34037 h 34852"/>
                  <a:gd name="connsiteX28" fmla="*/ 11773 w 25177"/>
                  <a:gd name="connsiteY28" fmla="*/ 34853 h 34852"/>
                  <a:gd name="connsiteX29" fmla="*/ 8276 w 25177"/>
                  <a:gd name="connsiteY29" fmla="*/ 34619 h 34852"/>
                  <a:gd name="connsiteX30" fmla="*/ 5478 w 25177"/>
                  <a:gd name="connsiteY30" fmla="*/ 34037 h 34852"/>
                  <a:gd name="connsiteX31" fmla="*/ 3497 w 25177"/>
                  <a:gd name="connsiteY31" fmla="*/ 33454 h 34852"/>
                  <a:gd name="connsiteX32" fmla="*/ 2331 w 25177"/>
                  <a:gd name="connsiteY32" fmla="*/ 32987 h 34852"/>
                  <a:gd name="connsiteX33" fmla="*/ 3730 w 25177"/>
                  <a:gd name="connsiteY33" fmla="*/ 28675 h 34852"/>
                  <a:gd name="connsiteX34" fmla="*/ 12589 w 25177"/>
                  <a:gd name="connsiteY34" fmla="*/ 20049 h 34852"/>
                  <a:gd name="connsiteX35" fmla="*/ 15503 w 25177"/>
                  <a:gd name="connsiteY35" fmla="*/ 19466 h 34852"/>
                  <a:gd name="connsiteX36" fmla="*/ 17718 w 25177"/>
                  <a:gd name="connsiteY36" fmla="*/ 17834 h 34852"/>
                  <a:gd name="connsiteX37" fmla="*/ 19233 w 25177"/>
                  <a:gd name="connsiteY37" fmla="*/ 15386 h 34852"/>
                  <a:gd name="connsiteX38" fmla="*/ 19816 w 25177"/>
                  <a:gd name="connsiteY38" fmla="*/ 12356 h 34852"/>
                  <a:gd name="connsiteX39" fmla="*/ 19233 w 25177"/>
                  <a:gd name="connsiteY39" fmla="*/ 9325 h 34852"/>
                  <a:gd name="connsiteX40" fmla="*/ 17718 w 25177"/>
                  <a:gd name="connsiteY40" fmla="*/ 6877 h 34852"/>
                  <a:gd name="connsiteX41" fmla="*/ 15503 w 25177"/>
                  <a:gd name="connsiteY41" fmla="*/ 5245 h 34852"/>
                  <a:gd name="connsiteX42" fmla="*/ 12589 w 25177"/>
                  <a:gd name="connsiteY42" fmla="*/ 4663 h 34852"/>
                  <a:gd name="connsiteX43" fmla="*/ 9675 w 25177"/>
                  <a:gd name="connsiteY43" fmla="*/ 5245 h 34852"/>
                  <a:gd name="connsiteX44" fmla="*/ 7460 w 25177"/>
                  <a:gd name="connsiteY44" fmla="*/ 6877 h 34852"/>
                  <a:gd name="connsiteX45" fmla="*/ 6061 w 25177"/>
                  <a:gd name="connsiteY45" fmla="*/ 9325 h 34852"/>
                  <a:gd name="connsiteX46" fmla="*/ 5595 w 25177"/>
                  <a:gd name="connsiteY46" fmla="*/ 12239 h 34852"/>
                  <a:gd name="connsiteX47" fmla="*/ 7577 w 25177"/>
                  <a:gd name="connsiteY47" fmla="*/ 17718 h 34852"/>
                  <a:gd name="connsiteX48" fmla="*/ 12589 w 25177"/>
                  <a:gd name="connsiteY48" fmla="*/ 20049 h 34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5177" h="34852">
                    <a:moveTo>
                      <a:pt x="3730" y="28675"/>
                    </a:moveTo>
                    <a:cubicBezTo>
                      <a:pt x="3847" y="28791"/>
                      <a:pt x="4080" y="28908"/>
                      <a:pt x="4546" y="29024"/>
                    </a:cubicBezTo>
                    <a:cubicBezTo>
                      <a:pt x="5012" y="29141"/>
                      <a:pt x="5478" y="29374"/>
                      <a:pt x="6178" y="29607"/>
                    </a:cubicBezTo>
                    <a:cubicBezTo>
                      <a:pt x="6761" y="29724"/>
                      <a:pt x="7577" y="29957"/>
                      <a:pt x="8393" y="30073"/>
                    </a:cubicBezTo>
                    <a:cubicBezTo>
                      <a:pt x="9208" y="30190"/>
                      <a:pt x="10141" y="30307"/>
                      <a:pt x="11190" y="30307"/>
                    </a:cubicBezTo>
                    <a:cubicBezTo>
                      <a:pt x="12239" y="30307"/>
                      <a:pt x="13288" y="30190"/>
                      <a:pt x="14337" y="29957"/>
                    </a:cubicBezTo>
                    <a:cubicBezTo>
                      <a:pt x="15386" y="29724"/>
                      <a:pt x="16319" y="29257"/>
                      <a:pt x="17135" y="28675"/>
                    </a:cubicBezTo>
                    <a:cubicBezTo>
                      <a:pt x="17951" y="28092"/>
                      <a:pt x="18650" y="27159"/>
                      <a:pt x="19116" y="26110"/>
                    </a:cubicBezTo>
                    <a:cubicBezTo>
                      <a:pt x="19583" y="24945"/>
                      <a:pt x="19932" y="23546"/>
                      <a:pt x="19932" y="21797"/>
                    </a:cubicBezTo>
                    <a:lnTo>
                      <a:pt x="19932" y="21215"/>
                    </a:lnTo>
                    <a:cubicBezTo>
                      <a:pt x="19233" y="22031"/>
                      <a:pt x="18184" y="22846"/>
                      <a:pt x="16785" y="23662"/>
                    </a:cubicBezTo>
                    <a:cubicBezTo>
                      <a:pt x="15386" y="24478"/>
                      <a:pt x="13755" y="24828"/>
                      <a:pt x="11889" y="24828"/>
                    </a:cubicBezTo>
                    <a:cubicBezTo>
                      <a:pt x="10141" y="24828"/>
                      <a:pt x="8509" y="24478"/>
                      <a:pt x="7110" y="23896"/>
                    </a:cubicBezTo>
                    <a:cubicBezTo>
                      <a:pt x="5595" y="23313"/>
                      <a:pt x="4429" y="22497"/>
                      <a:pt x="3380" y="21448"/>
                    </a:cubicBezTo>
                    <a:cubicBezTo>
                      <a:pt x="2331" y="20399"/>
                      <a:pt x="1515" y="19116"/>
                      <a:pt x="932" y="17601"/>
                    </a:cubicBezTo>
                    <a:cubicBezTo>
                      <a:pt x="350" y="16086"/>
                      <a:pt x="0" y="14454"/>
                      <a:pt x="0" y="12589"/>
                    </a:cubicBezTo>
                    <a:cubicBezTo>
                      <a:pt x="0" y="10724"/>
                      <a:pt x="350" y="9092"/>
                      <a:pt x="932" y="7577"/>
                    </a:cubicBezTo>
                    <a:cubicBezTo>
                      <a:pt x="1515" y="6061"/>
                      <a:pt x="2448" y="4779"/>
                      <a:pt x="3613" y="3613"/>
                    </a:cubicBezTo>
                    <a:cubicBezTo>
                      <a:pt x="4779" y="2448"/>
                      <a:pt x="6061" y="1632"/>
                      <a:pt x="7693" y="933"/>
                    </a:cubicBezTo>
                    <a:cubicBezTo>
                      <a:pt x="9325" y="350"/>
                      <a:pt x="10957" y="0"/>
                      <a:pt x="12822" y="0"/>
                    </a:cubicBezTo>
                    <a:cubicBezTo>
                      <a:pt x="14570" y="0"/>
                      <a:pt x="16202" y="233"/>
                      <a:pt x="17718" y="816"/>
                    </a:cubicBezTo>
                    <a:cubicBezTo>
                      <a:pt x="19233" y="1399"/>
                      <a:pt x="20515" y="2215"/>
                      <a:pt x="21681" y="3264"/>
                    </a:cubicBezTo>
                    <a:cubicBezTo>
                      <a:pt x="22846" y="4429"/>
                      <a:pt x="23662" y="5828"/>
                      <a:pt x="24245" y="7577"/>
                    </a:cubicBezTo>
                    <a:cubicBezTo>
                      <a:pt x="24828" y="9325"/>
                      <a:pt x="25178" y="11307"/>
                      <a:pt x="25178" y="13638"/>
                    </a:cubicBezTo>
                    <a:lnTo>
                      <a:pt x="25178" y="20515"/>
                    </a:lnTo>
                    <a:cubicBezTo>
                      <a:pt x="25178" y="23080"/>
                      <a:pt x="24828" y="25178"/>
                      <a:pt x="24129" y="27043"/>
                    </a:cubicBezTo>
                    <a:cubicBezTo>
                      <a:pt x="23429" y="28791"/>
                      <a:pt x="22497" y="30307"/>
                      <a:pt x="21331" y="31472"/>
                    </a:cubicBezTo>
                    <a:cubicBezTo>
                      <a:pt x="20166" y="32638"/>
                      <a:pt x="18767" y="33454"/>
                      <a:pt x="17135" y="34037"/>
                    </a:cubicBezTo>
                    <a:cubicBezTo>
                      <a:pt x="15503" y="34619"/>
                      <a:pt x="13755" y="34853"/>
                      <a:pt x="11773" y="34853"/>
                    </a:cubicBezTo>
                    <a:cubicBezTo>
                      <a:pt x="10491" y="34853"/>
                      <a:pt x="9325" y="34736"/>
                      <a:pt x="8276" y="34619"/>
                    </a:cubicBezTo>
                    <a:cubicBezTo>
                      <a:pt x="7227" y="34503"/>
                      <a:pt x="6294" y="34270"/>
                      <a:pt x="5478" y="34037"/>
                    </a:cubicBezTo>
                    <a:cubicBezTo>
                      <a:pt x="4663" y="33803"/>
                      <a:pt x="3963" y="33570"/>
                      <a:pt x="3497" y="33454"/>
                    </a:cubicBezTo>
                    <a:cubicBezTo>
                      <a:pt x="2914" y="33221"/>
                      <a:pt x="2564" y="33104"/>
                      <a:pt x="2331" y="32987"/>
                    </a:cubicBezTo>
                    <a:lnTo>
                      <a:pt x="3730" y="28675"/>
                    </a:lnTo>
                    <a:close/>
                    <a:moveTo>
                      <a:pt x="12589" y="20049"/>
                    </a:moveTo>
                    <a:cubicBezTo>
                      <a:pt x="13638" y="20049"/>
                      <a:pt x="14570" y="19816"/>
                      <a:pt x="15503" y="19466"/>
                    </a:cubicBezTo>
                    <a:cubicBezTo>
                      <a:pt x="16319" y="19116"/>
                      <a:pt x="17135" y="18534"/>
                      <a:pt x="17718" y="17834"/>
                    </a:cubicBezTo>
                    <a:cubicBezTo>
                      <a:pt x="18300" y="17135"/>
                      <a:pt x="18883" y="16319"/>
                      <a:pt x="19233" y="15386"/>
                    </a:cubicBezTo>
                    <a:cubicBezTo>
                      <a:pt x="19583" y="14454"/>
                      <a:pt x="19816" y="13405"/>
                      <a:pt x="19816" y="12356"/>
                    </a:cubicBezTo>
                    <a:cubicBezTo>
                      <a:pt x="19816" y="11307"/>
                      <a:pt x="19583" y="10258"/>
                      <a:pt x="19233" y="9325"/>
                    </a:cubicBezTo>
                    <a:cubicBezTo>
                      <a:pt x="18883" y="8393"/>
                      <a:pt x="18417" y="7577"/>
                      <a:pt x="17718" y="6877"/>
                    </a:cubicBezTo>
                    <a:cubicBezTo>
                      <a:pt x="17135" y="6178"/>
                      <a:pt x="16319" y="5712"/>
                      <a:pt x="15503" y="5245"/>
                    </a:cubicBezTo>
                    <a:cubicBezTo>
                      <a:pt x="14687" y="4896"/>
                      <a:pt x="13638" y="4663"/>
                      <a:pt x="12589" y="4663"/>
                    </a:cubicBezTo>
                    <a:cubicBezTo>
                      <a:pt x="11540" y="4663"/>
                      <a:pt x="10491" y="4896"/>
                      <a:pt x="9675" y="5245"/>
                    </a:cubicBezTo>
                    <a:cubicBezTo>
                      <a:pt x="8742" y="5595"/>
                      <a:pt x="8043" y="6178"/>
                      <a:pt x="7460" y="6877"/>
                    </a:cubicBezTo>
                    <a:cubicBezTo>
                      <a:pt x="6877" y="7577"/>
                      <a:pt x="6411" y="8393"/>
                      <a:pt x="6061" y="9325"/>
                    </a:cubicBezTo>
                    <a:cubicBezTo>
                      <a:pt x="5712" y="10258"/>
                      <a:pt x="5595" y="11190"/>
                      <a:pt x="5595" y="12239"/>
                    </a:cubicBezTo>
                    <a:cubicBezTo>
                      <a:pt x="5595" y="14570"/>
                      <a:pt x="6294" y="16319"/>
                      <a:pt x="7577" y="17718"/>
                    </a:cubicBezTo>
                    <a:cubicBezTo>
                      <a:pt x="8626" y="19350"/>
                      <a:pt x="10374" y="20049"/>
                      <a:pt x="12589" y="20049"/>
                    </a:cubicBez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3" name="Freeform: Shape 18">
                <a:extLst>
                  <a:ext uri="{FF2B5EF4-FFF2-40B4-BE49-F238E27FC236}">
                    <a16:creationId xmlns:a16="http://schemas.microsoft.com/office/drawing/2014/main" id="{AECCE60E-3AEF-EA98-5D33-E8B1E3AC0FE9}"/>
                  </a:ext>
                </a:extLst>
              </p:cNvPr>
              <p:cNvSpPr/>
              <p:nvPr/>
            </p:nvSpPr>
            <p:spPr>
              <a:xfrm>
                <a:off x="886964" y="6550497"/>
                <a:ext cx="25760" cy="33337"/>
              </a:xfrm>
              <a:custGeom>
                <a:avLst/>
                <a:gdLst>
                  <a:gd name="connsiteX0" fmla="*/ 233 w 25760"/>
                  <a:gd name="connsiteY0" fmla="*/ 3613 h 33337"/>
                  <a:gd name="connsiteX1" fmla="*/ 932 w 25760"/>
                  <a:gd name="connsiteY1" fmla="*/ 1399 h 33337"/>
                  <a:gd name="connsiteX2" fmla="*/ 2798 w 25760"/>
                  <a:gd name="connsiteY2" fmla="*/ 466 h 33337"/>
                  <a:gd name="connsiteX3" fmla="*/ 5479 w 25760"/>
                  <a:gd name="connsiteY3" fmla="*/ 117 h 33337"/>
                  <a:gd name="connsiteX4" fmla="*/ 11074 w 25760"/>
                  <a:gd name="connsiteY4" fmla="*/ 0 h 33337"/>
                  <a:gd name="connsiteX5" fmla="*/ 22147 w 25760"/>
                  <a:gd name="connsiteY5" fmla="*/ 3031 h 33337"/>
                  <a:gd name="connsiteX6" fmla="*/ 25761 w 25760"/>
                  <a:gd name="connsiteY6" fmla="*/ 11074 h 33337"/>
                  <a:gd name="connsiteX7" fmla="*/ 24945 w 25760"/>
                  <a:gd name="connsiteY7" fmla="*/ 15503 h 33337"/>
                  <a:gd name="connsiteX8" fmla="*/ 22497 w 25760"/>
                  <a:gd name="connsiteY8" fmla="*/ 19000 h 33337"/>
                  <a:gd name="connsiteX9" fmla="*/ 18067 w 25760"/>
                  <a:gd name="connsiteY9" fmla="*/ 21331 h 33337"/>
                  <a:gd name="connsiteX10" fmla="*/ 11423 w 25760"/>
                  <a:gd name="connsiteY10" fmla="*/ 22147 h 33337"/>
                  <a:gd name="connsiteX11" fmla="*/ 9442 w 25760"/>
                  <a:gd name="connsiteY11" fmla="*/ 22031 h 33337"/>
                  <a:gd name="connsiteX12" fmla="*/ 7577 w 25760"/>
                  <a:gd name="connsiteY12" fmla="*/ 21914 h 33337"/>
                  <a:gd name="connsiteX13" fmla="*/ 6178 w 25760"/>
                  <a:gd name="connsiteY13" fmla="*/ 21797 h 33337"/>
                  <a:gd name="connsiteX14" fmla="*/ 5479 w 25760"/>
                  <a:gd name="connsiteY14" fmla="*/ 21681 h 33337"/>
                  <a:gd name="connsiteX15" fmla="*/ 5479 w 25760"/>
                  <a:gd name="connsiteY15" fmla="*/ 33337 h 33337"/>
                  <a:gd name="connsiteX16" fmla="*/ 0 w 25760"/>
                  <a:gd name="connsiteY16" fmla="*/ 33337 h 33337"/>
                  <a:gd name="connsiteX17" fmla="*/ 0 w 25760"/>
                  <a:gd name="connsiteY17" fmla="*/ 3613 h 33337"/>
                  <a:gd name="connsiteX18" fmla="*/ 5595 w 25760"/>
                  <a:gd name="connsiteY18" fmla="*/ 16785 h 33337"/>
                  <a:gd name="connsiteX19" fmla="*/ 7460 w 25760"/>
                  <a:gd name="connsiteY19" fmla="*/ 17018 h 33337"/>
                  <a:gd name="connsiteX20" fmla="*/ 11307 w 25760"/>
                  <a:gd name="connsiteY20" fmla="*/ 17251 h 33337"/>
                  <a:gd name="connsiteX21" fmla="*/ 15620 w 25760"/>
                  <a:gd name="connsiteY21" fmla="*/ 16785 h 33337"/>
                  <a:gd name="connsiteX22" fmla="*/ 18300 w 25760"/>
                  <a:gd name="connsiteY22" fmla="*/ 15503 h 33337"/>
                  <a:gd name="connsiteX23" fmla="*/ 19699 w 25760"/>
                  <a:gd name="connsiteY23" fmla="*/ 13521 h 33337"/>
                  <a:gd name="connsiteX24" fmla="*/ 20166 w 25760"/>
                  <a:gd name="connsiteY24" fmla="*/ 11074 h 33337"/>
                  <a:gd name="connsiteX25" fmla="*/ 19816 w 25760"/>
                  <a:gd name="connsiteY25" fmla="*/ 8742 h 33337"/>
                  <a:gd name="connsiteX26" fmla="*/ 18417 w 25760"/>
                  <a:gd name="connsiteY26" fmla="*/ 6761 h 33337"/>
                  <a:gd name="connsiteX27" fmla="*/ 15620 w 25760"/>
                  <a:gd name="connsiteY27" fmla="*/ 5362 h 33337"/>
                  <a:gd name="connsiteX28" fmla="*/ 10957 w 25760"/>
                  <a:gd name="connsiteY28" fmla="*/ 4779 h 33337"/>
                  <a:gd name="connsiteX29" fmla="*/ 7344 w 25760"/>
                  <a:gd name="connsiteY29" fmla="*/ 4896 h 33337"/>
                  <a:gd name="connsiteX30" fmla="*/ 5595 w 25760"/>
                  <a:gd name="connsiteY30" fmla="*/ 5129 h 33337"/>
                  <a:gd name="connsiteX31" fmla="*/ 5595 w 25760"/>
                  <a:gd name="connsiteY31" fmla="*/ 16785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5760" h="33337">
                    <a:moveTo>
                      <a:pt x="233" y="3613"/>
                    </a:moveTo>
                    <a:cubicBezTo>
                      <a:pt x="233" y="2564"/>
                      <a:pt x="466" y="1865"/>
                      <a:pt x="932" y="1399"/>
                    </a:cubicBezTo>
                    <a:cubicBezTo>
                      <a:pt x="1399" y="933"/>
                      <a:pt x="1982" y="699"/>
                      <a:pt x="2798" y="466"/>
                    </a:cubicBezTo>
                    <a:cubicBezTo>
                      <a:pt x="3264" y="350"/>
                      <a:pt x="4196" y="233"/>
                      <a:pt x="5479" y="117"/>
                    </a:cubicBezTo>
                    <a:cubicBezTo>
                      <a:pt x="6761" y="0"/>
                      <a:pt x="8626" y="0"/>
                      <a:pt x="11074" y="0"/>
                    </a:cubicBezTo>
                    <a:cubicBezTo>
                      <a:pt x="16086" y="0"/>
                      <a:pt x="19816" y="1049"/>
                      <a:pt x="22147" y="3031"/>
                    </a:cubicBezTo>
                    <a:cubicBezTo>
                      <a:pt x="24595" y="5012"/>
                      <a:pt x="25761" y="7693"/>
                      <a:pt x="25761" y="11074"/>
                    </a:cubicBezTo>
                    <a:cubicBezTo>
                      <a:pt x="25761" y="12589"/>
                      <a:pt x="25527" y="14104"/>
                      <a:pt x="24945" y="15503"/>
                    </a:cubicBezTo>
                    <a:cubicBezTo>
                      <a:pt x="24478" y="16902"/>
                      <a:pt x="23662" y="18067"/>
                      <a:pt x="22497" y="19000"/>
                    </a:cubicBezTo>
                    <a:cubicBezTo>
                      <a:pt x="21331" y="19932"/>
                      <a:pt x="19932" y="20748"/>
                      <a:pt x="18067" y="21331"/>
                    </a:cubicBezTo>
                    <a:cubicBezTo>
                      <a:pt x="16202" y="21914"/>
                      <a:pt x="14104" y="22147"/>
                      <a:pt x="11423" y="22147"/>
                    </a:cubicBezTo>
                    <a:cubicBezTo>
                      <a:pt x="10724" y="22147"/>
                      <a:pt x="10141" y="22147"/>
                      <a:pt x="9442" y="22031"/>
                    </a:cubicBezTo>
                    <a:cubicBezTo>
                      <a:pt x="8742" y="22031"/>
                      <a:pt x="8159" y="21914"/>
                      <a:pt x="7577" y="21914"/>
                    </a:cubicBezTo>
                    <a:cubicBezTo>
                      <a:pt x="6994" y="21914"/>
                      <a:pt x="6528" y="21797"/>
                      <a:pt x="6178" y="21797"/>
                    </a:cubicBezTo>
                    <a:cubicBezTo>
                      <a:pt x="5828" y="21681"/>
                      <a:pt x="5479" y="21681"/>
                      <a:pt x="5479" y="21681"/>
                    </a:cubicBezTo>
                    <a:lnTo>
                      <a:pt x="5479" y="33337"/>
                    </a:lnTo>
                    <a:lnTo>
                      <a:pt x="0" y="33337"/>
                    </a:lnTo>
                    <a:lnTo>
                      <a:pt x="0" y="3613"/>
                    </a:lnTo>
                    <a:close/>
                    <a:moveTo>
                      <a:pt x="5595" y="16785"/>
                    </a:moveTo>
                    <a:cubicBezTo>
                      <a:pt x="5828" y="16785"/>
                      <a:pt x="6411" y="16902"/>
                      <a:pt x="7460" y="17018"/>
                    </a:cubicBezTo>
                    <a:cubicBezTo>
                      <a:pt x="8509" y="17135"/>
                      <a:pt x="9791" y="17251"/>
                      <a:pt x="11307" y="17251"/>
                    </a:cubicBezTo>
                    <a:cubicBezTo>
                      <a:pt x="13055" y="17251"/>
                      <a:pt x="14454" y="17135"/>
                      <a:pt x="15620" y="16785"/>
                    </a:cubicBezTo>
                    <a:cubicBezTo>
                      <a:pt x="16785" y="16435"/>
                      <a:pt x="17718" y="15969"/>
                      <a:pt x="18300" y="15503"/>
                    </a:cubicBezTo>
                    <a:cubicBezTo>
                      <a:pt x="19000" y="14920"/>
                      <a:pt x="19466" y="14221"/>
                      <a:pt x="19699" y="13521"/>
                    </a:cubicBezTo>
                    <a:cubicBezTo>
                      <a:pt x="19932" y="12822"/>
                      <a:pt x="20166" y="12006"/>
                      <a:pt x="20166" y="11074"/>
                    </a:cubicBezTo>
                    <a:cubicBezTo>
                      <a:pt x="20166" y="10258"/>
                      <a:pt x="20049" y="9558"/>
                      <a:pt x="19816" y="8742"/>
                    </a:cubicBezTo>
                    <a:cubicBezTo>
                      <a:pt x="19583" y="8043"/>
                      <a:pt x="19116" y="7344"/>
                      <a:pt x="18417" y="6761"/>
                    </a:cubicBezTo>
                    <a:cubicBezTo>
                      <a:pt x="17718" y="6178"/>
                      <a:pt x="16785" y="5712"/>
                      <a:pt x="15620" y="5362"/>
                    </a:cubicBezTo>
                    <a:cubicBezTo>
                      <a:pt x="14454" y="5012"/>
                      <a:pt x="12939" y="4779"/>
                      <a:pt x="10957" y="4779"/>
                    </a:cubicBezTo>
                    <a:cubicBezTo>
                      <a:pt x="9442" y="4779"/>
                      <a:pt x="8276" y="4779"/>
                      <a:pt x="7344" y="4896"/>
                    </a:cubicBezTo>
                    <a:cubicBezTo>
                      <a:pt x="6411" y="5012"/>
                      <a:pt x="5828" y="5012"/>
                      <a:pt x="5595" y="5129"/>
                    </a:cubicBezTo>
                    <a:lnTo>
                      <a:pt x="5595" y="16785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4" name="Freeform: Shape 19">
                <a:extLst>
                  <a:ext uri="{FF2B5EF4-FFF2-40B4-BE49-F238E27FC236}">
                    <a16:creationId xmlns:a16="http://schemas.microsoft.com/office/drawing/2014/main" id="{841592E3-B216-193E-FD01-18211797CF09}"/>
                  </a:ext>
                </a:extLst>
              </p:cNvPr>
              <p:cNvSpPr/>
              <p:nvPr/>
            </p:nvSpPr>
            <p:spPr>
              <a:xfrm>
                <a:off x="917387" y="6559122"/>
                <a:ext cx="16668" cy="24711"/>
              </a:xfrm>
              <a:custGeom>
                <a:avLst/>
                <a:gdLst>
                  <a:gd name="connsiteX0" fmla="*/ 0 w 16668"/>
                  <a:gd name="connsiteY0" fmla="*/ 9209 h 24711"/>
                  <a:gd name="connsiteX1" fmla="*/ 2681 w 16668"/>
                  <a:gd name="connsiteY1" fmla="*/ 2448 h 24711"/>
                  <a:gd name="connsiteX2" fmla="*/ 10024 w 16668"/>
                  <a:gd name="connsiteY2" fmla="*/ 0 h 24711"/>
                  <a:gd name="connsiteX3" fmla="*/ 14804 w 16668"/>
                  <a:gd name="connsiteY3" fmla="*/ 816 h 24711"/>
                  <a:gd name="connsiteX4" fmla="*/ 16669 w 16668"/>
                  <a:gd name="connsiteY4" fmla="*/ 3380 h 24711"/>
                  <a:gd name="connsiteX5" fmla="*/ 16202 w 16668"/>
                  <a:gd name="connsiteY5" fmla="*/ 5012 h 24711"/>
                  <a:gd name="connsiteX6" fmla="*/ 15503 w 16668"/>
                  <a:gd name="connsiteY6" fmla="*/ 5945 h 24711"/>
                  <a:gd name="connsiteX7" fmla="*/ 13521 w 16668"/>
                  <a:gd name="connsiteY7" fmla="*/ 5245 h 24711"/>
                  <a:gd name="connsiteX8" fmla="*/ 10840 w 16668"/>
                  <a:gd name="connsiteY8" fmla="*/ 4896 h 24711"/>
                  <a:gd name="connsiteX9" fmla="*/ 5362 w 16668"/>
                  <a:gd name="connsiteY9" fmla="*/ 10840 h 24711"/>
                  <a:gd name="connsiteX10" fmla="*/ 5362 w 16668"/>
                  <a:gd name="connsiteY10" fmla="*/ 24711 h 24711"/>
                  <a:gd name="connsiteX11" fmla="*/ 0 w 16668"/>
                  <a:gd name="connsiteY11" fmla="*/ 24711 h 24711"/>
                  <a:gd name="connsiteX12" fmla="*/ 0 w 16668"/>
                  <a:gd name="connsiteY12" fmla="*/ 9209 h 2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668" h="24711">
                    <a:moveTo>
                      <a:pt x="0" y="9209"/>
                    </a:moveTo>
                    <a:cubicBezTo>
                      <a:pt x="0" y="6294"/>
                      <a:pt x="932" y="3963"/>
                      <a:pt x="2681" y="2448"/>
                    </a:cubicBezTo>
                    <a:cubicBezTo>
                      <a:pt x="4429" y="816"/>
                      <a:pt x="6877" y="0"/>
                      <a:pt x="10024" y="0"/>
                    </a:cubicBezTo>
                    <a:cubicBezTo>
                      <a:pt x="12006" y="0"/>
                      <a:pt x="13638" y="233"/>
                      <a:pt x="14804" y="816"/>
                    </a:cubicBezTo>
                    <a:cubicBezTo>
                      <a:pt x="16086" y="1399"/>
                      <a:pt x="16669" y="2215"/>
                      <a:pt x="16669" y="3380"/>
                    </a:cubicBezTo>
                    <a:cubicBezTo>
                      <a:pt x="16669" y="3963"/>
                      <a:pt x="16552" y="4429"/>
                      <a:pt x="16202" y="5012"/>
                    </a:cubicBezTo>
                    <a:cubicBezTo>
                      <a:pt x="15853" y="5478"/>
                      <a:pt x="15620" y="5828"/>
                      <a:pt x="15503" y="5945"/>
                    </a:cubicBezTo>
                    <a:cubicBezTo>
                      <a:pt x="14920" y="5712"/>
                      <a:pt x="14337" y="5478"/>
                      <a:pt x="13521" y="5245"/>
                    </a:cubicBezTo>
                    <a:cubicBezTo>
                      <a:pt x="12705" y="5012"/>
                      <a:pt x="11889" y="4896"/>
                      <a:pt x="10840" y="4896"/>
                    </a:cubicBezTo>
                    <a:cubicBezTo>
                      <a:pt x="7227" y="4896"/>
                      <a:pt x="5362" y="6877"/>
                      <a:pt x="5362" y="10840"/>
                    </a:cubicBezTo>
                    <a:lnTo>
                      <a:pt x="5362" y="24711"/>
                    </a:lnTo>
                    <a:lnTo>
                      <a:pt x="0" y="24711"/>
                    </a:lnTo>
                    <a:lnTo>
                      <a:pt x="0" y="9209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5" name="Freeform: Shape 20">
                <a:extLst>
                  <a:ext uri="{FF2B5EF4-FFF2-40B4-BE49-F238E27FC236}">
                    <a16:creationId xmlns:a16="http://schemas.microsoft.com/office/drawing/2014/main" id="{8E40C7FC-D87C-3545-7B57-719CE52EC1ED}"/>
                  </a:ext>
                </a:extLst>
              </p:cNvPr>
              <p:cNvSpPr/>
              <p:nvPr/>
            </p:nvSpPr>
            <p:spPr>
              <a:xfrm>
                <a:off x="935571" y="6559122"/>
                <a:ext cx="25644" cy="25177"/>
              </a:xfrm>
              <a:custGeom>
                <a:avLst/>
                <a:gdLst>
                  <a:gd name="connsiteX0" fmla="*/ 12822 w 25644"/>
                  <a:gd name="connsiteY0" fmla="*/ 0 h 25177"/>
                  <a:gd name="connsiteX1" fmla="*/ 17951 w 25644"/>
                  <a:gd name="connsiteY1" fmla="*/ 933 h 25177"/>
                  <a:gd name="connsiteX2" fmla="*/ 22031 w 25644"/>
                  <a:gd name="connsiteY2" fmla="*/ 3613 h 25177"/>
                  <a:gd name="connsiteX3" fmla="*/ 24712 w 25644"/>
                  <a:gd name="connsiteY3" fmla="*/ 7577 h 25177"/>
                  <a:gd name="connsiteX4" fmla="*/ 25644 w 25644"/>
                  <a:gd name="connsiteY4" fmla="*/ 12589 h 25177"/>
                  <a:gd name="connsiteX5" fmla="*/ 24712 w 25644"/>
                  <a:gd name="connsiteY5" fmla="*/ 17601 h 25177"/>
                  <a:gd name="connsiteX6" fmla="*/ 22031 w 25644"/>
                  <a:gd name="connsiteY6" fmla="*/ 21564 h 25177"/>
                  <a:gd name="connsiteX7" fmla="*/ 17951 w 25644"/>
                  <a:gd name="connsiteY7" fmla="*/ 24245 h 25177"/>
                  <a:gd name="connsiteX8" fmla="*/ 12822 w 25644"/>
                  <a:gd name="connsiteY8" fmla="*/ 25178 h 25177"/>
                  <a:gd name="connsiteX9" fmla="*/ 7693 w 25644"/>
                  <a:gd name="connsiteY9" fmla="*/ 24245 h 25177"/>
                  <a:gd name="connsiteX10" fmla="*/ 3613 w 25644"/>
                  <a:gd name="connsiteY10" fmla="*/ 21564 h 25177"/>
                  <a:gd name="connsiteX11" fmla="*/ 933 w 25644"/>
                  <a:gd name="connsiteY11" fmla="*/ 17601 h 25177"/>
                  <a:gd name="connsiteX12" fmla="*/ 0 w 25644"/>
                  <a:gd name="connsiteY12" fmla="*/ 12589 h 25177"/>
                  <a:gd name="connsiteX13" fmla="*/ 933 w 25644"/>
                  <a:gd name="connsiteY13" fmla="*/ 7577 h 25177"/>
                  <a:gd name="connsiteX14" fmla="*/ 3613 w 25644"/>
                  <a:gd name="connsiteY14" fmla="*/ 3613 h 25177"/>
                  <a:gd name="connsiteX15" fmla="*/ 7693 w 25644"/>
                  <a:gd name="connsiteY15" fmla="*/ 933 h 25177"/>
                  <a:gd name="connsiteX16" fmla="*/ 12822 w 25644"/>
                  <a:gd name="connsiteY16" fmla="*/ 0 h 25177"/>
                  <a:gd name="connsiteX17" fmla="*/ 12822 w 25644"/>
                  <a:gd name="connsiteY17" fmla="*/ 20515 h 25177"/>
                  <a:gd name="connsiteX18" fmla="*/ 15736 w 25644"/>
                  <a:gd name="connsiteY18" fmla="*/ 19932 h 25177"/>
                  <a:gd name="connsiteX19" fmla="*/ 18067 w 25644"/>
                  <a:gd name="connsiteY19" fmla="*/ 18300 h 25177"/>
                  <a:gd name="connsiteX20" fmla="*/ 19583 w 25644"/>
                  <a:gd name="connsiteY20" fmla="*/ 15853 h 25177"/>
                  <a:gd name="connsiteX21" fmla="*/ 20166 w 25644"/>
                  <a:gd name="connsiteY21" fmla="*/ 12822 h 25177"/>
                  <a:gd name="connsiteX22" fmla="*/ 19583 w 25644"/>
                  <a:gd name="connsiteY22" fmla="*/ 9675 h 25177"/>
                  <a:gd name="connsiteX23" fmla="*/ 18067 w 25644"/>
                  <a:gd name="connsiteY23" fmla="*/ 7110 h 25177"/>
                  <a:gd name="connsiteX24" fmla="*/ 15736 w 25644"/>
                  <a:gd name="connsiteY24" fmla="*/ 5478 h 25177"/>
                  <a:gd name="connsiteX25" fmla="*/ 12822 w 25644"/>
                  <a:gd name="connsiteY25" fmla="*/ 4896 h 25177"/>
                  <a:gd name="connsiteX26" fmla="*/ 9908 w 25644"/>
                  <a:gd name="connsiteY26" fmla="*/ 5478 h 25177"/>
                  <a:gd name="connsiteX27" fmla="*/ 7577 w 25644"/>
                  <a:gd name="connsiteY27" fmla="*/ 7110 h 25177"/>
                  <a:gd name="connsiteX28" fmla="*/ 6061 w 25644"/>
                  <a:gd name="connsiteY28" fmla="*/ 9675 h 25177"/>
                  <a:gd name="connsiteX29" fmla="*/ 5479 w 25644"/>
                  <a:gd name="connsiteY29" fmla="*/ 12822 h 25177"/>
                  <a:gd name="connsiteX30" fmla="*/ 6061 w 25644"/>
                  <a:gd name="connsiteY30" fmla="*/ 15853 h 25177"/>
                  <a:gd name="connsiteX31" fmla="*/ 7577 w 25644"/>
                  <a:gd name="connsiteY31" fmla="*/ 18300 h 25177"/>
                  <a:gd name="connsiteX32" fmla="*/ 9908 w 25644"/>
                  <a:gd name="connsiteY32" fmla="*/ 19932 h 25177"/>
                  <a:gd name="connsiteX33" fmla="*/ 12822 w 25644"/>
                  <a:gd name="connsiteY33" fmla="*/ 20515 h 25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644" h="25177">
                    <a:moveTo>
                      <a:pt x="12822" y="0"/>
                    </a:moveTo>
                    <a:cubicBezTo>
                      <a:pt x="14687" y="0"/>
                      <a:pt x="16319" y="350"/>
                      <a:pt x="17951" y="933"/>
                    </a:cubicBezTo>
                    <a:cubicBezTo>
                      <a:pt x="19583" y="1515"/>
                      <a:pt x="20865" y="2448"/>
                      <a:pt x="22031" y="3613"/>
                    </a:cubicBezTo>
                    <a:cubicBezTo>
                      <a:pt x="23196" y="4779"/>
                      <a:pt x="24129" y="6061"/>
                      <a:pt x="24712" y="7577"/>
                    </a:cubicBezTo>
                    <a:cubicBezTo>
                      <a:pt x="25411" y="9092"/>
                      <a:pt x="25644" y="10840"/>
                      <a:pt x="25644" y="12589"/>
                    </a:cubicBezTo>
                    <a:cubicBezTo>
                      <a:pt x="25644" y="14337"/>
                      <a:pt x="25294" y="16086"/>
                      <a:pt x="24712" y="17601"/>
                    </a:cubicBezTo>
                    <a:cubicBezTo>
                      <a:pt x="24012" y="19116"/>
                      <a:pt x="23196" y="20515"/>
                      <a:pt x="22031" y="21564"/>
                    </a:cubicBezTo>
                    <a:cubicBezTo>
                      <a:pt x="20865" y="22730"/>
                      <a:pt x="19466" y="23546"/>
                      <a:pt x="17951" y="24245"/>
                    </a:cubicBezTo>
                    <a:cubicBezTo>
                      <a:pt x="16319" y="24945"/>
                      <a:pt x="14687" y="25178"/>
                      <a:pt x="12822" y="25178"/>
                    </a:cubicBezTo>
                    <a:cubicBezTo>
                      <a:pt x="10957" y="25178"/>
                      <a:pt x="9325" y="24828"/>
                      <a:pt x="7693" y="24245"/>
                    </a:cubicBezTo>
                    <a:cubicBezTo>
                      <a:pt x="6061" y="23546"/>
                      <a:pt x="4779" y="22730"/>
                      <a:pt x="3613" y="21564"/>
                    </a:cubicBezTo>
                    <a:cubicBezTo>
                      <a:pt x="2448" y="20399"/>
                      <a:pt x="1515" y="19116"/>
                      <a:pt x="933" y="17601"/>
                    </a:cubicBezTo>
                    <a:cubicBezTo>
                      <a:pt x="233" y="16086"/>
                      <a:pt x="0" y="14337"/>
                      <a:pt x="0" y="12589"/>
                    </a:cubicBezTo>
                    <a:cubicBezTo>
                      <a:pt x="0" y="10724"/>
                      <a:pt x="350" y="9092"/>
                      <a:pt x="933" y="7577"/>
                    </a:cubicBezTo>
                    <a:cubicBezTo>
                      <a:pt x="1632" y="6061"/>
                      <a:pt x="2448" y="4663"/>
                      <a:pt x="3613" y="3613"/>
                    </a:cubicBezTo>
                    <a:cubicBezTo>
                      <a:pt x="4779" y="2448"/>
                      <a:pt x="6178" y="1632"/>
                      <a:pt x="7693" y="933"/>
                    </a:cubicBezTo>
                    <a:cubicBezTo>
                      <a:pt x="9325" y="233"/>
                      <a:pt x="10957" y="0"/>
                      <a:pt x="12822" y="0"/>
                    </a:cubicBezTo>
                    <a:close/>
                    <a:moveTo>
                      <a:pt x="12822" y="20515"/>
                    </a:moveTo>
                    <a:cubicBezTo>
                      <a:pt x="13871" y="20515"/>
                      <a:pt x="14920" y="20282"/>
                      <a:pt x="15736" y="19932"/>
                    </a:cubicBezTo>
                    <a:cubicBezTo>
                      <a:pt x="16669" y="19583"/>
                      <a:pt x="17368" y="19000"/>
                      <a:pt x="18067" y="18300"/>
                    </a:cubicBezTo>
                    <a:cubicBezTo>
                      <a:pt x="18650" y="17601"/>
                      <a:pt x="19233" y="16785"/>
                      <a:pt x="19583" y="15853"/>
                    </a:cubicBezTo>
                    <a:cubicBezTo>
                      <a:pt x="19932" y="14920"/>
                      <a:pt x="20166" y="13871"/>
                      <a:pt x="20166" y="12822"/>
                    </a:cubicBezTo>
                    <a:cubicBezTo>
                      <a:pt x="20166" y="11656"/>
                      <a:pt x="19932" y="10607"/>
                      <a:pt x="19583" y="9675"/>
                    </a:cubicBezTo>
                    <a:cubicBezTo>
                      <a:pt x="19233" y="8742"/>
                      <a:pt x="18767" y="7810"/>
                      <a:pt x="18067" y="7110"/>
                    </a:cubicBezTo>
                    <a:cubicBezTo>
                      <a:pt x="17485" y="6411"/>
                      <a:pt x="16669" y="5828"/>
                      <a:pt x="15736" y="5478"/>
                    </a:cubicBezTo>
                    <a:cubicBezTo>
                      <a:pt x="14804" y="5129"/>
                      <a:pt x="13871" y="4896"/>
                      <a:pt x="12822" y="4896"/>
                    </a:cubicBezTo>
                    <a:cubicBezTo>
                      <a:pt x="11773" y="4896"/>
                      <a:pt x="10724" y="5129"/>
                      <a:pt x="9908" y="5478"/>
                    </a:cubicBezTo>
                    <a:cubicBezTo>
                      <a:pt x="8975" y="5828"/>
                      <a:pt x="8276" y="6411"/>
                      <a:pt x="7577" y="7110"/>
                    </a:cubicBezTo>
                    <a:cubicBezTo>
                      <a:pt x="6994" y="7810"/>
                      <a:pt x="6411" y="8626"/>
                      <a:pt x="6061" y="9675"/>
                    </a:cubicBezTo>
                    <a:cubicBezTo>
                      <a:pt x="5712" y="10607"/>
                      <a:pt x="5479" y="11656"/>
                      <a:pt x="5479" y="12822"/>
                    </a:cubicBezTo>
                    <a:cubicBezTo>
                      <a:pt x="5479" y="13988"/>
                      <a:pt x="5712" y="14920"/>
                      <a:pt x="6061" y="15853"/>
                    </a:cubicBezTo>
                    <a:cubicBezTo>
                      <a:pt x="6411" y="16785"/>
                      <a:pt x="6877" y="17601"/>
                      <a:pt x="7577" y="18300"/>
                    </a:cubicBezTo>
                    <a:cubicBezTo>
                      <a:pt x="8159" y="19000"/>
                      <a:pt x="8975" y="19583"/>
                      <a:pt x="9908" y="19932"/>
                    </a:cubicBezTo>
                    <a:cubicBezTo>
                      <a:pt x="10724" y="20282"/>
                      <a:pt x="11656" y="20515"/>
                      <a:pt x="12822" y="20515"/>
                    </a:cubicBez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6" name="Freeform: Shape 21">
                <a:extLst>
                  <a:ext uri="{FF2B5EF4-FFF2-40B4-BE49-F238E27FC236}">
                    <a16:creationId xmlns:a16="http://schemas.microsoft.com/office/drawing/2014/main" id="{8457F91B-DD26-BC60-AFE2-DE935BCF29E4}"/>
                  </a:ext>
                </a:extLst>
              </p:cNvPr>
              <p:cNvSpPr/>
              <p:nvPr/>
            </p:nvSpPr>
            <p:spPr>
              <a:xfrm>
                <a:off x="964246" y="6559006"/>
                <a:ext cx="22613" cy="25410"/>
              </a:xfrm>
              <a:custGeom>
                <a:avLst/>
                <a:gdLst>
                  <a:gd name="connsiteX0" fmla="*/ 2098 w 22613"/>
                  <a:gd name="connsiteY0" fmla="*/ 18767 h 25410"/>
                  <a:gd name="connsiteX1" fmla="*/ 3264 w 22613"/>
                  <a:gd name="connsiteY1" fmla="*/ 19350 h 25410"/>
                  <a:gd name="connsiteX2" fmla="*/ 5362 w 22613"/>
                  <a:gd name="connsiteY2" fmla="*/ 20166 h 25410"/>
                  <a:gd name="connsiteX3" fmla="*/ 8159 w 22613"/>
                  <a:gd name="connsiteY3" fmla="*/ 20865 h 25410"/>
                  <a:gd name="connsiteX4" fmla="*/ 11656 w 22613"/>
                  <a:gd name="connsiteY4" fmla="*/ 21098 h 25410"/>
                  <a:gd name="connsiteX5" fmla="*/ 15620 w 22613"/>
                  <a:gd name="connsiteY5" fmla="*/ 20399 h 25410"/>
                  <a:gd name="connsiteX6" fmla="*/ 17135 w 22613"/>
                  <a:gd name="connsiteY6" fmla="*/ 18184 h 25410"/>
                  <a:gd name="connsiteX7" fmla="*/ 16202 w 22613"/>
                  <a:gd name="connsiteY7" fmla="*/ 16202 h 25410"/>
                  <a:gd name="connsiteX8" fmla="*/ 12705 w 22613"/>
                  <a:gd name="connsiteY8" fmla="*/ 15270 h 25410"/>
                  <a:gd name="connsiteX9" fmla="*/ 9092 w 22613"/>
                  <a:gd name="connsiteY9" fmla="*/ 14804 h 25410"/>
                  <a:gd name="connsiteX10" fmla="*/ 5712 w 22613"/>
                  <a:gd name="connsiteY10" fmla="*/ 14104 h 25410"/>
                  <a:gd name="connsiteX11" fmla="*/ 3031 w 22613"/>
                  <a:gd name="connsiteY11" fmla="*/ 12705 h 25410"/>
                  <a:gd name="connsiteX12" fmla="*/ 1282 w 22613"/>
                  <a:gd name="connsiteY12" fmla="*/ 10607 h 25410"/>
                  <a:gd name="connsiteX13" fmla="*/ 699 w 22613"/>
                  <a:gd name="connsiteY13" fmla="*/ 7577 h 25410"/>
                  <a:gd name="connsiteX14" fmla="*/ 1282 w 22613"/>
                  <a:gd name="connsiteY14" fmla="*/ 4663 h 25410"/>
                  <a:gd name="connsiteX15" fmla="*/ 3147 w 22613"/>
                  <a:gd name="connsiteY15" fmla="*/ 2215 h 25410"/>
                  <a:gd name="connsiteX16" fmla="*/ 6411 w 22613"/>
                  <a:gd name="connsiteY16" fmla="*/ 583 h 25410"/>
                  <a:gd name="connsiteX17" fmla="*/ 11307 w 22613"/>
                  <a:gd name="connsiteY17" fmla="*/ 0 h 25410"/>
                  <a:gd name="connsiteX18" fmla="*/ 18883 w 22613"/>
                  <a:gd name="connsiteY18" fmla="*/ 1049 h 25410"/>
                  <a:gd name="connsiteX19" fmla="*/ 21564 w 22613"/>
                  <a:gd name="connsiteY19" fmla="*/ 3963 h 25410"/>
                  <a:gd name="connsiteX20" fmla="*/ 21331 w 22613"/>
                  <a:gd name="connsiteY20" fmla="*/ 5012 h 25410"/>
                  <a:gd name="connsiteX21" fmla="*/ 20865 w 22613"/>
                  <a:gd name="connsiteY21" fmla="*/ 5828 h 25410"/>
                  <a:gd name="connsiteX22" fmla="*/ 20282 w 22613"/>
                  <a:gd name="connsiteY22" fmla="*/ 6411 h 25410"/>
                  <a:gd name="connsiteX23" fmla="*/ 19816 w 22613"/>
                  <a:gd name="connsiteY23" fmla="*/ 6644 h 25410"/>
                  <a:gd name="connsiteX24" fmla="*/ 19000 w 22613"/>
                  <a:gd name="connsiteY24" fmla="*/ 6061 h 25410"/>
                  <a:gd name="connsiteX25" fmla="*/ 17251 w 22613"/>
                  <a:gd name="connsiteY25" fmla="*/ 5245 h 25410"/>
                  <a:gd name="connsiteX26" fmla="*/ 14687 w 22613"/>
                  <a:gd name="connsiteY26" fmla="*/ 4546 h 25410"/>
                  <a:gd name="connsiteX27" fmla="*/ 11190 w 22613"/>
                  <a:gd name="connsiteY27" fmla="*/ 4196 h 25410"/>
                  <a:gd name="connsiteX28" fmla="*/ 5712 w 22613"/>
                  <a:gd name="connsiteY28" fmla="*/ 7110 h 25410"/>
                  <a:gd name="connsiteX29" fmla="*/ 6761 w 22613"/>
                  <a:gd name="connsiteY29" fmla="*/ 8975 h 25410"/>
                  <a:gd name="connsiteX30" fmla="*/ 9675 w 22613"/>
                  <a:gd name="connsiteY30" fmla="*/ 9908 h 25410"/>
                  <a:gd name="connsiteX31" fmla="*/ 14454 w 22613"/>
                  <a:gd name="connsiteY31" fmla="*/ 10491 h 25410"/>
                  <a:gd name="connsiteX32" fmla="*/ 20515 w 22613"/>
                  <a:gd name="connsiteY32" fmla="*/ 12705 h 25410"/>
                  <a:gd name="connsiteX33" fmla="*/ 22613 w 22613"/>
                  <a:gd name="connsiteY33" fmla="*/ 17601 h 25410"/>
                  <a:gd name="connsiteX34" fmla="*/ 19816 w 22613"/>
                  <a:gd name="connsiteY34" fmla="*/ 23313 h 25410"/>
                  <a:gd name="connsiteX35" fmla="*/ 11773 w 22613"/>
                  <a:gd name="connsiteY35" fmla="*/ 25411 h 25410"/>
                  <a:gd name="connsiteX36" fmla="*/ 7227 w 22613"/>
                  <a:gd name="connsiteY36" fmla="*/ 25061 h 25410"/>
                  <a:gd name="connsiteX37" fmla="*/ 3613 w 22613"/>
                  <a:gd name="connsiteY37" fmla="*/ 24129 h 25410"/>
                  <a:gd name="connsiteX38" fmla="*/ 1166 w 22613"/>
                  <a:gd name="connsiteY38" fmla="*/ 23196 h 25410"/>
                  <a:gd name="connsiteX39" fmla="*/ 0 w 22613"/>
                  <a:gd name="connsiteY39" fmla="*/ 22497 h 25410"/>
                  <a:gd name="connsiteX40" fmla="*/ 2098 w 22613"/>
                  <a:gd name="connsiteY40" fmla="*/ 18767 h 25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613" h="25410">
                    <a:moveTo>
                      <a:pt x="2098" y="18767"/>
                    </a:moveTo>
                    <a:cubicBezTo>
                      <a:pt x="2331" y="18883"/>
                      <a:pt x="2681" y="19116"/>
                      <a:pt x="3264" y="19350"/>
                    </a:cubicBezTo>
                    <a:cubicBezTo>
                      <a:pt x="3847" y="19583"/>
                      <a:pt x="4546" y="19816"/>
                      <a:pt x="5362" y="20166"/>
                    </a:cubicBezTo>
                    <a:cubicBezTo>
                      <a:pt x="6178" y="20399"/>
                      <a:pt x="7110" y="20632"/>
                      <a:pt x="8159" y="20865"/>
                    </a:cubicBezTo>
                    <a:cubicBezTo>
                      <a:pt x="9208" y="21098"/>
                      <a:pt x="10374" y="21098"/>
                      <a:pt x="11656" y="21098"/>
                    </a:cubicBezTo>
                    <a:cubicBezTo>
                      <a:pt x="13288" y="21098"/>
                      <a:pt x="14570" y="20865"/>
                      <a:pt x="15620" y="20399"/>
                    </a:cubicBezTo>
                    <a:cubicBezTo>
                      <a:pt x="16669" y="19932"/>
                      <a:pt x="17135" y="19233"/>
                      <a:pt x="17135" y="18184"/>
                    </a:cubicBezTo>
                    <a:cubicBezTo>
                      <a:pt x="17135" y="17251"/>
                      <a:pt x="16785" y="16669"/>
                      <a:pt x="16202" y="16202"/>
                    </a:cubicBezTo>
                    <a:cubicBezTo>
                      <a:pt x="15503" y="15736"/>
                      <a:pt x="14337" y="15386"/>
                      <a:pt x="12705" y="15270"/>
                    </a:cubicBezTo>
                    <a:lnTo>
                      <a:pt x="9092" y="14804"/>
                    </a:lnTo>
                    <a:cubicBezTo>
                      <a:pt x="7810" y="14687"/>
                      <a:pt x="6644" y="14454"/>
                      <a:pt x="5712" y="14104"/>
                    </a:cubicBezTo>
                    <a:cubicBezTo>
                      <a:pt x="4663" y="13755"/>
                      <a:pt x="3730" y="13288"/>
                      <a:pt x="3031" y="12705"/>
                    </a:cubicBezTo>
                    <a:cubicBezTo>
                      <a:pt x="2331" y="12123"/>
                      <a:pt x="1748" y="11423"/>
                      <a:pt x="1282" y="10607"/>
                    </a:cubicBezTo>
                    <a:cubicBezTo>
                      <a:pt x="816" y="9791"/>
                      <a:pt x="699" y="8742"/>
                      <a:pt x="699" y="7577"/>
                    </a:cubicBezTo>
                    <a:cubicBezTo>
                      <a:pt x="699" y="6528"/>
                      <a:pt x="932" y="5595"/>
                      <a:pt x="1282" y="4663"/>
                    </a:cubicBezTo>
                    <a:cubicBezTo>
                      <a:pt x="1632" y="3730"/>
                      <a:pt x="2331" y="2914"/>
                      <a:pt x="3147" y="2215"/>
                    </a:cubicBezTo>
                    <a:cubicBezTo>
                      <a:pt x="3963" y="1515"/>
                      <a:pt x="5129" y="933"/>
                      <a:pt x="6411" y="583"/>
                    </a:cubicBezTo>
                    <a:cubicBezTo>
                      <a:pt x="7810" y="233"/>
                      <a:pt x="9442" y="0"/>
                      <a:pt x="11307" y="0"/>
                    </a:cubicBezTo>
                    <a:cubicBezTo>
                      <a:pt x="14570" y="0"/>
                      <a:pt x="17018" y="350"/>
                      <a:pt x="18883" y="1049"/>
                    </a:cubicBezTo>
                    <a:cubicBezTo>
                      <a:pt x="20632" y="1748"/>
                      <a:pt x="21564" y="2681"/>
                      <a:pt x="21564" y="3963"/>
                    </a:cubicBezTo>
                    <a:cubicBezTo>
                      <a:pt x="21564" y="4313"/>
                      <a:pt x="21448" y="4663"/>
                      <a:pt x="21331" y="5012"/>
                    </a:cubicBezTo>
                    <a:cubicBezTo>
                      <a:pt x="21215" y="5245"/>
                      <a:pt x="20981" y="5595"/>
                      <a:pt x="20865" y="5828"/>
                    </a:cubicBezTo>
                    <a:cubicBezTo>
                      <a:pt x="20748" y="6061"/>
                      <a:pt x="20515" y="6178"/>
                      <a:pt x="20282" y="6411"/>
                    </a:cubicBezTo>
                    <a:cubicBezTo>
                      <a:pt x="20049" y="6528"/>
                      <a:pt x="19932" y="6644"/>
                      <a:pt x="19816" y="6644"/>
                    </a:cubicBezTo>
                    <a:cubicBezTo>
                      <a:pt x="19699" y="6528"/>
                      <a:pt x="19466" y="6294"/>
                      <a:pt x="19000" y="6061"/>
                    </a:cubicBezTo>
                    <a:cubicBezTo>
                      <a:pt x="18534" y="5828"/>
                      <a:pt x="18067" y="5478"/>
                      <a:pt x="17251" y="5245"/>
                    </a:cubicBezTo>
                    <a:cubicBezTo>
                      <a:pt x="16552" y="5012"/>
                      <a:pt x="15620" y="4779"/>
                      <a:pt x="14687" y="4546"/>
                    </a:cubicBezTo>
                    <a:cubicBezTo>
                      <a:pt x="13638" y="4313"/>
                      <a:pt x="12589" y="4196"/>
                      <a:pt x="11190" y="4196"/>
                    </a:cubicBezTo>
                    <a:cubicBezTo>
                      <a:pt x="7577" y="4196"/>
                      <a:pt x="5712" y="5129"/>
                      <a:pt x="5712" y="7110"/>
                    </a:cubicBezTo>
                    <a:cubicBezTo>
                      <a:pt x="5712" y="7926"/>
                      <a:pt x="6061" y="8626"/>
                      <a:pt x="6761" y="8975"/>
                    </a:cubicBezTo>
                    <a:cubicBezTo>
                      <a:pt x="7460" y="9442"/>
                      <a:pt x="8393" y="9675"/>
                      <a:pt x="9675" y="9908"/>
                    </a:cubicBezTo>
                    <a:lnTo>
                      <a:pt x="14454" y="10491"/>
                    </a:lnTo>
                    <a:cubicBezTo>
                      <a:pt x="17018" y="10840"/>
                      <a:pt x="19000" y="11540"/>
                      <a:pt x="20515" y="12705"/>
                    </a:cubicBezTo>
                    <a:cubicBezTo>
                      <a:pt x="21914" y="13755"/>
                      <a:pt x="22613" y="15386"/>
                      <a:pt x="22613" y="17601"/>
                    </a:cubicBezTo>
                    <a:cubicBezTo>
                      <a:pt x="22613" y="20049"/>
                      <a:pt x="21681" y="21914"/>
                      <a:pt x="19816" y="23313"/>
                    </a:cubicBezTo>
                    <a:cubicBezTo>
                      <a:pt x="17951" y="24711"/>
                      <a:pt x="15270" y="25411"/>
                      <a:pt x="11773" y="25411"/>
                    </a:cubicBezTo>
                    <a:cubicBezTo>
                      <a:pt x="10141" y="25411"/>
                      <a:pt x="8509" y="25294"/>
                      <a:pt x="7227" y="25061"/>
                    </a:cubicBezTo>
                    <a:cubicBezTo>
                      <a:pt x="5828" y="24828"/>
                      <a:pt x="4663" y="24478"/>
                      <a:pt x="3613" y="24129"/>
                    </a:cubicBezTo>
                    <a:cubicBezTo>
                      <a:pt x="2564" y="23779"/>
                      <a:pt x="1748" y="23429"/>
                      <a:pt x="1166" y="23196"/>
                    </a:cubicBezTo>
                    <a:cubicBezTo>
                      <a:pt x="583" y="22846"/>
                      <a:pt x="117" y="22613"/>
                      <a:pt x="0" y="22497"/>
                    </a:cubicBezTo>
                    <a:lnTo>
                      <a:pt x="2098" y="18767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7" name="Freeform: Shape 22">
                <a:extLst>
                  <a:ext uri="{FF2B5EF4-FFF2-40B4-BE49-F238E27FC236}">
                    <a16:creationId xmlns:a16="http://schemas.microsoft.com/office/drawing/2014/main" id="{E1B4EFFD-E785-0BDF-3B81-C6AFA22F1F8C}"/>
                  </a:ext>
                </a:extLst>
              </p:cNvPr>
              <p:cNvSpPr/>
              <p:nvPr/>
            </p:nvSpPr>
            <p:spPr>
              <a:xfrm>
                <a:off x="991522" y="6552944"/>
                <a:ext cx="15852" cy="31472"/>
              </a:xfrm>
              <a:custGeom>
                <a:avLst/>
                <a:gdLst>
                  <a:gd name="connsiteX0" fmla="*/ 0 w 15852"/>
                  <a:gd name="connsiteY0" fmla="*/ 2564 h 31472"/>
                  <a:gd name="connsiteX1" fmla="*/ 699 w 15852"/>
                  <a:gd name="connsiteY1" fmla="*/ 583 h 31472"/>
                  <a:gd name="connsiteX2" fmla="*/ 2798 w 15852"/>
                  <a:gd name="connsiteY2" fmla="*/ 0 h 31472"/>
                  <a:gd name="connsiteX3" fmla="*/ 4313 w 15852"/>
                  <a:gd name="connsiteY3" fmla="*/ 233 h 31472"/>
                  <a:gd name="connsiteX4" fmla="*/ 5245 w 15852"/>
                  <a:gd name="connsiteY4" fmla="*/ 583 h 31472"/>
                  <a:gd name="connsiteX5" fmla="*/ 5245 w 15852"/>
                  <a:gd name="connsiteY5" fmla="*/ 6877 h 31472"/>
                  <a:gd name="connsiteX6" fmla="*/ 12006 w 15852"/>
                  <a:gd name="connsiteY6" fmla="*/ 6877 h 31472"/>
                  <a:gd name="connsiteX7" fmla="*/ 14221 w 15852"/>
                  <a:gd name="connsiteY7" fmla="*/ 7577 h 31472"/>
                  <a:gd name="connsiteX8" fmla="*/ 14804 w 15852"/>
                  <a:gd name="connsiteY8" fmla="*/ 9442 h 31472"/>
                  <a:gd name="connsiteX9" fmla="*/ 14570 w 15852"/>
                  <a:gd name="connsiteY9" fmla="*/ 10957 h 31472"/>
                  <a:gd name="connsiteX10" fmla="*/ 14221 w 15852"/>
                  <a:gd name="connsiteY10" fmla="*/ 11889 h 31472"/>
                  <a:gd name="connsiteX11" fmla="*/ 5245 w 15852"/>
                  <a:gd name="connsiteY11" fmla="*/ 11889 h 31472"/>
                  <a:gd name="connsiteX12" fmla="*/ 5245 w 15852"/>
                  <a:gd name="connsiteY12" fmla="*/ 22497 h 31472"/>
                  <a:gd name="connsiteX13" fmla="*/ 5595 w 15852"/>
                  <a:gd name="connsiteY13" fmla="*/ 24478 h 31472"/>
                  <a:gd name="connsiteX14" fmla="*/ 6528 w 15852"/>
                  <a:gd name="connsiteY14" fmla="*/ 25761 h 31472"/>
                  <a:gd name="connsiteX15" fmla="*/ 7926 w 15852"/>
                  <a:gd name="connsiteY15" fmla="*/ 26460 h 31472"/>
                  <a:gd name="connsiteX16" fmla="*/ 9558 w 15852"/>
                  <a:gd name="connsiteY16" fmla="*/ 26693 h 31472"/>
                  <a:gd name="connsiteX17" fmla="*/ 12123 w 15852"/>
                  <a:gd name="connsiteY17" fmla="*/ 26227 h 31472"/>
                  <a:gd name="connsiteX18" fmla="*/ 13755 w 15852"/>
                  <a:gd name="connsiteY18" fmla="*/ 25411 h 31472"/>
                  <a:gd name="connsiteX19" fmla="*/ 15853 w 15852"/>
                  <a:gd name="connsiteY19" fmla="*/ 29024 h 31472"/>
                  <a:gd name="connsiteX20" fmla="*/ 14804 w 15852"/>
                  <a:gd name="connsiteY20" fmla="*/ 29724 h 31472"/>
                  <a:gd name="connsiteX21" fmla="*/ 13172 w 15852"/>
                  <a:gd name="connsiteY21" fmla="*/ 30540 h 31472"/>
                  <a:gd name="connsiteX22" fmla="*/ 10957 w 15852"/>
                  <a:gd name="connsiteY22" fmla="*/ 31239 h 31472"/>
                  <a:gd name="connsiteX23" fmla="*/ 8276 w 15852"/>
                  <a:gd name="connsiteY23" fmla="*/ 31472 h 31472"/>
                  <a:gd name="connsiteX24" fmla="*/ 2098 w 15852"/>
                  <a:gd name="connsiteY24" fmla="*/ 29257 h 31472"/>
                  <a:gd name="connsiteX25" fmla="*/ 0 w 15852"/>
                  <a:gd name="connsiteY25" fmla="*/ 23546 h 31472"/>
                  <a:gd name="connsiteX26" fmla="*/ 0 w 15852"/>
                  <a:gd name="connsiteY26" fmla="*/ 2564 h 31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852" h="31472">
                    <a:moveTo>
                      <a:pt x="0" y="2564"/>
                    </a:moveTo>
                    <a:cubicBezTo>
                      <a:pt x="0" y="1632"/>
                      <a:pt x="233" y="1049"/>
                      <a:pt x="699" y="583"/>
                    </a:cubicBezTo>
                    <a:cubicBezTo>
                      <a:pt x="1166" y="233"/>
                      <a:pt x="1865" y="0"/>
                      <a:pt x="2798" y="0"/>
                    </a:cubicBezTo>
                    <a:cubicBezTo>
                      <a:pt x="3380" y="0"/>
                      <a:pt x="3847" y="117"/>
                      <a:pt x="4313" y="233"/>
                    </a:cubicBezTo>
                    <a:cubicBezTo>
                      <a:pt x="4779" y="350"/>
                      <a:pt x="5129" y="466"/>
                      <a:pt x="5245" y="583"/>
                    </a:cubicBezTo>
                    <a:lnTo>
                      <a:pt x="5245" y="6877"/>
                    </a:lnTo>
                    <a:lnTo>
                      <a:pt x="12006" y="6877"/>
                    </a:lnTo>
                    <a:cubicBezTo>
                      <a:pt x="13055" y="6877"/>
                      <a:pt x="13755" y="7110"/>
                      <a:pt x="14221" y="7577"/>
                    </a:cubicBezTo>
                    <a:cubicBezTo>
                      <a:pt x="14687" y="8043"/>
                      <a:pt x="14804" y="8626"/>
                      <a:pt x="14804" y="9442"/>
                    </a:cubicBezTo>
                    <a:cubicBezTo>
                      <a:pt x="14804" y="10024"/>
                      <a:pt x="14687" y="10491"/>
                      <a:pt x="14570" y="10957"/>
                    </a:cubicBezTo>
                    <a:cubicBezTo>
                      <a:pt x="14454" y="11423"/>
                      <a:pt x="14337" y="11773"/>
                      <a:pt x="14221" y="11889"/>
                    </a:cubicBezTo>
                    <a:lnTo>
                      <a:pt x="5245" y="11889"/>
                    </a:lnTo>
                    <a:lnTo>
                      <a:pt x="5245" y="22497"/>
                    </a:lnTo>
                    <a:cubicBezTo>
                      <a:pt x="5245" y="23313"/>
                      <a:pt x="5362" y="24012"/>
                      <a:pt x="5595" y="24478"/>
                    </a:cubicBezTo>
                    <a:cubicBezTo>
                      <a:pt x="5828" y="25061"/>
                      <a:pt x="6061" y="25411"/>
                      <a:pt x="6528" y="25761"/>
                    </a:cubicBezTo>
                    <a:cubicBezTo>
                      <a:pt x="6877" y="26110"/>
                      <a:pt x="7343" y="26343"/>
                      <a:pt x="7926" y="26460"/>
                    </a:cubicBezTo>
                    <a:cubicBezTo>
                      <a:pt x="8393" y="26576"/>
                      <a:pt x="8975" y="26693"/>
                      <a:pt x="9558" y="26693"/>
                    </a:cubicBezTo>
                    <a:cubicBezTo>
                      <a:pt x="10491" y="26693"/>
                      <a:pt x="11307" y="26576"/>
                      <a:pt x="12123" y="26227"/>
                    </a:cubicBezTo>
                    <a:cubicBezTo>
                      <a:pt x="12939" y="25994"/>
                      <a:pt x="13405" y="25644"/>
                      <a:pt x="13755" y="25411"/>
                    </a:cubicBezTo>
                    <a:lnTo>
                      <a:pt x="15853" y="29024"/>
                    </a:lnTo>
                    <a:cubicBezTo>
                      <a:pt x="15620" y="29257"/>
                      <a:pt x="15270" y="29491"/>
                      <a:pt x="14804" y="29724"/>
                    </a:cubicBezTo>
                    <a:cubicBezTo>
                      <a:pt x="14337" y="29957"/>
                      <a:pt x="13755" y="30307"/>
                      <a:pt x="13172" y="30540"/>
                    </a:cubicBezTo>
                    <a:cubicBezTo>
                      <a:pt x="12589" y="30773"/>
                      <a:pt x="11773" y="31006"/>
                      <a:pt x="10957" y="31239"/>
                    </a:cubicBezTo>
                    <a:cubicBezTo>
                      <a:pt x="10141" y="31356"/>
                      <a:pt x="9208" y="31472"/>
                      <a:pt x="8276" y="31472"/>
                    </a:cubicBezTo>
                    <a:cubicBezTo>
                      <a:pt x="5478" y="31472"/>
                      <a:pt x="3497" y="30773"/>
                      <a:pt x="2098" y="29257"/>
                    </a:cubicBezTo>
                    <a:cubicBezTo>
                      <a:pt x="699" y="27859"/>
                      <a:pt x="0" y="25877"/>
                      <a:pt x="0" y="23546"/>
                    </a:cubicBezTo>
                    <a:lnTo>
                      <a:pt x="0" y="2564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8" name="Freeform: Shape 23">
                <a:extLst>
                  <a:ext uri="{FF2B5EF4-FFF2-40B4-BE49-F238E27FC236}">
                    <a16:creationId xmlns:a16="http://schemas.microsoft.com/office/drawing/2014/main" id="{76ABA1EB-0A97-5344-FC22-9B57D6806A87}"/>
                  </a:ext>
                </a:extLst>
              </p:cNvPr>
              <p:cNvSpPr/>
              <p:nvPr/>
            </p:nvSpPr>
            <p:spPr>
              <a:xfrm>
                <a:off x="1009006" y="6559122"/>
                <a:ext cx="22263" cy="25410"/>
              </a:xfrm>
              <a:custGeom>
                <a:avLst/>
                <a:gdLst>
                  <a:gd name="connsiteX0" fmla="*/ 22264 w 22263"/>
                  <a:gd name="connsiteY0" fmla="*/ 24595 h 25410"/>
                  <a:gd name="connsiteX1" fmla="*/ 20748 w 22263"/>
                  <a:gd name="connsiteY1" fmla="*/ 24828 h 25410"/>
                  <a:gd name="connsiteX2" fmla="*/ 18417 w 22263"/>
                  <a:gd name="connsiteY2" fmla="*/ 25061 h 25410"/>
                  <a:gd name="connsiteX3" fmla="*/ 15386 w 22263"/>
                  <a:gd name="connsiteY3" fmla="*/ 25294 h 25410"/>
                  <a:gd name="connsiteX4" fmla="*/ 11889 w 22263"/>
                  <a:gd name="connsiteY4" fmla="*/ 25411 h 25410"/>
                  <a:gd name="connsiteX5" fmla="*/ 5945 w 22263"/>
                  <a:gd name="connsiteY5" fmla="*/ 24711 h 25410"/>
                  <a:gd name="connsiteX6" fmla="*/ 2331 w 22263"/>
                  <a:gd name="connsiteY6" fmla="*/ 22963 h 25410"/>
                  <a:gd name="connsiteX7" fmla="*/ 466 w 22263"/>
                  <a:gd name="connsiteY7" fmla="*/ 20515 h 25410"/>
                  <a:gd name="connsiteX8" fmla="*/ 0 w 22263"/>
                  <a:gd name="connsiteY8" fmla="*/ 17601 h 25410"/>
                  <a:gd name="connsiteX9" fmla="*/ 583 w 22263"/>
                  <a:gd name="connsiteY9" fmla="*/ 14104 h 25410"/>
                  <a:gd name="connsiteX10" fmla="*/ 2448 w 22263"/>
                  <a:gd name="connsiteY10" fmla="*/ 11656 h 25410"/>
                  <a:gd name="connsiteX11" fmla="*/ 5945 w 22263"/>
                  <a:gd name="connsiteY11" fmla="*/ 10141 h 25410"/>
                  <a:gd name="connsiteX12" fmla="*/ 11190 w 22263"/>
                  <a:gd name="connsiteY12" fmla="*/ 9675 h 25410"/>
                  <a:gd name="connsiteX13" fmla="*/ 14570 w 22263"/>
                  <a:gd name="connsiteY13" fmla="*/ 9791 h 25410"/>
                  <a:gd name="connsiteX14" fmla="*/ 16902 w 22263"/>
                  <a:gd name="connsiteY14" fmla="*/ 10024 h 25410"/>
                  <a:gd name="connsiteX15" fmla="*/ 16319 w 22263"/>
                  <a:gd name="connsiteY15" fmla="*/ 7227 h 25410"/>
                  <a:gd name="connsiteX16" fmla="*/ 14804 w 22263"/>
                  <a:gd name="connsiteY16" fmla="*/ 5478 h 25410"/>
                  <a:gd name="connsiteX17" fmla="*/ 12589 w 22263"/>
                  <a:gd name="connsiteY17" fmla="*/ 4663 h 25410"/>
                  <a:gd name="connsiteX18" fmla="*/ 9675 w 22263"/>
                  <a:gd name="connsiteY18" fmla="*/ 4429 h 25410"/>
                  <a:gd name="connsiteX19" fmla="*/ 5362 w 22263"/>
                  <a:gd name="connsiteY19" fmla="*/ 5012 h 25410"/>
                  <a:gd name="connsiteX20" fmla="*/ 3264 w 22263"/>
                  <a:gd name="connsiteY20" fmla="*/ 6061 h 25410"/>
                  <a:gd name="connsiteX21" fmla="*/ 2448 w 22263"/>
                  <a:gd name="connsiteY21" fmla="*/ 5129 h 25410"/>
                  <a:gd name="connsiteX22" fmla="*/ 1982 w 22263"/>
                  <a:gd name="connsiteY22" fmla="*/ 3497 h 25410"/>
                  <a:gd name="connsiteX23" fmla="*/ 2331 w 22263"/>
                  <a:gd name="connsiteY23" fmla="*/ 2215 h 25410"/>
                  <a:gd name="connsiteX24" fmla="*/ 3613 w 22263"/>
                  <a:gd name="connsiteY24" fmla="*/ 1049 h 25410"/>
                  <a:gd name="connsiteX25" fmla="*/ 5945 w 22263"/>
                  <a:gd name="connsiteY25" fmla="*/ 233 h 25410"/>
                  <a:gd name="connsiteX26" fmla="*/ 9675 w 22263"/>
                  <a:gd name="connsiteY26" fmla="*/ 0 h 25410"/>
                  <a:gd name="connsiteX27" fmla="*/ 14687 w 22263"/>
                  <a:gd name="connsiteY27" fmla="*/ 583 h 25410"/>
                  <a:gd name="connsiteX28" fmla="*/ 18534 w 22263"/>
                  <a:gd name="connsiteY28" fmla="*/ 2331 h 25410"/>
                  <a:gd name="connsiteX29" fmla="*/ 21098 w 22263"/>
                  <a:gd name="connsiteY29" fmla="*/ 5478 h 25410"/>
                  <a:gd name="connsiteX30" fmla="*/ 22031 w 22263"/>
                  <a:gd name="connsiteY30" fmla="*/ 10258 h 25410"/>
                  <a:gd name="connsiteX31" fmla="*/ 22031 w 22263"/>
                  <a:gd name="connsiteY31" fmla="*/ 24595 h 25410"/>
                  <a:gd name="connsiteX32" fmla="*/ 17018 w 22263"/>
                  <a:gd name="connsiteY32" fmla="*/ 13871 h 25410"/>
                  <a:gd name="connsiteX33" fmla="*/ 15270 w 22263"/>
                  <a:gd name="connsiteY33" fmla="*/ 13638 h 25410"/>
                  <a:gd name="connsiteX34" fmla="*/ 11423 w 22263"/>
                  <a:gd name="connsiteY34" fmla="*/ 13405 h 25410"/>
                  <a:gd name="connsiteX35" fmla="*/ 6761 w 22263"/>
                  <a:gd name="connsiteY35" fmla="*/ 14337 h 25410"/>
                  <a:gd name="connsiteX36" fmla="*/ 5362 w 22263"/>
                  <a:gd name="connsiteY36" fmla="*/ 17368 h 25410"/>
                  <a:gd name="connsiteX37" fmla="*/ 5712 w 22263"/>
                  <a:gd name="connsiteY37" fmla="*/ 19000 h 25410"/>
                  <a:gd name="connsiteX38" fmla="*/ 6761 w 22263"/>
                  <a:gd name="connsiteY38" fmla="*/ 20166 h 25410"/>
                  <a:gd name="connsiteX39" fmla="*/ 8742 w 22263"/>
                  <a:gd name="connsiteY39" fmla="*/ 20981 h 25410"/>
                  <a:gd name="connsiteX40" fmla="*/ 11889 w 22263"/>
                  <a:gd name="connsiteY40" fmla="*/ 21215 h 25410"/>
                  <a:gd name="connsiteX41" fmla="*/ 15270 w 22263"/>
                  <a:gd name="connsiteY41" fmla="*/ 21098 h 25410"/>
                  <a:gd name="connsiteX42" fmla="*/ 16902 w 22263"/>
                  <a:gd name="connsiteY42" fmla="*/ 20865 h 25410"/>
                  <a:gd name="connsiteX43" fmla="*/ 16902 w 22263"/>
                  <a:gd name="connsiteY43" fmla="*/ 13871 h 25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2263" h="25410">
                    <a:moveTo>
                      <a:pt x="22264" y="24595"/>
                    </a:moveTo>
                    <a:cubicBezTo>
                      <a:pt x="21914" y="24711"/>
                      <a:pt x="21448" y="24711"/>
                      <a:pt x="20748" y="24828"/>
                    </a:cubicBezTo>
                    <a:cubicBezTo>
                      <a:pt x="20049" y="24945"/>
                      <a:pt x="19233" y="24945"/>
                      <a:pt x="18417" y="25061"/>
                    </a:cubicBezTo>
                    <a:cubicBezTo>
                      <a:pt x="17485" y="25178"/>
                      <a:pt x="16552" y="25178"/>
                      <a:pt x="15386" y="25294"/>
                    </a:cubicBezTo>
                    <a:cubicBezTo>
                      <a:pt x="14221" y="25411"/>
                      <a:pt x="13055" y="25411"/>
                      <a:pt x="11889" y="25411"/>
                    </a:cubicBezTo>
                    <a:cubicBezTo>
                      <a:pt x="9442" y="25411"/>
                      <a:pt x="7460" y="25178"/>
                      <a:pt x="5945" y="24711"/>
                    </a:cubicBezTo>
                    <a:cubicBezTo>
                      <a:pt x="4429" y="24245"/>
                      <a:pt x="3147" y="23662"/>
                      <a:pt x="2331" y="22963"/>
                    </a:cubicBezTo>
                    <a:cubicBezTo>
                      <a:pt x="1399" y="22264"/>
                      <a:pt x="816" y="21448"/>
                      <a:pt x="466" y="20515"/>
                    </a:cubicBezTo>
                    <a:cubicBezTo>
                      <a:pt x="117" y="19583"/>
                      <a:pt x="0" y="18650"/>
                      <a:pt x="0" y="17601"/>
                    </a:cubicBezTo>
                    <a:cubicBezTo>
                      <a:pt x="0" y="16319"/>
                      <a:pt x="233" y="15153"/>
                      <a:pt x="583" y="14104"/>
                    </a:cubicBezTo>
                    <a:cubicBezTo>
                      <a:pt x="932" y="13172"/>
                      <a:pt x="1632" y="12239"/>
                      <a:pt x="2448" y="11656"/>
                    </a:cubicBezTo>
                    <a:cubicBezTo>
                      <a:pt x="3380" y="10957"/>
                      <a:pt x="4546" y="10491"/>
                      <a:pt x="5945" y="10141"/>
                    </a:cubicBezTo>
                    <a:cubicBezTo>
                      <a:pt x="7343" y="9791"/>
                      <a:pt x="9092" y="9675"/>
                      <a:pt x="11190" y="9675"/>
                    </a:cubicBezTo>
                    <a:cubicBezTo>
                      <a:pt x="12356" y="9675"/>
                      <a:pt x="13521" y="9675"/>
                      <a:pt x="14570" y="9791"/>
                    </a:cubicBezTo>
                    <a:cubicBezTo>
                      <a:pt x="15620" y="9908"/>
                      <a:pt x="16435" y="9908"/>
                      <a:pt x="16902" y="10024"/>
                    </a:cubicBezTo>
                    <a:cubicBezTo>
                      <a:pt x="16902" y="8859"/>
                      <a:pt x="16669" y="8043"/>
                      <a:pt x="16319" y="7227"/>
                    </a:cubicBezTo>
                    <a:cubicBezTo>
                      <a:pt x="15969" y="6528"/>
                      <a:pt x="15503" y="5945"/>
                      <a:pt x="14804" y="5478"/>
                    </a:cubicBezTo>
                    <a:cubicBezTo>
                      <a:pt x="14221" y="5012"/>
                      <a:pt x="13405" y="4779"/>
                      <a:pt x="12589" y="4663"/>
                    </a:cubicBezTo>
                    <a:cubicBezTo>
                      <a:pt x="11773" y="4546"/>
                      <a:pt x="10724" y="4429"/>
                      <a:pt x="9675" y="4429"/>
                    </a:cubicBezTo>
                    <a:cubicBezTo>
                      <a:pt x="7926" y="4429"/>
                      <a:pt x="6528" y="4663"/>
                      <a:pt x="5362" y="5012"/>
                    </a:cubicBezTo>
                    <a:cubicBezTo>
                      <a:pt x="4313" y="5478"/>
                      <a:pt x="3613" y="5828"/>
                      <a:pt x="3264" y="6061"/>
                    </a:cubicBezTo>
                    <a:cubicBezTo>
                      <a:pt x="3031" y="5945"/>
                      <a:pt x="2798" y="5595"/>
                      <a:pt x="2448" y="5129"/>
                    </a:cubicBezTo>
                    <a:cubicBezTo>
                      <a:pt x="2098" y="4663"/>
                      <a:pt x="1982" y="4196"/>
                      <a:pt x="1982" y="3497"/>
                    </a:cubicBezTo>
                    <a:cubicBezTo>
                      <a:pt x="1982" y="3031"/>
                      <a:pt x="2098" y="2564"/>
                      <a:pt x="2331" y="2215"/>
                    </a:cubicBezTo>
                    <a:cubicBezTo>
                      <a:pt x="2564" y="1748"/>
                      <a:pt x="3031" y="1399"/>
                      <a:pt x="3613" y="1049"/>
                    </a:cubicBezTo>
                    <a:cubicBezTo>
                      <a:pt x="4196" y="699"/>
                      <a:pt x="5012" y="466"/>
                      <a:pt x="5945" y="233"/>
                    </a:cubicBezTo>
                    <a:cubicBezTo>
                      <a:pt x="6994" y="0"/>
                      <a:pt x="8159" y="0"/>
                      <a:pt x="9675" y="0"/>
                    </a:cubicBezTo>
                    <a:cubicBezTo>
                      <a:pt x="11540" y="0"/>
                      <a:pt x="13172" y="233"/>
                      <a:pt x="14687" y="583"/>
                    </a:cubicBezTo>
                    <a:cubicBezTo>
                      <a:pt x="16202" y="933"/>
                      <a:pt x="17485" y="1515"/>
                      <a:pt x="18534" y="2331"/>
                    </a:cubicBezTo>
                    <a:cubicBezTo>
                      <a:pt x="19583" y="3147"/>
                      <a:pt x="20515" y="4196"/>
                      <a:pt x="21098" y="5478"/>
                    </a:cubicBezTo>
                    <a:cubicBezTo>
                      <a:pt x="21681" y="6761"/>
                      <a:pt x="22031" y="8393"/>
                      <a:pt x="22031" y="10258"/>
                    </a:cubicBezTo>
                    <a:lnTo>
                      <a:pt x="22031" y="24595"/>
                    </a:lnTo>
                    <a:close/>
                    <a:moveTo>
                      <a:pt x="17018" y="13871"/>
                    </a:moveTo>
                    <a:cubicBezTo>
                      <a:pt x="16669" y="13755"/>
                      <a:pt x="16086" y="13755"/>
                      <a:pt x="15270" y="13638"/>
                    </a:cubicBezTo>
                    <a:cubicBezTo>
                      <a:pt x="14454" y="13521"/>
                      <a:pt x="13172" y="13405"/>
                      <a:pt x="11423" y="13405"/>
                    </a:cubicBezTo>
                    <a:cubicBezTo>
                      <a:pt x="9325" y="13405"/>
                      <a:pt x="7810" y="13755"/>
                      <a:pt x="6761" y="14337"/>
                    </a:cubicBezTo>
                    <a:cubicBezTo>
                      <a:pt x="5828" y="15037"/>
                      <a:pt x="5362" y="15969"/>
                      <a:pt x="5362" y="17368"/>
                    </a:cubicBezTo>
                    <a:cubicBezTo>
                      <a:pt x="5362" y="17951"/>
                      <a:pt x="5478" y="18417"/>
                      <a:pt x="5712" y="19000"/>
                    </a:cubicBezTo>
                    <a:cubicBezTo>
                      <a:pt x="5945" y="19466"/>
                      <a:pt x="6294" y="19932"/>
                      <a:pt x="6761" y="20166"/>
                    </a:cubicBezTo>
                    <a:cubicBezTo>
                      <a:pt x="7227" y="20515"/>
                      <a:pt x="7926" y="20748"/>
                      <a:pt x="8742" y="20981"/>
                    </a:cubicBezTo>
                    <a:cubicBezTo>
                      <a:pt x="9558" y="21215"/>
                      <a:pt x="10724" y="21215"/>
                      <a:pt x="11889" y="21215"/>
                    </a:cubicBezTo>
                    <a:cubicBezTo>
                      <a:pt x="13288" y="21215"/>
                      <a:pt x="14454" y="21215"/>
                      <a:pt x="15270" y="21098"/>
                    </a:cubicBezTo>
                    <a:cubicBezTo>
                      <a:pt x="16086" y="20981"/>
                      <a:pt x="16669" y="20865"/>
                      <a:pt x="16902" y="20865"/>
                    </a:cubicBezTo>
                    <a:lnTo>
                      <a:pt x="16902" y="13871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9" name="Freeform: Shape 24">
                <a:extLst>
                  <a:ext uri="{FF2B5EF4-FFF2-40B4-BE49-F238E27FC236}">
                    <a16:creationId xmlns:a16="http://schemas.microsoft.com/office/drawing/2014/main" id="{203FA7B5-EFC8-4F3B-BE53-BC74A276EDC5}"/>
                  </a:ext>
                </a:extLst>
              </p:cNvPr>
              <p:cNvSpPr/>
              <p:nvPr/>
            </p:nvSpPr>
            <p:spPr>
              <a:xfrm>
                <a:off x="1036865" y="6552944"/>
                <a:ext cx="15852" cy="31472"/>
              </a:xfrm>
              <a:custGeom>
                <a:avLst/>
                <a:gdLst>
                  <a:gd name="connsiteX0" fmla="*/ 0 w 15852"/>
                  <a:gd name="connsiteY0" fmla="*/ 2564 h 31472"/>
                  <a:gd name="connsiteX1" fmla="*/ 699 w 15852"/>
                  <a:gd name="connsiteY1" fmla="*/ 583 h 31472"/>
                  <a:gd name="connsiteX2" fmla="*/ 2798 w 15852"/>
                  <a:gd name="connsiteY2" fmla="*/ 0 h 31472"/>
                  <a:gd name="connsiteX3" fmla="*/ 4313 w 15852"/>
                  <a:gd name="connsiteY3" fmla="*/ 233 h 31472"/>
                  <a:gd name="connsiteX4" fmla="*/ 5245 w 15852"/>
                  <a:gd name="connsiteY4" fmla="*/ 583 h 31472"/>
                  <a:gd name="connsiteX5" fmla="*/ 5245 w 15852"/>
                  <a:gd name="connsiteY5" fmla="*/ 6877 h 31472"/>
                  <a:gd name="connsiteX6" fmla="*/ 12006 w 15852"/>
                  <a:gd name="connsiteY6" fmla="*/ 6877 h 31472"/>
                  <a:gd name="connsiteX7" fmla="*/ 14221 w 15852"/>
                  <a:gd name="connsiteY7" fmla="*/ 7577 h 31472"/>
                  <a:gd name="connsiteX8" fmla="*/ 14804 w 15852"/>
                  <a:gd name="connsiteY8" fmla="*/ 9442 h 31472"/>
                  <a:gd name="connsiteX9" fmla="*/ 14570 w 15852"/>
                  <a:gd name="connsiteY9" fmla="*/ 10957 h 31472"/>
                  <a:gd name="connsiteX10" fmla="*/ 14221 w 15852"/>
                  <a:gd name="connsiteY10" fmla="*/ 11889 h 31472"/>
                  <a:gd name="connsiteX11" fmla="*/ 5245 w 15852"/>
                  <a:gd name="connsiteY11" fmla="*/ 11889 h 31472"/>
                  <a:gd name="connsiteX12" fmla="*/ 5245 w 15852"/>
                  <a:gd name="connsiteY12" fmla="*/ 22497 h 31472"/>
                  <a:gd name="connsiteX13" fmla="*/ 5595 w 15852"/>
                  <a:gd name="connsiteY13" fmla="*/ 24478 h 31472"/>
                  <a:gd name="connsiteX14" fmla="*/ 6528 w 15852"/>
                  <a:gd name="connsiteY14" fmla="*/ 25761 h 31472"/>
                  <a:gd name="connsiteX15" fmla="*/ 7926 w 15852"/>
                  <a:gd name="connsiteY15" fmla="*/ 26460 h 31472"/>
                  <a:gd name="connsiteX16" fmla="*/ 9558 w 15852"/>
                  <a:gd name="connsiteY16" fmla="*/ 26693 h 31472"/>
                  <a:gd name="connsiteX17" fmla="*/ 12123 w 15852"/>
                  <a:gd name="connsiteY17" fmla="*/ 26227 h 31472"/>
                  <a:gd name="connsiteX18" fmla="*/ 13755 w 15852"/>
                  <a:gd name="connsiteY18" fmla="*/ 25411 h 31472"/>
                  <a:gd name="connsiteX19" fmla="*/ 15853 w 15852"/>
                  <a:gd name="connsiteY19" fmla="*/ 29024 h 31472"/>
                  <a:gd name="connsiteX20" fmla="*/ 14804 w 15852"/>
                  <a:gd name="connsiteY20" fmla="*/ 29724 h 31472"/>
                  <a:gd name="connsiteX21" fmla="*/ 13172 w 15852"/>
                  <a:gd name="connsiteY21" fmla="*/ 30540 h 31472"/>
                  <a:gd name="connsiteX22" fmla="*/ 10957 w 15852"/>
                  <a:gd name="connsiteY22" fmla="*/ 31239 h 31472"/>
                  <a:gd name="connsiteX23" fmla="*/ 8276 w 15852"/>
                  <a:gd name="connsiteY23" fmla="*/ 31472 h 31472"/>
                  <a:gd name="connsiteX24" fmla="*/ 2098 w 15852"/>
                  <a:gd name="connsiteY24" fmla="*/ 29257 h 31472"/>
                  <a:gd name="connsiteX25" fmla="*/ 0 w 15852"/>
                  <a:gd name="connsiteY25" fmla="*/ 23546 h 31472"/>
                  <a:gd name="connsiteX26" fmla="*/ 0 w 15852"/>
                  <a:gd name="connsiteY26" fmla="*/ 2564 h 31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852" h="31472">
                    <a:moveTo>
                      <a:pt x="0" y="2564"/>
                    </a:moveTo>
                    <a:cubicBezTo>
                      <a:pt x="0" y="1632"/>
                      <a:pt x="233" y="1049"/>
                      <a:pt x="699" y="583"/>
                    </a:cubicBezTo>
                    <a:cubicBezTo>
                      <a:pt x="1166" y="233"/>
                      <a:pt x="1865" y="0"/>
                      <a:pt x="2798" y="0"/>
                    </a:cubicBezTo>
                    <a:cubicBezTo>
                      <a:pt x="3380" y="0"/>
                      <a:pt x="3847" y="117"/>
                      <a:pt x="4313" y="233"/>
                    </a:cubicBezTo>
                    <a:cubicBezTo>
                      <a:pt x="4779" y="350"/>
                      <a:pt x="5129" y="466"/>
                      <a:pt x="5245" y="583"/>
                    </a:cubicBezTo>
                    <a:lnTo>
                      <a:pt x="5245" y="6877"/>
                    </a:lnTo>
                    <a:lnTo>
                      <a:pt x="12006" y="6877"/>
                    </a:lnTo>
                    <a:cubicBezTo>
                      <a:pt x="13055" y="6877"/>
                      <a:pt x="13755" y="7110"/>
                      <a:pt x="14221" y="7577"/>
                    </a:cubicBezTo>
                    <a:cubicBezTo>
                      <a:pt x="14687" y="8043"/>
                      <a:pt x="14804" y="8626"/>
                      <a:pt x="14804" y="9442"/>
                    </a:cubicBezTo>
                    <a:cubicBezTo>
                      <a:pt x="14804" y="10024"/>
                      <a:pt x="14687" y="10491"/>
                      <a:pt x="14570" y="10957"/>
                    </a:cubicBezTo>
                    <a:cubicBezTo>
                      <a:pt x="14454" y="11423"/>
                      <a:pt x="14337" y="11773"/>
                      <a:pt x="14221" y="11889"/>
                    </a:cubicBezTo>
                    <a:lnTo>
                      <a:pt x="5245" y="11889"/>
                    </a:lnTo>
                    <a:lnTo>
                      <a:pt x="5245" y="22497"/>
                    </a:lnTo>
                    <a:cubicBezTo>
                      <a:pt x="5245" y="23313"/>
                      <a:pt x="5362" y="24012"/>
                      <a:pt x="5595" y="24478"/>
                    </a:cubicBezTo>
                    <a:cubicBezTo>
                      <a:pt x="5828" y="25061"/>
                      <a:pt x="6061" y="25411"/>
                      <a:pt x="6528" y="25761"/>
                    </a:cubicBezTo>
                    <a:cubicBezTo>
                      <a:pt x="6877" y="26110"/>
                      <a:pt x="7344" y="26343"/>
                      <a:pt x="7926" y="26460"/>
                    </a:cubicBezTo>
                    <a:cubicBezTo>
                      <a:pt x="8393" y="26576"/>
                      <a:pt x="8975" y="26693"/>
                      <a:pt x="9558" y="26693"/>
                    </a:cubicBezTo>
                    <a:cubicBezTo>
                      <a:pt x="10491" y="26693"/>
                      <a:pt x="11307" y="26576"/>
                      <a:pt x="12123" y="26227"/>
                    </a:cubicBezTo>
                    <a:cubicBezTo>
                      <a:pt x="12939" y="25994"/>
                      <a:pt x="13405" y="25644"/>
                      <a:pt x="13755" y="25411"/>
                    </a:cubicBezTo>
                    <a:lnTo>
                      <a:pt x="15853" y="29024"/>
                    </a:lnTo>
                    <a:cubicBezTo>
                      <a:pt x="15620" y="29257"/>
                      <a:pt x="15270" y="29491"/>
                      <a:pt x="14804" y="29724"/>
                    </a:cubicBezTo>
                    <a:cubicBezTo>
                      <a:pt x="14337" y="29957"/>
                      <a:pt x="13755" y="30307"/>
                      <a:pt x="13172" y="30540"/>
                    </a:cubicBezTo>
                    <a:cubicBezTo>
                      <a:pt x="12589" y="30773"/>
                      <a:pt x="11773" y="31006"/>
                      <a:pt x="10957" y="31239"/>
                    </a:cubicBezTo>
                    <a:cubicBezTo>
                      <a:pt x="10141" y="31356"/>
                      <a:pt x="9209" y="31472"/>
                      <a:pt x="8276" y="31472"/>
                    </a:cubicBezTo>
                    <a:cubicBezTo>
                      <a:pt x="5478" y="31472"/>
                      <a:pt x="3497" y="30773"/>
                      <a:pt x="2098" y="29257"/>
                    </a:cubicBezTo>
                    <a:cubicBezTo>
                      <a:pt x="699" y="27859"/>
                      <a:pt x="0" y="25877"/>
                      <a:pt x="0" y="23546"/>
                    </a:cubicBezTo>
                    <a:lnTo>
                      <a:pt x="0" y="2564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0" name="Freeform: Shape 25">
                <a:extLst>
                  <a:ext uri="{FF2B5EF4-FFF2-40B4-BE49-F238E27FC236}">
                    <a16:creationId xmlns:a16="http://schemas.microsoft.com/office/drawing/2014/main" id="{5AC0CF78-C600-C082-DF6A-32B6EBCEC58C}"/>
                  </a:ext>
                </a:extLst>
              </p:cNvPr>
              <p:cNvSpPr/>
              <p:nvPr/>
            </p:nvSpPr>
            <p:spPr>
              <a:xfrm>
                <a:off x="1053767" y="6558889"/>
                <a:ext cx="22963" cy="25527"/>
              </a:xfrm>
              <a:custGeom>
                <a:avLst/>
                <a:gdLst>
                  <a:gd name="connsiteX0" fmla="*/ 21797 w 22963"/>
                  <a:gd name="connsiteY0" fmla="*/ 23080 h 25527"/>
                  <a:gd name="connsiteX1" fmla="*/ 20632 w 22963"/>
                  <a:gd name="connsiteY1" fmla="*/ 23779 h 25527"/>
                  <a:gd name="connsiteX2" fmla="*/ 18650 w 22963"/>
                  <a:gd name="connsiteY2" fmla="*/ 24595 h 25527"/>
                  <a:gd name="connsiteX3" fmla="*/ 15853 w 22963"/>
                  <a:gd name="connsiteY3" fmla="*/ 25294 h 25527"/>
                  <a:gd name="connsiteX4" fmla="*/ 12472 w 22963"/>
                  <a:gd name="connsiteY4" fmla="*/ 25527 h 25527"/>
                  <a:gd name="connsiteX5" fmla="*/ 7577 w 22963"/>
                  <a:gd name="connsiteY5" fmla="*/ 24711 h 25527"/>
                  <a:gd name="connsiteX6" fmla="*/ 3613 w 22963"/>
                  <a:gd name="connsiteY6" fmla="*/ 22264 h 25527"/>
                  <a:gd name="connsiteX7" fmla="*/ 932 w 22963"/>
                  <a:gd name="connsiteY7" fmla="*/ 18300 h 25527"/>
                  <a:gd name="connsiteX8" fmla="*/ 0 w 22963"/>
                  <a:gd name="connsiteY8" fmla="*/ 12939 h 25527"/>
                  <a:gd name="connsiteX9" fmla="*/ 932 w 22963"/>
                  <a:gd name="connsiteY9" fmla="*/ 7693 h 25527"/>
                  <a:gd name="connsiteX10" fmla="*/ 3613 w 22963"/>
                  <a:gd name="connsiteY10" fmla="*/ 3613 h 25527"/>
                  <a:gd name="connsiteX11" fmla="*/ 7693 w 22963"/>
                  <a:gd name="connsiteY11" fmla="*/ 933 h 25527"/>
                  <a:gd name="connsiteX12" fmla="*/ 12822 w 22963"/>
                  <a:gd name="connsiteY12" fmla="*/ 0 h 25527"/>
                  <a:gd name="connsiteX13" fmla="*/ 17135 w 22963"/>
                  <a:gd name="connsiteY13" fmla="*/ 699 h 25527"/>
                  <a:gd name="connsiteX14" fmla="*/ 20282 w 22963"/>
                  <a:gd name="connsiteY14" fmla="*/ 2448 h 25527"/>
                  <a:gd name="connsiteX15" fmla="*/ 22264 w 22963"/>
                  <a:gd name="connsiteY15" fmla="*/ 5012 h 25527"/>
                  <a:gd name="connsiteX16" fmla="*/ 22963 w 22963"/>
                  <a:gd name="connsiteY16" fmla="*/ 8043 h 25527"/>
                  <a:gd name="connsiteX17" fmla="*/ 22380 w 22963"/>
                  <a:gd name="connsiteY17" fmla="*/ 11074 h 25527"/>
                  <a:gd name="connsiteX18" fmla="*/ 20282 w 22963"/>
                  <a:gd name="connsiteY18" fmla="*/ 13405 h 25527"/>
                  <a:gd name="connsiteX19" fmla="*/ 16086 w 22963"/>
                  <a:gd name="connsiteY19" fmla="*/ 14920 h 25527"/>
                  <a:gd name="connsiteX20" fmla="*/ 9442 w 22963"/>
                  <a:gd name="connsiteY20" fmla="*/ 15503 h 25527"/>
                  <a:gd name="connsiteX21" fmla="*/ 7693 w 22963"/>
                  <a:gd name="connsiteY21" fmla="*/ 15503 h 25527"/>
                  <a:gd name="connsiteX22" fmla="*/ 5945 w 22963"/>
                  <a:gd name="connsiteY22" fmla="*/ 15386 h 25527"/>
                  <a:gd name="connsiteX23" fmla="*/ 8276 w 22963"/>
                  <a:gd name="connsiteY23" fmla="*/ 19350 h 25527"/>
                  <a:gd name="connsiteX24" fmla="*/ 13871 w 22963"/>
                  <a:gd name="connsiteY24" fmla="*/ 20865 h 25527"/>
                  <a:gd name="connsiteX25" fmla="*/ 16086 w 22963"/>
                  <a:gd name="connsiteY25" fmla="*/ 20632 h 25527"/>
                  <a:gd name="connsiteX26" fmla="*/ 17951 w 22963"/>
                  <a:gd name="connsiteY26" fmla="*/ 20165 h 25527"/>
                  <a:gd name="connsiteX27" fmla="*/ 19350 w 22963"/>
                  <a:gd name="connsiteY27" fmla="*/ 19583 h 25527"/>
                  <a:gd name="connsiteX28" fmla="*/ 20165 w 22963"/>
                  <a:gd name="connsiteY28" fmla="*/ 19116 h 25527"/>
                  <a:gd name="connsiteX29" fmla="*/ 21797 w 22963"/>
                  <a:gd name="connsiteY29" fmla="*/ 23080 h 25527"/>
                  <a:gd name="connsiteX30" fmla="*/ 5362 w 22963"/>
                  <a:gd name="connsiteY30" fmla="*/ 11773 h 25527"/>
                  <a:gd name="connsiteX31" fmla="*/ 7460 w 22963"/>
                  <a:gd name="connsiteY31" fmla="*/ 11773 h 25527"/>
                  <a:gd name="connsiteX32" fmla="*/ 9442 w 22963"/>
                  <a:gd name="connsiteY32" fmla="*/ 11773 h 25527"/>
                  <a:gd name="connsiteX33" fmla="*/ 13638 w 22963"/>
                  <a:gd name="connsiteY33" fmla="*/ 11423 h 25527"/>
                  <a:gd name="connsiteX34" fmla="*/ 16086 w 22963"/>
                  <a:gd name="connsiteY34" fmla="*/ 10607 h 25527"/>
                  <a:gd name="connsiteX35" fmla="*/ 17251 w 22963"/>
                  <a:gd name="connsiteY35" fmla="*/ 9442 h 25527"/>
                  <a:gd name="connsiteX36" fmla="*/ 17485 w 22963"/>
                  <a:gd name="connsiteY36" fmla="*/ 8043 h 25527"/>
                  <a:gd name="connsiteX37" fmla="*/ 16086 w 22963"/>
                  <a:gd name="connsiteY37" fmla="*/ 5362 h 25527"/>
                  <a:gd name="connsiteX38" fmla="*/ 12589 w 22963"/>
                  <a:gd name="connsiteY38" fmla="*/ 4429 h 25527"/>
                  <a:gd name="connsiteX39" fmla="*/ 9558 w 22963"/>
                  <a:gd name="connsiteY39" fmla="*/ 5012 h 25527"/>
                  <a:gd name="connsiteX40" fmla="*/ 7343 w 22963"/>
                  <a:gd name="connsiteY40" fmla="*/ 6644 h 25527"/>
                  <a:gd name="connsiteX41" fmla="*/ 5945 w 22963"/>
                  <a:gd name="connsiteY41" fmla="*/ 8975 h 25527"/>
                  <a:gd name="connsiteX42" fmla="*/ 5362 w 22963"/>
                  <a:gd name="connsiteY42" fmla="*/ 11773 h 25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2963" h="25527">
                    <a:moveTo>
                      <a:pt x="21797" y="23080"/>
                    </a:moveTo>
                    <a:cubicBezTo>
                      <a:pt x="21564" y="23196"/>
                      <a:pt x="21215" y="23429"/>
                      <a:pt x="20632" y="23779"/>
                    </a:cubicBezTo>
                    <a:cubicBezTo>
                      <a:pt x="20049" y="24012"/>
                      <a:pt x="19466" y="24362"/>
                      <a:pt x="18650" y="24595"/>
                    </a:cubicBezTo>
                    <a:cubicBezTo>
                      <a:pt x="17834" y="24828"/>
                      <a:pt x="16902" y="25061"/>
                      <a:pt x="15853" y="25294"/>
                    </a:cubicBezTo>
                    <a:cubicBezTo>
                      <a:pt x="14804" y="25527"/>
                      <a:pt x="13638" y="25527"/>
                      <a:pt x="12472" y="25527"/>
                    </a:cubicBezTo>
                    <a:cubicBezTo>
                      <a:pt x="10724" y="25527"/>
                      <a:pt x="9092" y="25294"/>
                      <a:pt x="7577" y="24711"/>
                    </a:cubicBezTo>
                    <a:cubicBezTo>
                      <a:pt x="6061" y="24129"/>
                      <a:pt x="4779" y="23313"/>
                      <a:pt x="3613" y="22264"/>
                    </a:cubicBezTo>
                    <a:cubicBezTo>
                      <a:pt x="2448" y="21215"/>
                      <a:pt x="1632" y="19932"/>
                      <a:pt x="932" y="18300"/>
                    </a:cubicBezTo>
                    <a:cubicBezTo>
                      <a:pt x="233" y="16785"/>
                      <a:pt x="0" y="14920"/>
                      <a:pt x="0" y="12939"/>
                    </a:cubicBezTo>
                    <a:cubicBezTo>
                      <a:pt x="0" y="11074"/>
                      <a:pt x="350" y="9325"/>
                      <a:pt x="932" y="7693"/>
                    </a:cubicBezTo>
                    <a:cubicBezTo>
                      <a:pt x="1515" y="6061"/>
                      <a:pt x="2448" y="4779"/>
                      <a:pt x="3613" y="3613"/>
                    </a:cubicBezTo>
                    <a:cubicBezTo>
                      <a:pt x="4779" y="2448"/>
                      <a:pt x="6061" y="1632"/>
                      <a:pt x="7693" y="933"/>
                    </a:cubicBezTo>
                    <a:cubicBezTo>
                      <a:pt x="9208" y="350"/>
                      <a:pt x="10957" y="0"/>
                      <a:pt x="12822" y="0"/>
                    </a:cubicBezTo>
                    <a:cubicBezTo>
                      <a:pt x="14454" y="0"/>
                      <a:pt x="15853" y="233"/>
                      <a:pt x="17135" y="699"/>
                    </a:cubicBezTo>
                    <a:cubicBezTo>
                      <a:pt x="18417" y="1166"/>
                      <a:pt x="19466" y="1748"/>
                      <a:pt x="20282" y="2448"/>
                    </a:cubicBezTo>
                    <a:cubicBezTo>
                      <a:pt x="21098" y="3147"/>
                      <a:pt x="21797" y="3963"/>
                      <a:pt x="22264" y="5012"/>
                    </a:cubicBezTo>
                    <a:cubicBezTo>
                      <a:pt x="22730" y="5945"/>
                      <a:pt x="22963" y="6994"/>
                      <a:pt x="22963" y="8043"/>
                    </a:cubicBezTo>
                    <a:cubicBezTo>
                      <a:pt x="22963" y="9209"/>
                      <a:pt x="22730" y="10141"/>
                      <a:pt x="22380" y="11074"/>
                    </a:cubicBezTo>
                    <a:cubicBezTo>
                      <a:pt x="22031" y="12006"/>
                      <a:pt x="21215" y="12705"/>
                      <a:pt x="20282" y="13405"/>
                    </a:cubicBezTo>
                    <a:cubicBezTo>
                      <a:pt x="19233" y="14104"/>
                      <a:pt x="17834" y="14570"/>
                      <a:pt x="16086" y="14920"/>
                    </a:cubicBezTo>
                    <a:cubicBezTo>
                      <a:pt x="14337" y="15270"/>
                      <a:pt x="12123" y="15503"/>
                      <a:pt x="9442" y="15503"/>
                    </a:cubicBezTo>
                    <a:cubicBezTo>
                      <a:pt x="8859" y="15503"/>
                      <a:pt x="8276" y="15503"/>
                      <a:pt x="7693" y="15503"/>
                    </a:cubicBezTo>
                    <a:cubicBezTo>
                      <a:pt x="7110" y="15503"/>
                      <a:pt x="6528" y="15503"/>
                      <a:pt x="5945" y="15386"/>
                    </a:cubicBezTo>
                    <a:cubicBezTo>
                      <a:pt x="6178" y="17018"/>
                      <a:pt x="6994" y="18300"/>
                      <a:pt x="8276" y="19350"/>
                    </a:cubicBezTo>
                    <a:cubicBezTo>
                      <a:pt x="9558" y="20399"/>
                      <a:pt x="11423" y="20865"/>
                      <a:pt x="13871" y="20865"/>
                    </a:cubicBezTo>
                    <a:cubicBezTo>
                      <a:pt x="14687" y="20865"/>
                      <a:pt x="15386" y="20748"/>
                      <a:pt x="16086" y="20632"/>
                    </a:cubicBezTo>
                    <a:cubicBezTo>
                      <a:pt x="16785" y="20515"/>
                      <a:pt x="17368" y="20399"/>
                      <a:pt x="17951" y="20165"/>
                    </a:cubicBezTo>
                    <a:cubicBezTo>
                      <a:pt x="18534" y="19932"/>
                      <a:pt x="19000" y="19816"/>
                      <a:pt x="19350" y="19583"/>
                    </a:cubicBezTo>
                    <a:cubicBezTo>
                      <a:pt x="19699" y="19350"/>
                      <a:pt x="20049" y="19233"/>
                      <a:pt x="20165" y="19116"/>
                    </a:cubicBezTo>
                    <a:lnTo>
                      <a:pt x="21797" y="23080"/>
                    </a:lnTo>
                    <a:close/>
                    <a:moveTo>
                      <a:pt x="5362" y="11773"/>
                    </a:moveTo>
                    <a:cubicBezTo>
                      <a:pt x="6061" y="11773"/>
                      <a:pt x="6761" y="11773"/>
                      <a:pt x="7460" y="11773"/>
                    </a:cubicBezTo>
                    <a:cubicBezTo>
                      <a:pt x="8159" y="11773"/>
                      <a:pt x="8742" y="11773"/>
                      <a:pt x="9442" y="11773"/>
                    </a:cubicBezTo>
                    <a:cubicBezTo>
                      <a:pt x="11190" y="11773"/>
                      <a:pt x="12589" y="11656"/>
                      <a:pt x="13638" y="11423"/>
                    </a:cubicBezTo>
                    <a:cubicBezTo>
                      <a:pt x="14687" y="11190"/>
                      <a:pt x="15503" y="10957"/>
                      <a:pt x="16086" y="10607"/>
                    </a:cubicBezTo>
                    <a:cubicBezTo>
                      <a:pt x="16669" y="10258"/>
                      <a:pt x="17018" y="9908"/>
                      <a:pt x="17251" y="9442"/>
                    </a:cubicBezTo>
                    <a:cubicBezTo>
                      <a:pt x="17485" y="8975"/>
                      <a:pt x="17485" y="8509"/>
                      <a:pt x="17485" y="8043"/>
                    </a:cubicBezTo>
                    <a:cubicBezTo>
                      <a:pt x="17485" y="6877"/>
                      <a:pt x="17018" y="5945"/>
                      <a:pt x="16086" y="5362"/>
                    </a:cubicBezTo>
                    <a:cubicBezTo>
                      <a:pt x="15153" y="4779"/>
                      <a:pt x="13988" y="4429"/>
                      <a:pt x="12589" y="4429"/>
                    </a:cubicBezTo>
                    <a:cubicBezTo>
                      <a:pt x="11423" y="4429"/>
                      <a:pt x="10374" y="4663"/>
                      <a:pt x="9558" y="5012"/>
                    </a:cubicBezTo>
                    <a:cubicBezTo>
                      <a:pt x="8742" y="5478"/>
                      <a:pt x="7926" y="5945"/>
                      <a:pt x="7343" y="6644"/>
                    </a:cubicBezTo>
                    <a:cubicBezTo>
                      <a:pt x="6761" y="7344"/>
                      <a:pt x="6294" y="8159"/>
                      <a:pt x="5945" y="8975"/>
                    </a:cubicBezTo>
                    <a:cubicBezTo>
                      <a:pt x="5595" y="9908"/>
                      <a:pt x="5362" y="10840"/>
                      <a:pt x="5362" y="11773"/>
                    </a:cubicBez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1" name="Freeform: Shape 26">
                <a:extLst>
                  <a:ext uri="{FF2B5EF4-FFF2-40B4-BE49-F238E27FC236}">
                    <a16:creationId xmlns:a16="http://schemas.microsoft.com/office/drawing/2014/main" id="{10C0F2F4-F9A4-BBEA-A75B-E4521213493C}"/>
                  </a:ext>
                </a:extLst>
              </p:cNvPr>
              <p:cNvSpPr/>
              <p:nvPr/>
            </p:nvSpPr>
            <p:spPr>
              <a:xfrm>
                <a:off x="1091300" y="6550147"/>
                <a:ext cx="28441" cy="34502"/>
              </a:xfrm>
              <a:custGeom>
                <a:avLst/>
                <a:gdLst>
                  <a:gd name="connsiteX0" fmla="*/ 28441 w 28441"/>
                  <a:gd name="connsiteY0" fmla="*/ 31356 h 34502"/>
                  <a:gd name="connsiteX1" fmla="*/ 27043 w 28441"/>
                  <a:gd name="connsiteY1" fmla="*/ 32288 h 34502"/>
                  <a:gd name="connsiteX2" fmla="*/ 24711 w 28441"/>
                  <a:gd name="connsiteY2" fmla="*/ 33337 h 34502"/>
                  <a:gd name="connsiteX3" fmla="*/ 21448 w 28441"/>
                  <a:gd name="connsiteY3" fmla="*/ 34153 h 34502"/>
                  <a:gd name="connsiteX4" fmla="*/ 17135 w 28441"/>
                  <a:gd name="connsiteY4" fmla="*/ 34503 h 34502"/>
                  <a:gd name="connsiteX5" fmla="*/ 10607 w 28441"/>
                  <a:gd name="connsiteY5" fmla="*/ 33337 h 34502"/>
                  <a:gd name="connsiteX6" fmla="*/ 5129 w 28441"/>
                  <a:gd name="connsiteY6" fmla="*/ 30073 h 34502"/>
                  <a:gd name="connsiteX7" fmla="*/ 1399 w 28441"/>
                  <a:gd name="connsiteY7" fmla="*/ 24711 h 34502"/>
                  <a:gd name="connsiteX8" fmla="*/ 0 w 28441"/>
                  <a:gd name="connsiteY8" fmla="*/ 17368 h 34502"/>
                  <a:gd name="connsiteX9" fmla="*/ 1282 w 28441"/>
                  <a:gd name="connsiteY9" fmla="*/ 10024 h 34502"/>
                  <a:gd name="connsiteX10" fmla="*/ 4896 w 28441"/>
                  <a:gd name="connsiteY10" fmla="*/ 4546 h 34502"/>
                  <a:gd name="connsiteX11" fmla="*/ 10258 w 28441"/>
                  <a:gd name="connsiteY11" fmla="*/ 1166 h 34502"/>
                  <a:gd name="connsiteX12" fmla="*/ 16902 w 28441"/>
                  <a:gd name="connsiteY12" fmla="*/ 0 h 34502"/>
                  <a:gd name="connsiteX13" fmla="*/ 22380 w 28441"/>
                  <a:gd name="connsiteY13" fmla="*/ 583 h 34502"/>
                  <a:gd name="connsiteX14" fmla="*/ 25761 w 28441"/>
                  <a:gd name="connsiteY14" fmla="*/ 1982 h 34502"/>
                  <a:gd name="connsiteX15" fmla="*/ 27509 w 28441"/>
                  <a:gd name="connsiteY15" fmla="*/ 3730 h 34502"/>
                  <a:gd name="connsiteX16" fmla="*/ 27975 w 28441"/>
                  <a:gd name="connsiteY16" fmla="*/ 5245 h 34502"/>
                  <a:gd name="connsiteX17" fmla="*/ 27742 w 28441"/>
                  <a:gd name="connsiteY17" fmla="*/ 6411 h 34502"/>
                  <a:gd name="connsiteX18" fmla="*/ 27159 w 28441"/>
                  <a:gd name="connsiteY18" fmla="*/ 7460 h 34502"/>
                  <a:gd name="connsiteX19" fmla="*/ 26460 w 28441"/>
                  <a:gd name="connsiteY19" fmla="*/ 8276 h 34502"/>
                  <a:gd name="connsiteX20" fmla="*/ 25761 w 28441"/>
                  <a:gd name="connsiteY20" fmla="*/ 8742 h 34502"/>
                  <a:gd name="connsiteX21" fmla="*/ 24478 w 28441"/>
                  <a:gd name="connsiteY21" fmla="*/ 7577 h 34502"/>
                  <a:gd name="connsiteX22" fmla="*/ 22497 w 28441"/>
                  <a:gd name="connsiteY22" fmla="*/ 6411 h 34502"/>
                  <a:gd name="connsiteX23" fmla="*/ 19932 w 28441"/>
                  <a:gd name="connsiteY23" fmla="*/ 5478 h 34502"/>
                  <a:gd name="connsiteX24" fmla="*/ 16902 w 28441"/>
                  <a:gd name="connsiteY24" fmla="*/ 5129 h 34502"/>
                  <a:gd name="connsiteX25" fmla="*/ 12472 w 28441"/>
                  <a:gd name="connsiteY25" fmla="*/ 5945 h 34502"/>
                  <a:gd name="connsiteX26" fmla="*/ 8975 w 28441"/>
                  <a:gd name="connsiteY26" fmla="*/ 8393 h 34502"/>
                  <a:gd name="connsiteX27" fmla="*/ 6644 w 28441"/>
                  <a:gd name="connsiteY27" fmla="*/ 12239 h 34502"/>
                  <a:gd name="connsiteX28" fmla="*/ 5828 w 28441"/>
                  <a:gd name="connsiteY28" fmla="*/ 17368 h 34502"/>
                  <a:gd name="connsiteX29" fmla="*/ 6761 w 28441"/>
                  <a:gd name="connsiteY29" fmla="*/ 22497 h 34502"/>
                  <a:gd name="connsiteX30" fmla="*/ 9209 w 28441"/>
                  <a:gd name="connsiteY30" fmla="*/ 26227 h 34502"/>
                  <a:gd name="connsiteX31" fmla="*/ 12939 w 28441"/>
                  <a:gd name="connsiteY31" fmla="*/ 28442 h 34502"/>
                  <a:gd name="connsiteX32" fmla="*/ 17601 w 28441"/>
                  <a:gd name="connsiteY32" fmla="*/ 29257 h 34502"/>
                  <a:gd name="connsiteX33" fmla="*/ 22730 w 28441"/>
                  <a:gd name="connsiteY33" fmla="*/ 28442 h 34502"/>
                  <a:gd name="connsiteX34" fmla="*/ 25877 w 28441"/>
                  <a:gd name="connsiteY34" fmla="*/ 27043 h 34502"/>
                  <a:gd name="connsiteX35" fmla="*/ 28441 w 28441"/>
                  <a:gd name="connsiteY35" fmla="*/ 31356 h 34502"/>
                  <a:gd name="connsiteX36" fmla="*/ 28441 w 28441"/>
                  <a:gd name="connsiteY36" fmla="*/ 31356 h 34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8441" h="34502">
                    <a:moveTo>
                      <a:pt x="28441" y="31356"/>
                    </a:moveTo>
                    <a:cubicBezTo>
                      <a:pt x="28092" y="31589"/>
                      <a:pt x="27626" y="31938"/>
                      <a:pt x="27043" y="32288"/>
                    </a:cubicBezTo>
                    <a:cubicBezTo>
                      <a:pt x="26460" y="32638"/>
                      <a:pt x="25644" y="32987"/>
                      <a:pt x="24711" y="33337"/>
                    </a:cubicBezTo>
                    <a:cubicBezTo>
                      <a:pt x="23779" y="33687"/>
                      <a:pt x="22730" y="33920"/>
                      <a:pt x="21448" y="34153"/>
                    </a:cubicBezTo>
                    <a:cubicBezTo>
                      <a:pt x="20165" y="34386"/>
                      <a:pt x="18767" y="34503"/>
                      <a:pt x="17135" y="34503"/>
                    </a:cubicBezTo>
                    <a:cubicBezTo>
                      <a:pt x="14804" y="34503"/>
                      <a:pt x="12589" y="34153"/>
                      <a:pt x="10607" y="33337"/>
                    </a:cubicBezTo>
                    <a:cubicBezTo>
                      <a:pt x="8509" y="32638"/>
                      <a:pt x="6761" y="31472"/>
                      <a:pt x="5129" y="30073"/>
                    </a:cubicBezTo>
                    <a:cubicBezTo>
                      <a:pt x="3497" y="28675"/>
                      <a:pt x="2331" y="26810"/>
                      <a:pt x="1399" y="24711"/>
                    </a:cubicBezTo>
                    <a:cubicBezTo>
                      <a:pt x="466" y="22613"/>
                      <a:pt x="0" y="20165"/>
                      <a:pt x="0" y="17368"/>
                    </a:cubicBezTo>
                    <a:cubicBezTo>
                      <a:pt x="0" y="14570"/>
                      <a:pt x="466" y="12123"/>
                      <a:pt x="1282" y="10024"/>
                    </a:cubicBezTo>
                    <a:cubicBezTo>
                      <a:pt x="2215" y="7810"/>
                      <a:pt x="3380" y="6061"/>
                      <a:pt x="4896" y="4546"/>
                    </a:cubicBezTo>
                    <a:cubicBezTo>
                      <a:pt x="6411" y="3031"/>
                      <a:pt x="8276" y="1982"/>
                      <a:pt x="10258" y="1166"/>
                    </a:cubicBezTo>
                    <a:cubicBezTo>
                      <a:pt x="12356" y="350"/>
                      <a:pt x="14570" y="0"/>
                      <a:pt x="16902" y="0"/>
                    </a:cubicBezTo>
                    <a:cubicBezTo>
                      <a:pt x="19116" y="0"/>
                      <a:pt x="20981" y="233"/>
                      <a:pt x="22380" y="583"/>
                    </a:cubicBezTo>
                    <a:cubicBezTo>
                      <a:pt x="23779" y="933"/>
                      <a:pt x="24945" y="1399"/>
                      <a:pt x="25761" y="1982"/>
                    </a:cubicBezTo>
                    <a:cubicBezTo>
                      <a:pt x="26576" y="2564"/>
                      <a:pt x="27159" y="3147"/>
                      <a:pt x="27509" y="3730"/>
                    </a:cubicBezTo>
                    <a:cubicBezTo>
                      <a:pt x="27859" y="4313"/>
                      <a:pt x="27975" y="4779"/>
                      <a:pt x="27975" y="5245"/>
                    </a:cubicBezTo>
                    <a:cubicBezTo>
                      <a:pt x="27975" y="5712"/>
                      <a:pt x="27859" y="6061"/>
                      <a:pt x="27742" y="6411"/>
                    </a:cubicBezTo>
                    <a:cubicBezTo>
                      <a:pt x="27626" y="6761"/>
                      <a:pt x="27392" y="7110"/>
                      <a:pt x="27159" y="7460"/>
                    </a:cubicBezTo>
                    <a:cubicBezTo>
                      <a:pt x="26926" y="7810"/>
                      <a:pt x="26693" y="8043"/>
                      <a:pt x="26460" y="8276"/>
                    </a:cubicBezTo>
                    <a:cubicBezTo>
                      <a:pt x="26227" y="8509"/>
                      <a:pt x="25994" y="8626"/>
                      <a:pt x="25761" y="8742"/>
                    </a:cubicBezTo>
                    <a:cubicBezTo>
                      <a:pt x="25411" y="8393"/>
                      <a:pt x="25061" y="8043"/>
                      <a:pt x="24478" y="7577"/>
                    </a:cubicBezTo>
                    <a:cubicBezTo>
                      <a:pt x="23895" y="7110"/>
                      <a:pt x="23313" y="6761"/>
                      <a:pt x="22497" y="6411"/>
                    </a:cubicBezTo>
                    <a:cubicBezTo>
                      <a:pt x="21797" y="6061"/>
                      <a:pt x="20865" y="5712"/>
                      <a:pt x="19932" y="5478"/>
                    </a:cubicBezTo>
                    <a:cubicBezTo>
                      <a:pt x="19000" y="5245"/>
                      <a:pt x="17951" y="5129"/>
                      <a:pt x="16902" y="5129"/>
                    </a:cubicBezTo>
                    <a:cubicBezTo>
                      <a:pt x="15270" y="5129"/>
                      <a:pt x="13871" y="5362"/>
                      <a:pt x="12472" y="5945"/>
                    </a:cubicBezTo>
                    <a:cubicBezTo>
                      <a:pt x="11074" y="6528"/>
                      <a:pt x="9908" y="7344"/>
                      <a:pt x="8975" y="8393"/>
                    </a:cubicBezTo>
                    <a:cubicBezTo>
                      <a:pt x="7926" y="9442"/>
                      <a:pt x="7227" y="10724"/>
                      <a:pt x="6644" y="12239"/>
                    </a:cubicBezTo>
                    <a:cubicBezTo>
                      <a:pt x="6061" y="13754"/>
                      <a:pt x="5828" y="15503"/>
                      <a:pt x="5828" y="17368"/>
                    </a:cubicBezTo>
                    <a:cubicBezTo>
                      <a:pt x="5828" y="19350"/>
                      <a:pt x="6178" y="20981"/>
                      <a:pt x="6761" y="22497"/>
                    </a:cubicBezTo>
                    <a:cubicBezTo>
                      <a:pt x="7343" y="24012"/>
                      <a:pt x="8159" y="25178"/>
                      <a:pt x="9209" y="26227"/>
                    </a:cubicBezTo>
                    <a:cubicBezTo>
                      <a:pt x="10258" y="27276"/>
                      <a:pt x="11540" y="27975"/>
                      <a:pt x="12939" y="28442"/>
                    </a:cubicBezTo>
                    <a:cubicBezTo>
                      <a:pt x="14337" y="28908"/>
                      <a:pt x="15969" y="29257"/>
                      <a:pt x="17601" y="29257"/>
                    </a:cubicBezTo>
                    <a:cubicBezTo>
                      <a:pt x="19583" y="29257"/>
                      <a:pt x="21215" y="29024"/>
                      <a:pt x="22730" y="28442"/>
                    </a:cubicBezTo>
                    <a:cubicBezTo>
                      <a:pt x="24129" y="27975"/>
                      <a:pt x="25178" y="27509"/>
                      <a:pt x="25877" y="27043"/>
                    </a:cubicBezTo>
                    <a:lnTo>
                      <a:pt x="28441" y="31356"/>
                    </a:lnTo>
                    <a:lnTo>
                      <a:pt x="28441" y="31356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2" name="Freeform: Shape 27">
                <a:extLst>
                  <a:ext uri="{FF2B5EF4-FFF2-40B4-BE49-F238E27FC236}">
                    <a16:creationId xmlns:a16="http://schemas.microsoft.com/office/drawing/2014/main" id="{580D7447-7D7A-78E2-B1EA-FD70A453997D}"/>
                  </a:ext>
                </a:extLst>
              </p:cNvPr>
              <p:cNvSpPr/>
              <p:nvPr/>
            </p:nvSpPr>
            <p:spPr>
              <a:xfrm>
                <a:off x="1122073" y="6559122"/>
                <a:ext cx="22263" cy="25410"/>
              </a:xfrm>
              <a:custGeom>
                <a:avLst/>
                <a:gdLst>
                  <a:gd name="connsiteX0" fmla="*/ 22264 w 22263"/>
                  <a:gd name="connsiteY0" fmla="*/ 24595 h 25410"/>
                  <a:gd name="connsiteX1" fmla="*/ 20748 w 22263"/>
                  <a:gd name="connsiteY1" fmla="*/ 24828 h 25410"/>
                  <a:gd name="connsiteX2" fmla="*/ 18417 w 22263"/>
                  <a:gd name="connsiteY2" fmla="*/ 25061 h 25410"/>
                  <a:gd name="connsiteX3" fmla="*/ 15386 w 22263"/>
                  <a:gd name="connsiteY3" fmla="*/ 25294 h 25410"/>
                  <a:gd name="connsiteX4" fmla="*/ 11889 w 22263"/>
                  <a:gd name="connsiteY4" fmla="*/ 25411 h 25410"/>
                  <a:gd name="connsiteX5" fmla="*/ 5945 w 22263"/>
                  <a:gd name="connsiteY5" fmla="*/ 24711 h 25410"/>
                  <a:gd name="connsiteX6" fmla="*/ 2331 w 22263"/>
                  <a:gd name="connsiteY6" fmla="*/ 22963 h 25410"/>
                  <a:gd name="connsiteX7" fmla="*/ 466 w 22263"/>
                  <a:gd name="connsiteY7" fmla="*/ 20515 h 25410"/>
                  <a:gd name="connsiteX8" fmla="*/ 0 w 22263"/>
                  <a:gd name="connsiteY8" fmla="*/ 17601 h 25410"/>
                  <a:gd name="connsiteX9" fmla="*/ 583 w 22263"/>
                  <a:gd name="connsiteY9" fmla="*/ 14104 h 25410"/>
                  <a:gd name="connsiteX10" fmla="*/ 2448 w 22263"/>
                  <a:gd name="connsiteY10" fmla="*/ 11656 h 25410"/>
                  <a:gd name="connsiteX11" fmla="*/ 5945 w 22263"/>
                  <a:gd name="connsiteY11" fmla="*/ 10141 h 25410"/>
                  <a:gd name="connsiteX12" fmla="*/ 11190 w 22263"/>
                  <a:gd name="connsiteY12" fmla="*/ 9675 h 25410"/>
                  <a:gd name="connsiteX13" fmla="*/ 14570 w 22263"/>
                  <a:gd name="connsiteY13" fmla="*/ 9791 h 25410"/>
                  <a:gd name="connsiteX14" fmla="*/ 16902 w 22263"/>
                  <a:gd name="connsiteY14" fmla="*/ 10024 h 25410"/>
                  <a:gd name="connsiteX15" fmla="*/ 16319 w 22263"/>
                  <a:gd name="connsiteY15" fmla="*/ 7227 h 25410"/>
                  <a:gd name="connsiteX16" fmla="*/ 14804 w 22263"/>
                  <a:gd name="connsiteY16" fmla="*/ 5478 h 25410"/>
                  <a:gd name="connsiteX17" fmla="*/ 12589 w 22263"/>
                  <a:gd name="connsiteY17" fmla="*/ 4663 h 25410"/>
                  <a:gd name="connsiteX18" fmla="*/ 9675 w 22263"/>
                  <a:gd name="connsiteY18" fmla="*/ 4429 h 25410"/>
                  <a:gd name="connsiteX19" fmla="*/ 5362 w 22263"/>
                  <a:gd name="connsiteY19" fmla="*/ 5012 h 25410"/>
                  <a:gd name="connsiteX20" fmla="*/ 3264 w 22263"/>
                  <a:gd name="connsiteY20" fmla="*/ 6061 h 25410"/>
                  <a:gd name="connsiteX21" fmla="*/ 2448 w 22263"/>
                  <a:gd name="connsiteY21" fmla="*/ 5129 h 25410"/>
                  <a:gd name="connsiteX22" fmla="*/ 1982 w 22263"/>
                  <a:gd name="connsiteY22" fmla="*/ 3497 h 25410"/>
                  <a:gd name="connsiteX23" fmla="*/ 2331 w 22263"/>
                  <a:gd name="connsiteY23" fmla="*/ 2215 h 25410"/>
                  <a:gd name="connsiteX24" fmla="*/ 3613 w 22263"/>
                  <a:gd name="connsiteY24" fmla="*/ 1049 h 25410"/>
                  <a:gd name="connsiteX25" fmla="*/ 5945 w 22263"/>
                  <a:gd name="connsiteY25" fmla="*/ 233 h 25410"/>
                  <a:gd name="connsiteX26" fmla="*/ 9675 w 22263"/>
                  <a:gd name="connsiteY26" fmla="*/ 0 h 25410"/>
                  <a:gd name="connsiteX27" fmla="*/ 14687 w 22263"/>
                  <a:gd name="connsiteY27" fmla="*/ 583 h 25410"/>
                  <a:gd name="connsiteX28" fmla="*/ 18534 w 22263"/>
                  <a:gd name="connsiteY28" fmla="*/ 2331 h 25410"/>
                  <a:gd name="connsiteX29" fmla="*/ 21098 w 22263"/>
                  <a:gd name="connsiteY29" fmla="*/ 5478 h 25410"/>
                  <a:gd name="connsiteX30" fmla="*/ 22031 w 22263"/>
                  <a:gd name="connsiteY30" fmla="*/ 10258 h 25410"/>
                  <a:gd name="connsiteX31" fmla="*/ 22031 w 22263"/>
                  <a:gd name="connsiteY31" fmla="*/ 24595 h 25410"/>
                  <a:gd name="connsiteX32" fmla="*/ 17018 w 22263"/>
                  <a:gd name="connsiteY32" fmla="*/ 13871 h 25410"/>
                  <a:gd name="connsiteX33" fmla="*/ 15270 w 22263"/>
                  <a:gd name="connsiteY33" fmla="*/ 13638 h 25410"/>
                  <a:gd name="connsiteX34" fmla="*/ 11423 w 22263"/>
                  <a:gd name="connsiteY34" fmla="*/ 13405 h 25410"/>
                  <a:gd name="connsiteX35" fmla="*/ 6761 w 22263"/>
                  <a:gd name="connsiteY35" fmla="*/ 14337 h 25410"/>
                  <a:gd name="connsiteX36" fmla="*/ 5362 w 22263"/>
                  <a:gd name="connsiteY36" fmla="*/ 17368 h 25410"/>
                  <a:gd name="connsiteX37" fmla="*/ 5712 w 22263"/>
                  <a:gd name="connsiteY37" fmla="*/ 19000 h 25410"/>
                  <a:gd name="connsiteX38" fmla="*/ 6761 w 22263"/>
                  <a:gd name="connsiteY38" fmla="*/ 20166 h 25410"/>
                  <a:gd name="connsiteX39" fmla="*/ 8742 w 22263"/>
                  <a:gd name="connsiteY39" fmla="*/ 20981 h 25410"/>
                  <a:gd name="connsiteX40" fmla="*/ 11889 w 22263"/>
                  <a:gd name="connsiteY40" fmla="*/ 21215 h 25410"/>
                  <a:gd name="connsiteX41" fmla="*/ 15270 w 22263"/>
                  <a:gd name="connsiteY41" fmla="*/ 21098 h 25410"/>
                  <a:gd name="connsiteX42" fmla="*/ 16902 w 22263"/>
                  <a:gd name="connsiteY42" fmla="*/ 20865 h 25410"/>
                  <a:gd name="connsiteX43" fmla="*/ 16902 w 22263"/>
                  <a:gd name="connsiteY43" fmla="*/ 13871 h 25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2263" h="25410">
                    <a:moveTo>
                      <a:pt x="22264" y="24595"/>
                    </a:moveTo>
                    <a:cubicBezTo>
                      <a:pt x="21914" y="24711"/>
                      <a:pt x="21448" y="24711"/>
                      <a:pt x="20748" y="24828"/>
                    </a:cubicBezTo>
                    <a:cubicBezTo>
                      <a:pt x="20049" y="24945"/>
                      <a:pt x="19233" y="24945"/>
                      <a:pt x="18417" y="25061"/>
                    </a:cubicBezTo>
                    <a:cubicBezTo>
                      <a:pt x="17485" y="25178"/>
                      <a:pt x="16552" y="25178"/>
                      <a:pt x="15386" y="25294"/>
                    </a:cubicBezTo>
                    <a:cubicBezTo>
                      <a:pt x="14221" y="25411"/>
                      <a:pt x="13055" y="25411"/>
                      <a:pt x="11889" y="25411"/>
                    </a:cubicBezTo>
                    <a:cubicBezTo>
                      <a:pt x="9442" y="25411"/>
                      <a:pt x="7460" y="25178"/>
                      <a:pt x="5945" y="24711"/>
                    </a:cubicBezTo>
                    <a:cubicBezTo>
                      <a:pt x="4429" y="24245"/>
                      <a:pt x="3147" y="23662"/>
                      <a:pt x="2331" y="22963"/>
                    </a:cubicBezTo>
                    <a:cubicBezTo>
                      <a:pt x="1399" y="22264"/>
                      <a:pt x="816" y="21448"/>
                      <a:pt x="466" y="20515"/>
                    </a:cubicBezTo>
                    <a:cubicBezTo>
                      <a:pt x="116" y="19583"/>
                      <a:pt x="0" y="18650"/>
                      <a:pt x="0" y="17601"/>
                    </a:cubicBezTo>
                    <a:cubicBezTo>
                      <a:pt x="0" y="16319"/>
                      <a:pt x="233" y="15153"/>
                      <a:pt x="583" y="14104"/>
                    </a:cubicBezTo>
                    <a:cubicBezTo>
                      <a:pt x="932" y="13172"/>
                      <a:pt x="1632" y="12239"/>
                      <a:pt x="2448" y="11656"/>
                    </a:cubicBezTo>
                    <a:cubicBezTo>
                      <a:pt x="3380" y="10957"/>
                      <a:pt x="4546" y="10491"/>
                      <a:pt x="5945" y="10141"/>
                    </a:cubicBezTo>
                    <a:cubicBezTo>
                      <a:pt x="7343" y="9791"/>
                      <a:pt x="9092" y="9675"/>
                      <a:pt x="11190" y="9675"/>
                    </a:cubicBezTo>
                    <a:cubicBezTo>
                      <a:pt x="12356" y="9675"/>
                      <a:pt x="13521" y="9675"/>
                      <a:pt x="14570" y="9791"/>
                    </a:cubicBezTo>
                    <a:cubicBezTo>
                      <a:pt x="15619" y="9908"/>
                      <a:pt x="16435" y="9908"/>
                      <a:pt x="16902" y="10024"/>
                    </a:cubicBezTo>
                    <a:cubicBezTo>
                      <a:pt x="16902" y="8859"/>
                      <a:pt x="16669" y="8043"/>
                      <a:pt x="16319" y="7227"/>
                    </a:cubicBezTo>
                    <a:cubicBezTo>
                      <a:pt x="15969" y="6528"/>
                      <a:pt x="15503" y="5945"/>
                      <a:pt x="14804" y="5478"/>
                    </a:cubicBezTo>
                    <a:cubicBezTo>
                      <a:pt x="14221" y="5012"/>
                      <a:pt x="13405" y="4779"/>
                      <a:pt x="12589" y="4663"/>
                    </a:cubicBezTo>
                    <a:cubicBezTo>
                      <a:pt x="11773" y="4546"/>
                      <a:pt x="10724" y="4429"/>
                      <a:pt x="9675" y="4429"/>
                    </a:cubicBezTo>
                    <a:cubicBezTo>
                      <a:pt x="7926" y="4429"/>
                      <a:pt x="6528" y="4663"/>
                      <a:pt x="5362" y="5012"/>
                    </a:cubicBezTo>
                    <a:cubicBezTo>
                      <a:pt x="4313" y="5478"/>
                      <a:pt x="3613" y="5828"/>
                      <a:pt x="3264" y="6061"/>
                    </a:cubicBezTo>
                    <a:cubicBezTo>
                      <a:pt x="3031" y="5945"/>
                      <a:pt x="2798" y="5595"/>
                      <a:pt x="2448" y="5129"/>
                    </a:cubicBezTo>
                    <a:cubicBezTo>
                      <a:pt x="2098" y="4663"/>
                      <a:pt x="1982" y="4196"/>
                      <a:pt x="1982" y="3497"/>
                    </a:cubicBezTo>
                    <a:cubicBezTo>
                      <a:pt x="1982" y="3031"/>
                      <a:pt x="2098" y="2564"/>
                      <a:pt x="2331" y="2215"/>
                    </a:cubicBezTo>
                    <a:cubicBezTo>
                      <a:pt x="2564" y="1748"/>
                      <a:pt x="3031" y="1399"/>
                      <a:pt x="3613" y="1049"/>
                    </a:cubicBezTo>
                    <a:cubicBezTo>
                      <a:pt x="4196" y="699"/>
                      <a:pt x="5012" y="466"/>
                      <a:pt x="5945" y="233"/>
                    </a:cubicBezTo>
                    <a:cubicBezTo>
                      <a:pt x="6994" y="0"/>
                      <a:pt x="8159" y="0"/>
                      <a:pt x="9675" y="0"/>
                    </a:cubicBezTo>
                    <a:cubicBezTo>
                      <a:pt x="11540" y="0"/>
                      <a:pt x="13172" y="233"/>
                      <a:pt x="14687" y="583"/>
                    </a:cubicBezTo>
                    <a:cubicBezTo>
                      <a:pt x="16202" y="933"/>
                      <a:pt x="17485" y="1515"/>
                      <a:pt x="18534" y="2331"/>
                    </a:cubicBezTo>
                    <a:cubicBezTo>
                      <a:pt x="19583" y="3147"/>
                      <a:pt x="20515" y="4196"/>
                      <a:pt x="21098" y="5478"/>
                    </a:cubicBezTo>
                    <a:cubicBezTo>
                      <a:pt x="21681" y="6761"/>
                      <a:pt x="22031" y="8393"/>
                      <a:pt x="22031" y="10258"/>
                    </a:cubicBezTo>
                    <a:lnTo>
                      <a:pt x="22031" y="24595"/>
                    </a:lnTo>
                    <a:close/>
                    <a:moveTo>
                      <a:pt x="17018" y="13871"/>
                    </a:moveTo>
                    <a:cubicBezTo>
                      <a:pt x="16669" y="13755"/>
                      <a:pt x="16086" y="13755"/>
                      <a:pt x="15270" y="13638"/>
                    </a:cubicBezTo>
                    <a:cubicBezTo>
                      <a:pt x="14454" y="13521"/>
                      <a:pt x="13172" y="13405"/>
                      <a:pt x="11423" y="13405"/>
                    </a:cubicBezTo>
                    <a:cubicBezTo>
                      <a:pt x="9325" y="13405"/>
                      <a:pt x="7810" y="13755"/>
                      <a:pt x="6761" y="14337"/>
                    </a:cubicBezTo>
                    <a:cubicBezTo>
                      <a:pt x="5828" y="15037"/>
                      <a:pt x="5362" y="15969"/>
                      <a:pt x="5362" y="17368"/>
                    </a:cubicBezTo>
                    <a:cubicBezTo>
                      <a:pt x="5362" y="17951"/>
                      <a:pt x="5479" y="18417"/>
                      <a:pt x="5712" y="19000"/>
                    </a:cubicBezTo>
                    <a:cubicBezTo>
                      <a:pt x="5945" y="19466"/>
                      <a:pt x="6294" y="19932"/>
                      <a:pt x="6761" y="20166"/>
                    </a:cubicBezTo>
                    <a:cubicBezTo>
                      <a:pt x="7227" y="20515"/>
                      <a:pt x="7926" y="20748"/>
                      <a:pt x="8742" y="20981"/>
                    </a:cubicBezTo>
                    <a:cubicBezTo>
                      <a:pt x="9558" y="21215"/>
                      <a:pt x="10724" y="21215"/>
                      <a:pt x="11889" y="21215"/>
                    </a:cubicBezTo>
                    <a:cubicBezTo>
                      <a:pt x="13288" y="21215"/>
                      <a:pt x="14454" y="21215"/>
                      <a:pt x="15270" y="21098"/>
                    </a:cubicBezTo>
                    <a:cubicBezTo>
                      <a:pt x="16086" y="20981"/>
                      <a:pt x="16669" y="20865"/>
                      <a:pt x="16902" y="20865"/>
                    </a:cubicBezTo>
                    <a:lnTo>
                      <a:pt x="16902" y="13871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3" name="Freeform: Shape 28">
                <a:extLst>
                  <a:ext uri="{FF2B5EF4-FFF2-40B4-BE49-F238E27FC236}">
                    <a16:creationId xmlns:a16="http://schemas.microsoft.com/office/drawing/2014/main" id="{C5C6ECE3-2060-5D13-B49D-F9D0E871407C}"/>
                  </a:ext>
                </a:extLst>
              </p:cNvPr>
              <p:cNvSpPr/>
              <p:nvPr/>
            </p:nvSpPr>
            <p:spPr>
              <a:xfrm>
                <a:off x="1149815" y="6559122"/>
                <a:ext cx="16668" cy="24711"/>
              </a:xfrm>
              <a:custGeom>
                <a:avLst/>
                <a:gdLst>
                  <a:gd name="connsiteX0" fmla="*/ 0 w 16668"/>
                  <a:gd name="connsiteY0" fmla="*/ 9209 h 24711"/>
                  <a:gd name="connsiteX1" fmla="*/ 2681 w 16668"/>
                  <a:gd name="connsiteY1" fmla="*/ 2448 h 24711"/>
                  <a:gd name="connsiteX2" fmla="*/ 10024 w 16668"/>
                  <a:gd name="connsiteY2" fmla="*/ 0 h 24711"/>
                  <a:gd name="connsiteX3" fmla="*/ 14804 w 16668"/>
                  <a:gd name="connsiteY3" fmla="*/ 816 h 24711"/>
                  <a:gd name="connsiteX4" fmla="*/ 16669 w 16668"/>
                  <a:gd name="connsiteY4" fmla="*/ 3380 h 24711"/>
                  <a:gd name="connsiteX5" fmla="*/ 16202 w 16668"/>
                  <a:gd name="connsiteY5" fmla="*/ 5012 h 24711"/>
                  <a:gd name="connsiteX6" fmla="*/ 15503 w 16668"/>
                  <a:gd name="connsiteY6" fmla="*/ 5945 h 24711"/>
                  <a:gd name="connsiteX7" fmla="*/ 13521 w 16668"/>
                  <a:gd name="connsiteY7" fmla="*/ 5245 h 24711"/>
                  <a:gd name="connsiteX8" fmla="*/ 10840 w 16668"/>
                  <a:gd name="connsiteY8" fmla="*/ 4896 h 24711"/>
                  <a:gd name="connsiteX9" fmla="*/ 5362 w 16668"/>
                  <a:gd name="connsiteY9" fmla="*/ 10840 h 24711"/>
                  <a:gd name="connsiteX10" fmla="*/ 5362 w 16668"/>
                  <a:gd name="connsiteY10" fmla="*/ 24711 h 24711"/>
                  <a:gd name="connsiteX11" fmla="*/ 0 w 16668"/>
                  <a:gd name="connsiteY11" fmla="*/ 24711 h 24711"/>
                  <a:gd name="connsiteX12" fmla="*/ 0 w 16668"/>
                  <a:gd name="connsiteY12" fmla="*/ 9209 h 2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668" h="24711">
                    <a:moveTo>
                      <a:pt x="0" y="9209"/>
                    </a:moveTo>
                    <a:cubicBezTo>
                      <a:pt x="0" y="6294"/>
                      <a:pt x="933" y="3963"/>
                      <a:pt x="2681" y="2448"/>
                    </a:cubicBezTo>
                    <a:cubicBezTo>
                      <a:pt x="4429" y="816"/>
                      <a:pt x="6877" y="0"/>
                      <a:pt x="10024" y="0"/>
                    </a:cubicBezTo>
                    <a:cubicBezTo>
                      <a:pt x="12006" y="0"/>
                      <a:pt x="13638" y="233"/>
                      <a:pt x="14804" y="816"/>
                    </a:cubicBezTo>
                    <a:cubicBezTo>
                      <a:pt x="16086" y="1399"/>
                      <a:pt x="16669" y="2215"/>
                      <a:pt x="16669" y="3380"/>
                    </a:cubicBezTo>
                    <a:cubicBezTo>
                      <a:pt x="16669" y="3963"/>
                      <a:pt x="16552" y="4429"/>
                      <a:pt x="16202" y="5012"/>
                    </a:cubicBezTo>
                    <a:cubicBezTo>
                      <a:pt x="15853" y="5478"/>
                      <a:pt x="15620" y="5828"/>
                      <a:pt x="15503" y="5945"/>
                    </a:cubicBezTo>
                    <a:cubicBezTo>
                      <a:pt x="14920" y="5712"/>
                      <a:pt x="14337" y="5478"/>
                      <a:pt x="13521" y="5245"/>
                    </a:cubicBezTo>
                    <a:cubicBezTo>
                      <a:pt x="12705" y="5012"/>
                      <a:pt x="11890" y="4896"/>
                      <a:pt x="10840" y="4896"/>
                    </a:cubicBezTo>
                    <a:cubicBezTo>
                      <a:pt x="7227" y="4896"/>
                      <a:pt x="5362" y="6877"/>
                      <a:pt x="5362" y="10840"/>
                    </a:cubicBezTo>
                    <a:lnTo>
                      <a:pt x="5362" y="24711"/>
                    </a:lnTo>
                    <a:lnTo>
                      <a:pt x="0" y="24711"/>
                    </a:lnTo>
                    <a:lnTo>
                      <a:pt x="0" y="9209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4" name="Freeform: Shape 29">
                <a:extLst>
                  <a:ext uri="{FF2B5EF4-FFF2-40B4-BE49-F238E27FC236}">
                    <a16:creationId xmlns:a16="http://schemas.microsoft.com/office/drawing/2014/main" id="{9440876C-B30C-59BD-9F5E-2A41D9DC04F9}"/>
                  </a:ext>
                </a:extLst>
              </p:cNvPr>
              <p:cNvSpPr/>
              <p:nvPr/>
            </p:nvSpPr>
            <p:spPr>
              <a:xfrm>
                <a:off x="1167883" y="6558889"/>
                <a:ext cx="22963" cy="25527"/>
              </a:xfrm>
              <a:custGeom>
                <a:avLst/>
                <a:gdLst>
                  <a:gd name="connsiteX0" fmla="*/ 21797 w 22963"/>
                  <a:gd name="connsiteY0" fmla="*/ 23080 h 25527"/>
                  <a:gd name="connsiteX1" fmla="*/ 20632 w 22963"/>
                  <a:gd name="connsiteY1" fmla="*/ 23779 h 25527"/>
                  <a:gd name="connsiteX2" fmla="*/ 18650 w 22963"/>
                  <a:gd name="connsiteY2" fmla="*/ 24595 h 25527"/>
                  <a:gd name="connsiteX3" fmla="*/ 15853 w 22963"/>
                  <a:gd name="connsiteY3" fmla="*/ 25294 h 25527"/>
                  <a:gd name="connsiteX4" fmla="*/ 12472 w 22963"/>
                  <a:gd name="connsiteY4" fmla="*/ 25527 h 25527"/>
                  <a:gd name="connsiteX5" fmla="*/ 7577 w 22963"/>
                  <a:gd name="connsiteY5" fmla="*/ 24711 h 25527"/>
                  <a:gd name="connsiteX6" fmla="*/ 3613 w 22963"/>
                  <a:gd name="connsiteY6" fmla="*/ 22264 h 25527"/>
                  <a:gd name="connsiteX7" fmla="*/ 932 w 22963"/>
                  <a:gd name="connsiteY7" fmla="*/ 18300 h 25527"/>
                  <a:gd name="connsiteX8" fmla="*/ 0 w 22963"/>
                  <a:gd name="connsiteY8" fmla="*/ 12939 h 25527"/>
                  <a:gd name="connsiteX9" fmla="*/ 932 w 22963"/>
                  <a:gd name="connsiteY9" fmla="*/ 7693 h 25527"/>
                  <a:gd name="connsiteX10" fmla="*/ 3613 w 22963"/>
                  <a:gd name="connsiteY10" fmla="*/ 3613 h 25527"/>
                  <a:gd name="connsiteX11" fmla="*/ 7693 w 22963"/>
                  <a:gd name="connsiteY11" fmla="*/ 933 h 25527"/>
                  <a:gd name="connsiteX12" fmla="*/ 12822 w 22963"/>
                  <a:gd name="connsiteY12" fmla="*/ 0 h 25527"/>
                  <a:gd name="connsiteX13" fmla="*/ 17135 w 22963"/>
                  <a:gd name="connsiteY13" fmla="*/ 699 h 25527"/>
                  <a:gd name="connsiteX14" fmla="*/ 20282 w 22963"/>
                  <a:gd name="connsiteY14" fmla="*/ 2448 h 25527"/>
                  <a:gd name="connsiteX15" fmla="*/ 22264 w 22963"/>
                  <a:gd name="connsiteY15" fmla="*/ 5012 h 25527"/>
                  <a:gd name="connsiteX16" fmla="*/ 22963 w 22963"/>
                  <a:gd name="connsiteY16" fmla="*/ 8043 h 25527"/>
                  <a:gd name="connsiteX17" fmla="*/ 22380 w 22963"/>
                  <a:gd name="connsiteY17" fmla="*/ 11074 h 25527"/>
                  <a:gd name="connsiteX18" fmla="*/ 20282 w 22963"/>
                  <a:gd name="connsiteY18" fmla="*/ 13405 h 25527"/>
                  <a:gd name="connsiteX19" fmla="*/ 16086 w 22963"/>
                  <a:gd name="connsiteY19" fmla="*/ 14920 h 25527"/>
                  <a:gd name="connsiteX20" fmla="*/ 9442 w 22963"/>
                  <a:gd name="connsiteY20" fmla="*/ 15503 h 25527"/>
                  <a:gd name="connsiteX21" fmla="*/ 7693 w 22963"/>
                  <a:gd name="connsiteY21" fmla="*/ 15503 h 25527"/>
                  <a:gd name="connsiteX22" fmla="*/ 5945 w 22963"/>
                  <a:gd name="connsiteY22" fmla="*/ 15386 h 25527"/>
                  <a:gd name="connsiteX23" fmla="*/ 8276 w 22963"/>
                  <a:gd name="connsiteY23" fmla="*/ 19350 h 25527"/>
                  <a:gd name="connsiteX24" fmla="*/ 13871 w 22963"/>
                  <a:gd name="connsiteY24" fmla="*/ 20865 h 25527"/>
                  <a:gd name="connsiteX25" fmla="*/ 16086 w 22963"/>
                  <a:gd name="connsiteY25" fmla="*/ 20632 h 25527"/>
                  <a:gd name="connsiteX26" fmla="*/ 17951 w 22963"/>
                  <a:gd name="connsiteY26" fmla="*/ 20165 h 25527"/>
                  <a:gd name="connsiteX27" fmla="*/ 19350 w 22963"/>
                  <a:gd name="connsiteY27" fmla="*/ 19583 h 25527"/>
                  <a:gd name="connsiteX28" fmla="*/ 20165 w 22963"/>
                  <a:gd name="connsiteY28" fmla="*/ 19116 h 25527"/>
                  <a:gd name="connsiteX29" fmla="*/ 21797 w 22963"/>
                  <a:gd name="connsiteY29" fmla="*/ 23080 h 25527"/>
                  <a:gd name="connsiteX30" fmla="*/ 5362 w 22963"/>
                  <a:gd name="connsiteY30" fmla="*/ 11773 h 25527"/>
                  <a:gd name="connsiteX31" fmla="*/ 7460 w 22963"/>
                  <a:gd name="connsiteY31" fmla="*/ 11773 h 25527"/>
                  <a:gd name="connsiteX32" fmla="*/ 9442 w 22963"/>
                  <a:gd name="connsiteY32" fmla="*/ 11773 h 25527"/>
                  <a:gd name="connsiteX33" fmla="*/ 13638 w 22963"/>
                  <a:gd name="connsiteY33" fmla="*/ 11423 h 25527"/>
                  <a:gd name="connsiteX34" fmla="*/ 16086 w 22963"/>
                  <a:gd name="connsiteY34" fmla="*/ 10607 h 25527"/>
                  <a:gd name="connsiteX35" fmla="*/ 17251 w 22963"/>
                  <a:gd name="connsiteY35" fmla="*/ 9442 h 25527"/>
                  <a:gd name="connsiteX36" fmla="*/ 17485 w 22963"/>
                  <a:gd name="connsiteY36" fmla="*/ 8043 h 25527"/>
                  <a:gd name="connsiteX37" fmla="*/ 16086 w 22963"/>
                  <a:gd name="connsiteY37" fmla="*/ 5362 h 25527"/>
                  <a:gd name="connsiteX38" fmla="*/ 12589 w 22963"/>
                  <a:gd name="connsiteY38" fmla="*/ 4429 h 25527"/>
                  <a:gd name="connsiteX39" fmla="*/ 9558 w 22963"/>
                  <a:gd name="connsiteY39" fmla="*/ 5012 h 25527"/>
                  <a:gd name="connsiteX40" fmla="*/ 7343 w 22963"/>
                  <a:gd name="connsiteY40" fmla="*/ 6644 h 25527"/>
                  <a:gd name="connsiteX41" fmla="*/ 5945 w 22963"/>
                  <a:gd name="connsiteY41" fmla="*/ 8975 h 25527"/>
                  <a:gd name="connsiteX42" fmla="*/ 5362 w 22963"/>
                  <a:gd name="connsiteY42" fmla="*/ 11773 h 25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2963" h="25527">
                    <a:moveTo>
                      <a:pt x="21797" y="23080"/>
                    </a:moveTo>
                    <a:cubicBezTo>
                      <a:pt x="21564" y="23196"/>
                      <a:pt x="21215" y="23429"/>
                      <a:pt x="20632" y="23779"/>
                    </a:cubicBezTo>
                    <a:cubicBezTo>
                      <a:pt x="20049" y="24012"/>
                      <a:pt x="19466" y="24362"/>
                      <a:pt x="18650" y="24595"/>
                    </a:cubicBezTo>
                    <a:cubicBezTo>
                      <a:pt x="17834" y="24828"/>
                      <a:pt x="16902" y="25061"/>
                      <a:pt x="15853" y="25294"/>
                    </a:cubicBezTo>
                    <a:cubicBezTo>
                      <a:pt x="14804" y="25527"/>
                      <a:pt x="13638" y="25527"/>
                      <a:pt x="12472" y="25527"/>
                    </a:cubicBezTo>
                    <a:cubicBezTo>
                      <a:pt x="10724" y="25527"/>
                      <a:pt x="9092" y="25294"/>
                      <a:pt x="7577" y="24711"/>
                    </a:cubicBezTo>
                    <a:cubicBezTo>
                      <a:pt x="6061" y="24129"/>
                      <a:pt x="4779" y="23313"/>
                      <a:pt x="3613" y="22264"/>
                    </a:cubicBezTo>
                    <a:cubicBezTo>
                      <a:pt x="2448" y="21215"/>
                      <a:pt x="1632" y="19932"/>
                      <a:pt x="932" y="18300"/>
                    </a:cubicBezTo>
                    <a:cubicBezTo>
                      <a:pt x="233" y="16785"/>
                      <a:pt x="0" y="14920"/>
                      <a:pt x="0" y="12939"/>
                    </a:cubicBezTo>
                    <a:cubicBezTo>
                      <a:pt x="0" y="11074"/>
                      <a:pt x="350" y="9325"/>
                      <a:pt x="932" y="7693"/>
                    </a:cubicBezTo>
                    <a:cubicBezTo>
                      <a:pt x="1515" y="6061"/>
                      <a:pt x="2448" y="4779"/>
                      <a:pt x="3613" y="3613"/>
                    </a:cubicBezTo>
                    <a:cubicBezTo>
                      <a:pt x="4779" y="2448"/>
                      <a:pt x="6061" y="1632"/>
                      <a:pt x="7693" y="933"/>
                    </a:cubicBezTo>
                    <a:cubicBezTo>
                      <a:pt x="9325" y="233"/>
                      <a:pt x="10957" y="0"/>
                      <a:pt x="12822" y="0"/>
                    </a:cubicBezTo>
                    <a:cubicBezTo>
                      <a:pt x="14454" y="0"/>
                      <a:pt x="15853" y="233"/>
                      <a:pt x="17135" y="699"/>
                    </a:cubicBezTo>
                    <a:cubicBezTo>
                      <a:pt x="18417" y="1166"/>
                      <a:pt x="19466" y="1748"/>
                      <a:pt x="20282" y="2448"/>
                    </a:cubicBezTo>
                    <a:cubicBezTo>
                      <a:pt x="21098" y="3147"/>
                      <a:pt x="21797" y="3963"/>
                      <a:pt x="22264" y="5012"/>
                    </a:cubicBezTo>
                    <a:cubicBezTo>
                      <a:pt x="22730" y="5945"/>
                      <a:pt x="22963" y="6994"/>
                      <a:pt x="22963" y="8043"/>
                    </a:cubicBezTo>
                    <a:cubicBezTo>
                      <a:pt x="22963" y="9209"/>
                      <a:pt x="22730" y="10141"/>
                      <a:pt x="22380" y="11074"/>
                    </a:cubicBezTo>
                    <a:cubicBezTo>
                      <a:pt x="22031" y="12006"/>
                      <a:pt x="21215" y="12705"/>
                      <a:pt x="20282" y="13405"/>
                    </a:cubicBezTo>
                    <a:cubicBezTo>
                      <a:pt x="19233" y="14104"/>
                      <a:pt x="17834" y="14570"/>
                      <a:pt x="16086" y="14920"/>
                    </a:cubicBezTo>
                    <a:cubicBezTo>
                      <a:pt x="14337" y="15270"/>
                      <a:pt x="12123" y="15503"/>
                      <a:pt x="9442" y="15503"/>
                    </a:cubicBezTo>
                    <a:cubicBezTo>
                      <a:pt x="8859" y="15503"/>
                      <a:pt x="8276" y="15503"/>
                      <a:pt x="7693" y="15503"/>
                    </a:cubicBezTo>
                    <a:cubicBezTo>
                      <a:pt x="7110" y="15503"/>
                      <a:pt x="6528" y="15503"/>
                      <a:pt x="5945" y="15386"/>
                    </a:cubicBezTo>
                    <a:cubicBezTo>
                      <a:pt x="6178" y="17018"/>
                      <a:pt x="6994" y="18300"/>
                      <a:pt x="8276" y="19350"/>
                    </a:cubicBezTo>
                    <a:cubicBezTo>
                      <a:pt x="9558" y="20399"/>
                      <a:pt x="11423" y="20865"/>
                      <a:pt x="13871" y="20865"/>
                    </a:cubicBezTo>
                    <a:cubicBezTo>
                      <a:pt x="14687" y="20865"/>
                      <a:pt x="15386" y="20748"/>
                      <a:pt x="16086" y="20632"/>
                    </a:cubicBezTo>
                    <a:cubicBezTo>
                      <a:pt x="16785" y="20515"/>
                      <a:pt x="17368" y="20399"/>
                      <a:pt x="17951" y="20165"/>
                    </a:cubicBezTo>
                    <a:cubicBezTo>
                      <a:pt x="18534" y="19932"/>
                      <a:pt x="19000" y="19816"/>
                      <a:pt x="19350" y="19583"/>
                    </a:cubicBezTo>
                    <a:cubicBezTo>
                      <a:pt x="19699" y="19350"/>
                      <a:pt x="20049" y="19233"/>
                      <a:pt x="20165" y="19116"/>
                    </a:cubicBezTo>
                    <a:lnTo>
                      <a:pt x="21797" y="23080"/>
                    </a:lnTo>
                    <a:close/>
                    <a:moveTo>
                      <a:pt x="5362" y="11773"/>
                    </a:moveTo>
                    <a:cubicBezTo>
                      <a:pt x="6061" y="11773"/>
                      <a:pt x="6761" y="11773"/>
                      <a:pt x="7460" y="11773"/>
                    </a:cubicBezTo>
                    <a:cubicBezTo>
                      <a:pt x="8159" y="11773"/>
                      <a:pt x="8742" y="11773"/>
                      <a:pt x="9442" y="11773"/>
                    </a:cubicBezTo>
                    <a:cubicBezTo>
                      <a:pt x="11190" y="11773"/>
                      <a:pt x="12589" y="11656"/>
                      <a:pt x="13638" y="11423"/>
                    </a:cubicBezTo>
                    <a:cubicBezTo>
                      <a:pt x="14687" y="11190"/>
                      <a:pt x="15503" y="10957"/>
                      <a:pt x="16086" y="10607"/>
                    </a:cubicBezTo>
                    <a:cubicBezTo>
                      <a:pt x="16669" y="10258"/>
                      <a:pt x="17018" y="9908"/>
                      <a:pt x="17251" y="9442"/>
                    </a:cubicBezTo>
                    <a:cubicBezTo>
                      <a:pt x="17485" y="8975"/>
                      <a:pt x="17485" y="8509"/>
                      <a:pt x="17485" y="8043"/>
                    </a:cubicBezTo>
                    <a:cubicBezTo>
                      <a:pt x="17485" y="6877"/>
                      <a:pt x="17018" y="5945"/>
                      <a:pt x="16086" y="5362"/>
                    </a:cubicBezTo>
                    <a:cubicBezTo>
                      <a:pt x="15153" y="4779"/>
                      <a:pt x="13988" y="4429"/>
                      <a:pt x="12589" y="4429"/>
                    </a:cubicBezTo>
                    <a:cubicBezTo>
                      <a:pt x="11423" y="4429"/>
                      <a:pt x="10374" y="4663"/>
                      <a:pt x="9558" y="5012"/>
                    </a:cubicBezTo>
                    <a:cubicBezTo>
                      <a:pt x="8742" y="5478"/>
                      <a:pt x="7926" y="5945"/>
                      <a:pt x="7343" y="6644"/>
                    </a:cubicBezTo>
                    <a:cubicBezTo>
                      <a:pt x="6761" y="7344"/>
                      <a:pt x="6294" y="8159"/>
                      <a:pt x="5945" y="8975"/>
                    </a:cubicBezTo>
                    <a:cubicBezTo>
                      <a:pt x="5595" y="9908"/>
                      <a:pt x="5479" y="10840"/>
                      <a:pt x="5362" y="11773"/>
                    </a:cubicBez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52" name="Freeform: Shape 30">
              <a:extLst>
                <a:ext uri="{FF2B5EF4-FFF2-40B4-BE49-F238E27FC236}">
                  <a16:creationId xmlns:a16="http://schemas.microsoft.com/office/drawing/2014/main" id="{3BD1CE67-0BA9-42BF-481E-5D5C816D8350}"/>
                </a:ext>
              </a:extLst>
            </p:cNvPr>
            <p:cNvSpPr/>
            <p:nvPr/>
          </p:nvSpPr>
          <p:spPr>
            <a:xfrm>
              <a:off x="524218" y="6453166"/>
              <a:ext cx="95582" cy="82410"/>
            </a:xfrm>
            <a:custGeom>
              <a:avLst/>
              <a:gdLst>
                <a:gd name="connsiteX0" fmla="*/ 65276 w 95582"/>
                <a:gd name="connsiteY0" fmla="*/ 82410 h 82410"/>
                <a:gd name="connsiteX1" fmla="*/ 95582 w 95582"/>
                <a:gd name="connsiteY1" fmla="*/ 82410 h 82410"/>
                <a:gd name="connsiteX2" fmla="*/ 47791 w 95582"/>
                <a:gd name="connsiteY2" fmla="*/ 39049 h 82410"/>
                <a:gd name="connsiteX3" fmla="*/ 91969 w 95582"/>
                <a:gd name="connsiteY3" fmla="*/ 117 h 82410"/>
                <a:gd name="connsiteX4" fmla="*/ 63411 w 95582"/>
                <a:gd name="connsiteY4" fmla="*/ 117 h 82410"/>
                <a:gd name="connsiteX5" fmla="*/ 23662 w 95582"/>
                <a:gd name="connsiteY5" fmla="*/ 36484 h 82410"/>
                <a:gd name="connsiteX6" fmla="*/ 23662 w 95582"/>
                <a:gd name="connsiteY6" fmla="*/ 0 h 82410"/>
                <a:gd name="connsiteX7" fmla="*/ 0 w 95582"/>
                <a:gd name="connsiteY7" fmla="*/ 0 h 82410"/>
                <a:gd name="connsiteX8" fmla="*/ 0 w 95582"/>
                <a:gd name="connsiteY8" fmla="*/ 82410 h 82410"/>
                <a:gd name="connsiteX9" fmla="*/ 23662 w 95582"/>
                <a:gd name="connsiteY9" fmla="*/ 82410 h 82410"/>
                <a:gd name="connsiteX10" fmla="*/ 23662 w 95582"/>
                <a:gd name="connsiteY10" fmla="*/ 43595 h 82410"/>
                <a:gd name="connsiteX11" fmla="*/ 65276 w 95582"/>
                <a:gd name="connsiteY11" fmla="*/ 82410 h 8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582" h="82410">
                  <a:moveTo>
                    <a:pt x="65276" y="82410"/>
                  </a:moveTo>
                  <a:lnTo>
                    <a:pt x="95582" y="82410"/>
                  </a:lnTo>
                  <a:lnTo>
                    <a:pt x="47791" y="39049"/>
                  </a:lnTo>
                  <a:lnTo>
                    <a:pt x="91969" y="117"/>
                  </a:lnTo>
                  <a:lnTo>
                    <a:pt x="63411" y="117"/>
                  </a:lnTo>
                  <a:lnTo>
                    <a:pt x="23662" y="36484"/>
                  </a:lnTo>
                  <a:lnTo>
                    <a:pt x="23662" y="0"/>
                  </a:lnTo>
                  <a:lnTo>
                    <a:pt x="0" y="0"/>
                  </a:lnTo>
                  <a:lnTo>
                    <a:pt x="0" y="82410"/>
                  </a:lnTo>
                  <a:lnTo>
                    <a:pt x="23662" y="82410"/>
                  </a:lnTo>
                  <a:lnTo>
                    <a:pt x="23662" y="43595"/>
                  </a:lnTo>
                  <a:lnTo>
                    <a:pt x="65276" y="82410"/>
                  </a:lnTo>
                  <a:close/>
                </a:path>
              </a:pathLst>
            </a:custGeom>
            <a:solidFill>
              <a:srgbClr val="233541"/>
            </a:solidFill>
            <a:ln w="11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3" name="Freeform: Shape 31">
              <a:extLst>
                <a:ext uri="{FF2B5EF4-FFF2-40B4-BE49-F238E27FC236}">
                  <a16:creationId xmlns:a16="http://schemas.microsoft.com/office/drawing/2014/main" id="{B7A2E1E1-34D5-4631-0FCE-45BEE7E996FB}"/>
                </a:ext>
              </a:extLst>
            </p:cNvPr>
            <p:cNvSpPr/>
            <p:nvPr/>
          </p:nvSpPr>
          <p:spPr>
            <a:xfrm>
              <a:off x="651622" y="6453516"/>
              <a:ext cx="108637" cy="82527"/>
            </a:xfrm>
            <a:custGeom>
              <a:avLst/>
              <a:gdLst>
                <a:gd name="connsiteX0" fmla="*/ 0 w 108637"/>
                <a:gd name="connsiteY0" fmla="*/ 41264 h 82527"/>
                <a:gd name="connsiteX1" fmla="*/ 54319 w 108637"/>
                <a:gd name="connsiteY1" fmla="*/ 0 h 82527"/>
                <a:gd name="connsiteX2" fmla="*/ 108637 w 108637"/>
                <a:gd name="connsiteY2" fmla="*/ 41264 h 82527"/>
                <a:gd name="connsiteX3" fmla="*/ 54319 w 108637"/>
                <a:gd name="connsiteY3" fmla="*/ 82527 h 82527"/>
                <a:gd name="connsiteX4" fmla="*/ 0 w 108637"/>
                <a:gd name="connsiteY4" fmla="*/ 41264 h 82527"/>
                <a:gd name="connsiteX5" fmla="*/ 84509 w 108637"/>
                <a:gd name="connsiteY5" fmla="*/ 41030 h 82527"/>
                <a:gd name="connsiteX6" fmla="*/ 54435 w 108637"/>
                <a:gd name="connsiteY6" fmla="*/ 9791 h 82527"/>
                <a:gd name="connsiteX7" fmla="*/ 24245 w 108637"/>
                <a:gd name="connsiteY7" fmla="*/ 41030 h 82527"/>
                <a:gd name="connsiteX8" fmla="*/ 54435 w 108637"/>
                <a:gd name="connsiteY8" fmla="*/ 72503 h 82527"/>
                <a:gd name="connsiteX9" fmla="*/ 84509 w 108637"/>
                <a:gd name="connsiteY9" fmla="*/ 41030 h 82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637" h="82527">
                  <a:moveTo>
                    <a:pt x="0" y="41264"/>
                  </a:moveTo>
                  <a:cubicBezTo>
                    <a:pt x="0" y="16902"/>
                    <a:pt x="8393" y="0"/>
                    <a:pt x="54319" y="0"/>
                  </a:cubicBezTo>
                  <a:cubicBezTo>
                    <a:pt x="100478" y="0"/>
                    <a:pt x="108637" y="16902"/>
                    <a:pt x="108637" y="41264"/>
                  </a:cubicBezTo>
                  <a:cubicBezTo>
                    <a:pt x="108637" y="65509"/>
                    <a:pt x="100361" y="82527"/>
                    <a:pt x="54319" y="82527"/>
                  </a:cubicBezTo>
                  <a:cubicBezTo>
                    <a:pt x="8393" y="82527"/>
                    <a:pt x="0" y="65509"/>
                    <a:pt x="0" y="41264"/>
                  </a:cubicBezTo>
                  <a:close/>
                  <a:moveTo>
                    <a:pt x="84509" y="41030"/>
                  </a:moveTo>
                  <a:cubicBezTo>
                    <a:pt x="84509" y="22031"/>
                    <a:pt x="81478" y="9791"/>
                    <a:pt x="54435" y="9791"/>
                  </a:cubicBezTo>
                  <a:cubicBezTo>
                    <a:pt x="27509" y="9791"/>
                    <a:pt x="24245" y="21797"/>
                    <a:pt x="24245" y="41030"/>
                  </a:cubicBezTo>
                  <a:cubicBezTo>
                    <a:pt x="24245" y="60380"/>
                    <a:pt x="27509" y="72503"/>
                    <a:pt x="54435" y="72503"/>
                  </a:cubicBezTo>
                  <a:cubicBezTo>
                    <a:pt x="81361" y="72619"/>
                    <a:pt x="84509" y="60380"/>
                    <a:pt x="84509" y="41030"/>
                  </a:cubicBezTo>
                  <a:close/>
                </a:path>
              </a:pathLst>
            </a:custGeom>
            <a:solidFill>
              <a:srgbClr val="233541"/>
            </a:solidFill>
            <a:ln w="11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54" name="Graphic 5">
              <a:extLst>
                <a:ext uri="{FF2B5EF4-FFF2-40B4-BE49-F238E27FC236}">
                  <a16:creationId xmlns:a16="http://schemas.microsoft.com/office/drawing/2014/main" id="{77140F18-D87A-3C86-DA39-A4D4EA0A2EEE}"/>
                </a:ext>
              </a:extLst>
            </p:cNvPr>
            <p:cNvGrpSpPr/>
            <p:nvPr/>
          </p:nvGrpSpPr>
          <p:grpSpPr>
            <a:xfrm>
              <a:off x="801173" y="6453283"/>
              <a:ext cx="397831" cy="82993"/>
              <a:chOff x="801173" y="6453283"/>
              <a:chExt cx="397831" cy="82993"/>
            </a:xfrm>
            <a:solidFill>
              <a:srgbClr val="233541"/>
            </a:solidFill>
          </p:grpSpPr>
          <p:sp>
            <p:nvSpPr>
              <p:cNvPr id="60" name="Freeform: Shape 33">
                <a:extLst>
                  <a:ext uri="{FF2B5EF4-FFF2-40B4-BE49-F238E27FC236}">
                    <a16:creationId xmlns:a16="http://schemas.microsoft.com/office/drawing/2014/main" id="{1940020B-59C7-CEBE-6DEA-717CEC5F2333}"/>
                  </a:ext>
                </a:extLst>
              </p:cNvPr>
              <p:cNvSpPr/>
              <p:nvPr/>
            </p:nvSpPr>
            <p:spPr>
              <a:xfrm>
                <a:off x="931258" y="6453283"/>
                <a:ext cx="64226" cy="82876"/>
              </a:xfrm>
              <a:custGeom>
                <a:avLst/>
                <a:gdLst>
                  <a:gd name="connsiteX0" fmla="*/ 27859 w 64226"/>
                  <a:gd name="connsiteY0" fmla="*/ 66791 h 82876"/>
                  <a:gd name="connsiteX1" fmla="*/ 20515 w 64226"/>
                  <a:gd name="connsiteY1" fmla="*/ 53386 h 82876"/>
                  <a:gd name="connsiteX2" fmla="*/ 20515 w 64226"/>
                  <a:gd name="connsiteY2" fmla="*/ 0 h 82876"/>
                  <a:gd name="connsiteX3" fmla="*/ 0 w 64226"/>
                  <a:gd name="connsiteY3" fmla="*/ 0 h 82876"/>
                  <a:gd name="connsiteX4" fmla="*/ 0 w 64226"/>
                  <a:gd name="connsiteY4" fmla="*/ 53386 h 82876"/>
                  <a:gd name="connsiteX5" fmla="*/ 18300 w 64226"/>
                  <a:gd name="connsiteY5" fmla="*/ 78680 h 82876"/>
                  <a:gd name="connsiteX6" fmla="*/ 46859 w 64226"/>
                  <a:gd name="connsiteY6" fmla="*/ 82877 h 82876"/>
                  <a:gd name="connsiteX7" fmla="*/ 64227 w 64226"/>
                  <a:gd name="connsiteY7" fmla="*/ 82877 h 82876"/>
                  <a:gd name="connsiteX8" fmla="*/ 64227 w 64226"/>
                  <a:gd name="connsiteY8" fmla="*/ 70171 h 82876"/>
                  <a:gd name="connsiteX9" fmla="*/ 46509 w 64226"/>
                  <a:gd name="connsiteY9" fmla="*/ 70171 h 82876"/>
                  <a:gd name="connsiteX10" fmla="*/ 27859 w 64226"/>
                  <a:gd name="connsiteY10" fmla="*/ 66791 h 82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226" h="82876">
                    <a:moveTo>
                      <a:pt x="27859" y="66791"/>
                    </a:moveTo>
                    <a:cubicBezTo>
                      <a:pt x="21331" y="63061"/>
                      <a:pt x="20515" y="57932"/>
                      <a:pt x="20515" y="53386"/>
                    </a:cubicBezTo>
                    <a:lnTo>
                      <a:pt x="20515" y="0"/>
                    </a:lnTo>
                    <a:lnTo>
                      <a:pt x="0" y="0"/>
                    </a:lnTo>
                    <a:lnTo>
                      <a:pt x="0" y="53386"/>
                    </a:lnTo>
                    <a:cubicBezTo>
                      <a:pt x="0" y="57816"/>
                      <a:pt x="0" y="71104"/>
                      <a:pt x="18300" y="78680"/>
                    </a:cubicBezTo>
                    <a:cubicBezTo>
                      <a:pt x="27392" y="82410"/>
                      <a:pt x="37417" y="82877"/>
                      <a:pt x="46859" y="82877"/>
                    </a:cubicBezTo>
                    <a:lnTo>
                      <a:pt x="64227" y="82877"/>
                    </a:lnTo>
                    <a:lnTo>
                      <a:pt x="64227" y="70171"/>
                    </a:lnTo>
                    <a:lnTo>
                      <a:pt x="46509" y="70171"/>
                    </a:lnTo>
                    <a:cubicBezTo>
                      <a:pt x="41147" y="70171"/>
                      <a:pt x="33920" y="70171"/>
                      <a:pt x="27859" y="66791"/>
                    </a:cubicBezTo>
                    <a:close/>
                  </a:path>
                </a:pathLst>
              </a:custGeom>
              <a:solidFill>
                <a:srgbClr val="233541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1" name="Freeform: Shape 34">
                <a:extLst>
                  <a:ext uri="{FF2B5EF4-FFF2-40B4-BE49-F238E27FC236}">
                    <a16:creationId xmlns:a16="http://schemas.microsoft.com/office/drawing/2014/main" id="{B934C776-312F-782D-497B-4A6A47BC4A2F}"/>
                  </a:ext>
                </a:extLst>
              </p:cNvPr>
              <p:cNvSpPr/>
              <p:nvPr/>
            </p:nvSpPr>
            <p:spPr>
              <a:xfrm>
                <a:off x="1040595" y="6453283"/>
                <a:ext cx="20515" cy="82876"/>
              </a:xfrm>
              <a:custGeom>
                <a:avLst/>
                <a:gdLst>
                  <a:gd name="connsiteX0" fmla="*/ 0 w 20515"/>
                  <a:gd name="connsiteY0" fmla="*/ 0 h 82876"/>
                  <a:gd name="connsiteX1" fmla="*/ 20515 w 20515"/>
                  <a:gd name="connsiteY1" fmla="*/ 0 h 82876"/>
                  <a:gd name="connsiteX2" fmla="*/ 20515 w 20515"/>
                  <a:gd name="connsiteY2" fmla="*/ 82877 h 82876"/>
                  <a:gd name="connsiteX3" fmla="*/ 0 w 20515"/>
                  <a:gd name="connsiteY3" fmla="*/ 82877 h 82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15" h="82876">
                    <a:moveTo>
                      <a:pt x="0" y="0"/>
                    </a:moveTo>
                    <a:lnTo>
                      <a:pt x="20515" y="0"/>
                    </a:lnTo>
                    <a:lnTo>
                      <a:pt x="20515" y="82877"/>
                    </a:lnTo>
                    <a:lnTo>
                      <a:pt x="0" y="82877"/>
                    </a:lnTo>
                    <a:close/>
                  </a:path>
                </a:pathLst>
              </a:custGeom>
              <a:solidFill>
                <a:srgbClr val="233541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2" name="Freeform: Shape 35">
                <a:extLst>
                  <a:ext uri="{FF2B5EF4-FFF2-40B4-BE49-F238E27FC236}">
                    <a16:creationId xmlns:a16="http://schemas.microsoft.com/office/drawing/2014/main" id="{5608FE68-F793-E74A-D88E-C02D2472A63B}"/>
                  </a:ext>
                </a:extLst>
              </p:cNvPr>
              <p:cNvSpPr/>
              <p:nvPr/>
            </p:nvSpPr>
            <p:spPr>
              <a:xfrm>
                <a:off x="1111582" y="6453283"/>
                <a:ext cx="87422" cy="82993"/>
              </a:xfrm>
              <a:custGeom>
                <a:avLst/>
                <a:gdLst>
                  <a:gd name="connsiteX0" fmla="*/ 79963 w 87422"/>
                  <a:gd name="connsiteY0" fmla="*/ 47208 h 82993"/>
                  <a:gd name="connsiteX1" fmla="*/ 48607 w 87422"/>
                  <a:gd name="connsiteY1" fmla="*/ 34270 h 82993"/>
                  <a:gd name="connsiteX2" fmla="*/ 46975 w 87422"/>
                  <a:gd name="connsiteY2" fmla="*/ 33803 h 82993"/>
                  <a:gd name="connsiteX3" fmla="*/ 23896 w 87422"/>
                  <a:gd name="connsiteY3" fmla="*/ 24945 h 82993"/>
                  <a:gd name="connsiteX4" fmla="*/ 21331 w 87422"/>
                  <a:gd name="connsiteY4" fmla="*/ 19816 h 82993"/>
                  <a:gd name="connsiteX5" fmla="*/ 22846 w 87422"/>
                  <a:gd name="connsiteY5" fmla="*/ 16435 h 82993"/>
                  <a:gd name="connsiteX6" fmla="*/ 39632 w 87422"/>
                  <a:gd name="connsiteY6" fmla="*/ 12589 h 82993"/>
                  <a:gd name="connsiteX7" fmla="*/ 81595 w 87422"/>
                  <a:gd name="connsiteY7" fmla="*/ 12589 h 82993"/>
                  <a:gd name="connsiteX8" fmla="*/ 81595 w 87422"/>
                  <a:gd name="connsiteY8" fmla="*/ 0 h 82993"/>
                  <a:gd name="connsiteX9" fmla="*/ 40797 w 87422"/>
                  <a:gd name="connsiteY9" fmla="*/ 0 h 82993"/>
                  <a:gd name="connsiteX10" fmla="*/ 6411 w 87422"/>
                  <a:gd name="connsiteY10" fmla="*/ 9092 h 82993"/>
                  <a:gd name="connsiteX11" fmla="*/ 933 w 87422"/>
                  <a:gd name="connsiteY11" fmla="*/ 20981 h 82993"/>
                  <a:gd name="connsiteX12" fmla="*/ 7810 w 87422"/>
                  <a:gd name="connsiteY12" fmla="*/ 33687 h 82993"/>
                  <a:gd name="connsiteX13" fmla="*/ 39515 w 87422"/>
                  <a:gd name="connsiteY13" fmla="*/ 46625 h 82993"/>
                  <a:gd name="connsiteX14" fmla="*/ 41147 w 87422"/>
                  <a:gd name="connsiteY14" fmla="*/ 47092 h 82993"/>
                  <a:gd name="connsiteX15" fmla="*/ 67024 w 87422"/>
                  <a:gd name="connsiteY15" fmla="*/ 61895 h 82993"/>
                  <a:gd name="connsiteX16" fmla="*/ 44411 w 87422"/>
                  <a:gd name="connsiteY16" fmla="*/ 70288 h 82993"/>
                  <a:gd name="connsiteX17" fmla="*/ 0 w 87422"/>
                  <a:gd name="connsiteY17" fmla="*/ 70288 h 82993"/>
                  <a:gd name="connsiteX18" fmla="*/ 0 w 87422"/>
                  <a:gd name="connsiteY18" fmla="*/ 82993 h 82993"/>
                  <a:gd name="connsiteX19" fmla="*/ 46043 w 87422"/>
                  <a:gd name="connsiteY19" fmla="*/ 82993 h 82993"/>
                  <a:gd name="connsiteX20" fmla="*/ 82177 w 87422"/>
                  <a:gd name="connsiteY20" fmla="*/ 72852 h 82993"/>
                  <a:gd name="connsiteX21" fmla="*/ 87423 w 87422"/>
                  <a:gd name="connsiteY21" fmla="*/ 60963 h 82993"/>
                  <a:gd name="connsiteX22" fmla="*/ 79963 w 87422"/>
                  <a:gd name="connsiteY22" fmla="*/ 47208 h 82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7422" h="82993">
                    <a:moveTo>
                      <a:pt x="79963" y="47208"/>
                    </a:moveTo>
                    <a:cubicBezTo>
                      <a:pt x="72736" y="41380"/>
                      <a:pt x="59914" y="37650"/>
                      <a:pt x="48607" y="34270"/>
                    </a:cubicBezTo>
                    <a:lnTo>
                      <a:pt x="46975" y="33803"/>
                    </a:lnTo>
                    <a:cubicBezTo>
                      <a:pt x="32288" y="29491"/>
                      <a:pt x="26693" y="27392"/>
                      <a:pt x="23896" y="24945"/>
                    </a:cubicBezTo>
                    <a:cubicBezTo>
                      <a:pt x="22264" y="23546"/>
                      <a:pt x="21331" y="21797"/>
                      <a:pt x="21331" y="19816"/>
                    </a:cubicBezTo>
                    <a:cubicBezTo>
                      <a:pt x="21331" y="18534"/>
                      <a:pt x="21797" y="17368"/>
                      <a:pt x="22846" y="16435"/>
                    </a:cubicBezTo>
                    <a:cubicBezTo>
                      <a:pt x="26576" y="12589"/>
                      <a:pt x="32871" y="12589"/>
                      <a:pt x="39632" y="12589"/>
                    </a:cubicBezTo>
                    <a:lnTo>
                      <a:pt x="81595" y="12589"/>
                    </a:lnTo>
                    <a:lnTo>
                      <a:pt x="81595" y="0"/>
                    </a:lnTo>
                    <a:lnTo>
                      <a:pt x="40797" y="0"/>
                    </a:lnTo>
                    <a:cubicBezTo>
                      <a:pt x="28791" y="0"/>
                      <a:pt x="15270" y="1049"/>
                      <a:pt x="6411" y="9092"/>
                    </a:cubicBezTo>
                    <a:cubicBezTo>
                      <a:pt x="2798" y="12356"/>
                      <a:pt x="933" y="16435"/>
                      <a:pt x="933" y="20981"/>
                    </a:cubicBezTo>
                    <a:cubicBezTo>
                      <a:pt x="933" y="25411"/>
                      <a:pt x="3380" y="29957"/>
                      <a:pt x="7810" y="33687"/>
                    </a:cubicBezTo>
                    <a:cubicBezTo>
                      <a:pt x="14920" y="39632"/>
                      <a:pt x="28558" y="43478"/>
                      <a:pt x="39515" y="46625"/>
                    </a:cubicBezTo>
                    <a:lnTo>
                      <a:pt x="41147" y="47092"/>
                    </a:lnTo>
                    <a:cubicBezTo>
                      <a:pt x="56184" y="51405"/>
                      <a:pt x="67024" y="54552"/>
                      <a:pt x="67024" y="61895"/>
                    </a:cubicBezTo>
                    <a:cubicBezTo>
                      <a:pt x="67024" y="68773"/>
                      <a:pt x="54785" y="70288"/>
                      <a:pt x="44411" y="70288"/>
                    </a:cubicBezTo>
                    <a:lnTo>
                      <a:pt x="0" y="70288"/>
                    </a:lnTo>
                    <a:lnTo>
                      <a:pt x="0" y="82993"/>
                    </a:lnTo>
                    <a:lnTo>
                      <a:pt x="46043" y="82993"/>
                    </a:lnTo>
                    <a:cubicBezTo>
                      <a:pt x="58631" y="82993"/>
                      <a:pt x="72969" y="82177"/>
                      <a:pt x="82177" y="72852"/>
                    </a:cubicBezTo>
                    <a:cubicBezTo>
                      <a:pt x="85674" y="69472"/>
                      <a:pt x="87423" y="65392"/>
                      <a:pt x="87423" y="60963"/>
                    </a:cubicBezTo>
                    <a:cubicBezTo>
                      <a:pt x="87306" y="56067"/>
                      <a:pt x="84625" y="51171"/>
                      <a:pt x="79963" y="47208"/>
                    </a:cubicBezTo>
                    <a:close/>
                  </a:path>
                </a:pathLst>
              </a:custGeom>
              <a:solidFill>
                <a:srgbClr val="233541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3" name="Freeform: Shape 36">
                <a:extLst>
                  <a:ext uri="{FF2B5EF4-FFF2-40B4-BE49-F238E27FC236}">
                    <a16:creationId xmlns:a16="http://schemas.microsoft.com/office/drawing/2014/main" id="{46DB7150-CB04-4B34-27F6-E979D0850AE9}"/>
                  </a:ext>
                </a:extLst>
              </p:cNvPr>
              <p:cNvSpPr/>
              <p:nvPr/>
            </p:nvSpPr>
            <p:spPr>
              <a:xfrm>
                <a:off x="801173" y="6453632"/>
                <a:ext cx="77864" cy="82410"/>
              </a:xfrm>
              <a:custGeom>
                <a:avLst/>
                <a:gdLst>
                  <a:gd name="connsiteX0" fmla="*/ 46392 w 77864"/>
                  <a:gd name="connsiteY0" fmla="*/ 69588 h 82410"/>
                  <a:gd name="connsiteX1" fmla="*/ 27859 w 77864"/>
                  <a:gd name="connsiteY1" fmla="*/ 66092 h 82410"/>
                  <a:gd name="connsiteX2" fmla="*/ 20515 w 77864"/>
                  <a:gd name="connsiteY2" fmla="*/ 52687 h 82410"/>
                  <a:gd name="connsiteX3" fmla="*/ 20515 w 77864"/>
                  <a:gd name="connsiteY3" fmla="*/ 47558 h 82410"/>
                  <a:gd name="connsiteX4" fmla="*/ 77865 w 77864"/>
                  <a:gd name="connsiteY4" fmla="*/ 47558 h 82410"/>
                  <a:gd name="connsiteX5" fmla="*/ 77865 w 77864"/>
                  <a:gd name="connsiteY5" fmla="*/ 35202 h 82410"/>
                  <a:gd name="connsiteX6" fmla="*/ 20515 w 77864"/>
                  <a:gd name="connsiteY6" fmla="*/ 35202 h 82410"/>
                  <a:gd name="connsiteX7" fmla="*/ 20515 w 77864"/>
                  <a:gd name="connsiteY7" fmla="*/ 29491 h 82410"/>
                  <a:gd name="connsiteX8" fmla="*/ 27859 w 77864"/>
                  <a:gd name="connsiteY8" fmla="*/ 16086 h 82410"/>
                  <a:gd name="connsiteX9" fmla="*/ 46392 w 77864"/>
                  <a:gd name="connsiteY9" fmla="*/ 12589 h 82410"/>
                  <a:gd name="connsiteX10" fmla="*/ 77865 w 77864"/>
                  <a:gd name="connsiteY10" fmla="*/ 12589 h 82410"/>
                  <a:gd name="connsiteX11" fmla="*/ 77865 w 77864"/>
                  <a:gd name="connsiteY11" fmla="*/ 0 h 82410"/>
                  <a:gd name="connsiteX12" fmla="*/ 46859 w 77864"/>
                  <a:gd name="connsiteY12" fmla="*/ 0 h 82410"/>
                  <a:gd name="connsiteX13" fmla="*/ 20515 w 77864"/>
                  <a:gd name="connsiteY13" fmla="*/ 3497 h 82410"/>
                  <a:gd name="connsiteX14" fmla="*/ 18300 w 77864"/>
                  <a:gd name="connsiteY14" fmla="*/ 4313 h 82410"/>
                  <a:gd name="connsiteX15" fmla="*/ 0 w 77864"/>
                  <a:gd name="connsiteY15" fmla="*/ 29607 h 82410"/>
                  <a:gd name="connsiteX16" fmla="*/ 0 w 77864"/>
                  <a:gd name="connsiteY16" fmla="*/ 36018 h 82410"/>
                  <a:gd name="connsiteX17" fmla="*/ 0 w 77864"/>
                  <a:gd name="connsiteY17" fmla="*/ 45693 h 82410"/>
                  <a:gd name="connsiteX18" fmla="*/ 0 w 77864"/>
                  <a:gd name="connsiteY18" fmla="*/ 52803 h 82410"/>
                  <a:gd name="connsiteX19" fmla="*/ 18300 w 77864"/>
                  <a:gd name="connsiteY19" fmla="*/ 78098 h 82410"/>
                  <a:gd name="connsiteX20" fmla="*/ 20515 w 77864"/>
                  <a:gd name="connsiteY20" fmla="*/ 78914 h 82410"/>
                  <a:gd name="connsiteX21" fmla="*/ 46859 w 77864"/>
                  <a:gd name="connsiteY21" fmla="*/ 82410 h 82410"/>
                  <a:gd name="connsiteX22" fmla="*/ 77865 w 77864"/>
                  <a:gd name="connsiteY22" fmla="*/ 82410 h 82410"/>
                  <a:gd name="connsiteX23" fmla="*/ 77865 w 77864"/>
                  <a:gd name="connsiteY23" fmla="*/ 69588 h 82410"/>
                  <a:gd name="connsiteX24" fmla="*/ 46392 w 77864"/>
                  <a:gd name="connsiteY24" fmla="*/ 69588 h 82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7864" h="82410">
                    <a:moveTo>
                      <a:pt x="46392" y="69588"/>
                    </a:moveTo>
                    <a:cubicBezTo>
                      <a:pt x="41147" y="69588"/>
                      <a:pt x="33920" y="69588"/>
                      <a:pt x="27859" y="66092"/>
                    </a:cubicBezTo>
                    <a:cubicBezTo>
                      <a:pt x="21331" y="62362"/>
                      <a:pt x="20515" y="57233"/>
                      <a:pt x="20515" y="52687"/>
                    </a:cubicBezTo>
                    <a:lnTo>
                      <a:pt x="20515" y="47558"/>
                    </a:lnTo>
                    <a:lnTo>
                      <a:pt x="77865" y="47558"/>
                    </a:lnTo>
                    <a:lnTo>
                      <a:pt x="77865" y="35202"/>
                    </a:lnTo>
                    <a:lnTo>
                      <a:pt x="20515" y="35202"/>
                    </a:lnTo>
                    <a:lnTo>
                      <a:pt x="20515" y="29491"/>
                    </a:lnTo>
                    <a:cubicBezTo>
                      <a:pt x="20515" y="24945"/>
                      <a:pt x="21448" y="19816"/>
                      <a:pt x="27859" y="16086"/>
                    </a:cubicBezTo>
                    <a:cubicBezTo>
                      <a:pt x="33920" y="12589"/>
                      <a:pt x="41147" y="12589"/>
                      <a:pt x="46392" y="12589"/>
                    </a:cubicBezTo>
                    <a:lnTo>
                      <a:pt x="77865" y="12589"/>
                    </a:lnTo>
                    <a:lnTo>
                      <a:pt x="77865" y="0"/>
                    </a:lnTo>
                    <a:lnTo>
                      <a:pt x="46859" y="0"/>
                    </a:lnTo>
                    <a:cubicBezTo>
                      <a:pt x="38116" y="0"/>
                      <a:pt x="29024" y="466"/>
                      <a:pt x="20515" y="3497"/>
                    </a:cubicBezTo>
                    <a:cubicBezTo>
                      <a:pt x="19816" y="3730"/>
                      <a:pt x="19000" y="3963"/>
                      <a:pt x="18300" y="4313"/>
                    </a:cubicBezTo>
                    <a:cubicBezTo>
                      <a:pt x="0" y="11889"/>
                      <a:pt x="0" y="25178"/>
                      <a:pt x="0" y="29607"/>
                    </a:cubicBezTo>
                    <a:lnTo>
                      <a:pt x="0" y="36018"/>
                    </a:lnTo>
                    <a:lnTo>
                      <a:pt x="0" y="45693"/>
                    </a:lnTo>
                    <a:lnTo>
                      <a:pt x="0" y="52803"/>
                    </a:lnTo>
                    <a:cubicBezTo>
                      <a:pt x="0" y="57233"/>
                      <a:pt x="0" y="70521"/>
                      <a:pt x="18300" y="78098"/>
                    </a:cubicBezTo>
                    <a:cubicBezTo>
                      <a:pt x="19000" y="78447"/>
                      <a:pt x="19816" y="78680"/>
                      <a:pt x="20515" y="78914"/>
                    </a:cubicBezTo>
                    <a:cubicBezTo>
                      <a:pt x="29024" y="81828"/>
                      <a:pt x="38116" y="82410"/>
                      <a:pt x="46859" y="82410"/>
                    </a:cubicBezTo>
                    <a:lnTo>
                      <a:pt x="77865" y="82410"/>
                    </a:lnTo>
                    <a:lnTo>
                      <a:pt x="77865" y="69588"/>
                    </a:lnTo>
                    <a:lnTo>
                      <a:pt x="46392" y="69588"/>
                    </a:lnTo>
                    <a:close/>
                  </a:path>
                </a:pathLst>
              </a:custGeom>
              <a:solidFill>
                <a:srgbClr val="233541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55" name="Graphic 5">
              <a:extLst>
                <a:ext uri="{FF2B5EF4-FFF2-40B4-BE49-F238E27FC236}">
                  <a16:creationId xmlns:a16="http://schemas.microsoft.com/office/drawing/2014/main" id="{01A49CB7-1E1B-F0CB-962F-E4F859335214}"/>
                </a:ext>
              </a:extLst>
            </p:cNvPr>
            <p:cNvGrpSpPr/>
            <p:nvPr/>
          </p:nvGrpSpPr>
          <p:grpSpPr>
            <a:xfrm>
              <a:off x="320551" y="6449319"/>
              <a:ext cx="136998" cy="90686"/>
              <a:chOff x="320551" y="6449319"/>
              <a:chExt cx="136998" cy="90686"/>
            </a:xfrm>
            <a:solidFill>
              <a:srgbClr val="233541"/>
            </a:solidFill>
          </p:grpSpPr>
          <p:sp>
            <p:nvSpPr>
              <p:cNvPr id="58" name="Freeform: Shape 38">
                <a:extLst>
                  <a:ext uri="{FF2B5EF4-FFF2-40B4-BE49-F238E27FC236}">
                    <a16:creationId xmlns:a16="http://schemas.microsoft.com/office/drawing/2014/main" id="{26377897-080F-D48E-67C7-217AEA6C8FF4}"/>
                  </a:ext>
                </a:extLst>
              </p:cNvPr>
              <p:cNvSpPr/>
              <p:nvPr/>
            </p:nvSpPr>
            <p:spPr>
              <a:xfrm>
                <a:off x="320551" y="6449319"/>
                <a:ext cx="102257" cy="90686"/>
              </a:xfrm>
              <a:custGeom>
                <a:avLst/>
                <a:gdLst>
                  <a:gd name="connsiteX0" fmla="*/ 79760 w 102257"/>
                  <a:gd name="connsiteY0" fmla="*/ 69588 h 90686"/>
                  <a:gd name="connsiteX1" fmla="*/ 57963 w 102257"/>
                  <a:gd name="connsiteY1" fmla="*/ 81828 h 90686"/>
                  <a:gd name="connsiteX2" fmla="*/ 49337 w 102257"/>
                  <a:gd name="connsiteY2" fmla="*/ 80545 h 90686"/>
                  <a:gd name="connsiteX3" fmla="*/ 9006 w 102257"/>
                  <a:gd name="connsiteY3" fmla="*/ 40797 h 90686"/>
                  <a:gd name="connsiteX4" fmla="*/ 8074 w 102257"/>
                  <a:gd name="connsiteY4" fmla="*/ 38816 h 90686"/>
                  <a:gd name="connsiteX5" fmla="*/ 9589 w 102257"/>
                  <a:gd name="connsiteY5" fmla="*/ 37184 h 90686"/>
                  <a:gd name="connsiteX6" fmla="*/ 71368 w 102257"/>
                  <a:gd name="connsiteY6" fmla="*/ 8859 h 90686"/>
                  <a:gd name="connsiteX7" fmla="*/ 75681 w 102257"/>
                  <a:gd name="connsiteY7" fmla="*/ 8043 h 90686"/>
                  <a:gd name="connsiteX8" fmla="*/ 82092 w 102257"/>
                  <a:gd name="connsiteY8" fmla="*/ 9675 h 90686"/>
                  <a:gd name="connsiteX9" fmla="*/ 96429 w 102257"/>
                  <a:gd name="connsiteY9" fmla="*/ 19233 h 90686"/>
                  <a:gd name="connsiteX10" fmla="*/ 102257 w 102257"/>
                  <a:gd name="connsiteY10" fmla="*/ 13521 h 90686"/>
                  <a:gd name="connsiteX11" fmla="*/ 86521 w 102257"/>
                  <a:gd name="connsiteY11" fmla="*/ 3031 h 90686"/>
                  <a:gd name="connsiteX12" fmla="*/ 75681 w 102257"/>
                  <a:gd name="connsiteY12" fmla="*/ 0 h 90686"/>
                  <a:gd name="connsiteX13" fmla="*/ 68104 w 102257"/>
                  <a:gd name="connsiteY13" fmla="*/ 1515 h 90686"/>
                  <a:gd name="connsiteX14" fmla="*/ 6325 w 102257"/>
                  <a:gd name="connsiteY14" fmla="*/ 29957 h 90686"/>
                  <a:gd name="connsiteX15" fmla="*/ 147 w 102257"/>
                  <a:gd name="connsiteY15" fmla="*/ 37417 h 90686"/>
                  <a:gd name="connsiteX16" fmla="*/ 3295 w 102257"/>
                  <a:gd name="connsiteY16" fmla="*/ 46509 h 90686"/>
                  <a:gd name="connsiteX17" fmla="*/ 43626 w 102257"/>
                  <a:gd name="connsiteY17" fmla="*/ 86374 h 90686"/>
                  <a:gd name="connsiteX18" fmla="*/ 54583 w 102257"/>
                  <a:gd name="connsiteY18" fmla="*/ 90686 h 90686"/>
                  <a:gd name="connsiteX19" fmla="*/ 61810 w 102257"/>
                  <a:gd name="connsiteY19" fmla="*/ 88821 h 90686"/>
                  <a:gd name="connsiteX20" fmla="*/ 85938 w 102257"/>
                  <a:gd name="connsiteY20" fmla="*/ 75300 h 90686"/>
                  <a:gd name="connsiteX21" fmla="*/ 79760 w 102257"/>
                  <a:gd name="connsiteY21" fmla="*/ 69588 h 90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257" h="90686">
                    <a:moveTo>
                      <a:pt x="79760" y="69588"/>
                    </a:moveTo>
                    <a:lnTo>
                      <a:pt x="57963" y="81828"/>
                    </a:lnTo>
                    <a:cubicBezTo>
                      <a:pt x="55515" y="83110"/>
                      <a:pt x="51319" y="82527"/>
                      <a:pt x="49337" y="80545"/>
                    </a:cubicBezTo>
                    <a:lnTo>
                      <a:pt x="9006" y="40797"/>
                    </a:lnTo>
                    <a:cubicBezTo>
                      <a:pt x="8540" y="40331"/>
                      <a:pt x="7957" y="39515"/>
                      <a:pt x="8074" y="38816"/>
                    </a:cubicBezTo>
                    <a:cubicBezTo>
                      <a:pt x="8190" y="38000"/>
                      <a:pt x="9123" y="37417"/>
                      <a:pt x="9589" y="37184"/>
                    </a:cubicBezTo>
                    <a:lnTo>
                      <a:pt x="71368" y="8859"/>
                    </a:lnTo>
                    <a:cubicBezTo>
                      <a:pt x="72533" y="8393"/>
                      <a:pt x="74049" y="8043"/>
                      <a:pt x="75681" y="8043"/>
                    </a:cubicBezTo>
                    <a:cubicBezTo>
                      <a:pt x="78128" y="8043"/>
                      <a:pt x="80460" y="8626"/>
                      <a:pt x="82092" y="9675"/>
                    </a:cubicBezTo>
                    <a:lnTo>
                      <a:pt x="96429" y="19233"/>
                    </a:lnTo>
                    <a:cubicBezTo>
                      <a:pt x="98644" y="17485"/>
                      <a:pt x="100625" y="15503"/>
                      <a:pt x="102257" y="13521"/>
                    </a:cubicBezTo>
                    <a:lnTo>
                      <a:pt x="86521" y="3031"/>
                    </a:lnTo>
                    <a:cubicBezTo>
                      <a:pt x="83607" y="1049"/>
                      <a:pt x="79760" y="0"/>
                      <a:pt x="75681" y="0"/>
                    </a:cubicBezTo>
                    <a:cubicBezTo>
                      <a:pt x="72883" y="0"/>
                      <a:pt x="70202" y="583"/>
                      <a:pt x="68104" y="1515"/>
                    </a:cubicBezTo>
                    <a:lnTo>
                      <a:pt x="6325" y="29957"/>
                    </a:lnTo>
                    <a:cubicBezTo>
                      <a:pt x="2945" y="31472"/>
                      <a:pt x="730" y="34153"/>
                      <a:pt x="147" y="37417"/>
                    </a:cubicBezTo>
                    <a:cubicBezTo>
                      <a:pt x="-435" y="40681"/>
                      <a:pt x="730" y="43944"/>
                      <a:pt x="3295" y="46509"/>
                    </a:cubicBezTo>
                    <a:lnTo>
                      <a:pt x="43626" y="86374"/>
                    </a:lnTo>
                    <a:cubicBezTo>
                      <a:pt x="46307" y="89055"/>
                      <a:pt x="50386" y="90686"/>
                      <a:pt x="54583" y="90686"/>
                    </a:cubicBezTo>
                    <a:cubicBezTo>
                      <a:pt x="57264" y="90686"/>
                      <a:pt x="59711" y="90104"/>
                      <a:pt x="61810" y="88821"/>
                    </a:cubicBezTo>
                    <a:lnTo>
                      <a:pt x="85938" y="75300"/>
                    </a:lnTo>
                    <a:cubicBezTo>
                      <a:pt x="84073" y="73435"/>
                      <a:pt x="81975" y="71453"/>
                      <a:pt x="79760" y="69588"/>
                    </a:cubicBezTo>
                    <a:close/>
                  </a:path>
                </a:pathLst>
              </a:custGeom>
              <a:solidFill>
                <a:srgbClr val="233541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9" name="Freeform: Shape 39">
                <a:extLst>
                  <a:ext uri="{FF2B5EF4-FFF2-40B4-BE49-F238E27FC236}">
                    <a16:creationId xmlns:a16="http://schemas.microsoft.com/office/drawing/2014/main" id="{3E0C78E2-7085-D3C0-DBBF-BD60B1CF1013}"/>
                  </a:ext>
                </a:extLst>
              </p:cNvPr>
              <p:cNvSpPr/>
              <p:nvPr/>
            </p:nvSpPr>
            <p:spPr>
              <a:xfrm>
                <a:off x="431434" y="6478693"/>
                <a:ext cx="26115" cy="27625"/>
              </a:xfrm>
              <a:custGeom>
                <a:avLst/>
                <a:gdLst>
                  <a:gd name="connsiteX0" fmla="*/ 16902 w 26115"/>
                  <a:gd name="connsiteY0" fmla="*/ 10724 h 27625"/>
                  <a:gd name="connsiteX1" fmla="*/ 18067 w 26115"/>
                  <a:gd name="connsiteY1" fmla="*/ 12123 h 27625"/>
                  <a:gd name="connsiteX2" fmla="*/ 16785 w 26115"/>
                  <a:gd name="connsiteY2" fmla="*/ 13405 h 27625"/>
                  <a:gd name="connsiteX3" fmla="*/ 0 w 26115"/>
                  <a:gd name="connsiteY3" fmla="*/ 22846 h 27625"/>
                  <a:gd name="connsiteX4" fmla="*/ 7926 w 26115"/>
                  <a:gd name="connsiteY4" fmla="*/ 27626 h 27625"/>
                  <a:gd name="connsiteX5" fmla="*/ 20748 w 26115"/>
                  <a:gd name="connsiteY5" fmla="*/ 20515 h 27625"/>
                  <a:gd name="connsiteX6" fmla="*/ 26110 w 26115"/>
                  <a:gd name="connsiteY6" fmla="*/ 12589 h 27625"/>
                  <a:gd name="connsiteX7" fmla="*/ 21331 w 26115"/>
                  <a:gd name="connsiteY7" fmla="*/ 4196 h 27625"/>
                  <a:gd name="connsiteX8" fmla="*/ 15153 w 26115"/>
                  <a:gd name="connsiteY8" fmla="*/ 0 h 27625"/>
                  <a:gd name="connsiteX9" fmla="*/ 7344 w 26115"/>
                  <a:gd name="connsiteY9" fmla="*/ 4429 h 27625"/>
                  <a:gd name="connsiteX10" fmla="*/ 16902 w 26115"/>
                  <a:gd name="connsiteY10" fmla="*/ 10724 h 2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115" h="27625">
                    <a:moveTo>
                      <a:pt x="16902" y="10724"/>
                    </a:moveTo>
                    <a:cubicBezTo>
                      <a:pt x="17718" y="11307"/>
                      <a:pt x="18067" y="11773"/>
                      <a:pt x="18067" y="12123"/>
                    </a:cubicBezTo>
                    <a:cubicBezTo>
                      <a:pt x="18067" y="12472"/>
                      <a:pt x="17601" y="12939"/>
                      <a:pt x="16785" y="13405"/>
                    </a:cubicBezTo>
                    <a:lnTo>
                      <a:pt x="0" y="22846"/>
                    </a:lnTo>
                    <a:cubicBezTo>
                      <a:pt x="2798" y="24245"/>
                      <a:pt x="5478" y="25877"/>
                      <a:pt x="7926" y="27626"/>
                    </a:cubicBezTo>
                    <a:lnTo>
                      <a:pt x="20748" y="20515"/>
                    </a:lnTo>
                    <a:cubicBezTo>
                      <a:pt x="24012" y="18650"/>
                      <a:pt x="25994" y="15736"/>
                      <a:pt x="26110" y="12589"/>
                    </a:cubicBezTo>
                    <a:cubicBezTo>
                      <a:pt x="26227" y="9325"/>
                      <a:pt x="24478" y="6294"/>
                      <a:pt x="21331" y="4196"/>
                    </a:cubicBezTo>
                    <a:lnTo>
                      <a:pt x="15153" y="0"/>
                    </a:lnTo>
                    <a:cubicBezTo>
                      <a:pt x="12705" y="1865"/>
                      <a:pt x="10024" y="3264"/>
                      <a:pt x="7344" y="4429"/>
                    </a:cubicBezTo>
                    <a:lnTo>
                      <a:pt x="16902" y="10724"/>
                    </a:lnTo>
                    <a:close/>
                  </a:path>
                </a:pathLst>
              </a:custGeom>
              <a:solidFill>
                <a:srgbClr val="233541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56" name="Freeform: Shape 40">
              <a:extLst>
                <a:ext uri="{FF2B5EF4-FFF2-40B4-BE49-F238E27FC236}">
                  <a16:creationId xmlns:a16="http://schemas.microsoft.com/office/drawing/2014/main" id="{A2AB3FAA-6ED7-8F50-292F-85046016EEE5}"/>
                </a:ext>
              </a:extLst>
            </p:cNvPr>
            <p:cNvSpPr/>
            <p:nvPr/>
          </p:nvSpPr>
          <p:spPr>
            <a:xfrm>
              <a:off x="405790" y="6434866"/>
              <a:ext cx="51363" cy="46484"/>
            </a:xfrm>
            <a:custGeom>
              <a:avLst/>
              <a:gdLst>
                <a:gd name="connsiteX0" fmla="*/ 0 w 51363"/>
                <a:gd name="connsiteY0" fmla="*/ 46392 h 46484"/>
                <a:gd name="connsiteX1" fmla="*/ 51288 w 51363"/>
                <a:gd name="connsiteY1" fmla="*/ 0 h 46484"/>
                <a:gd name="connsiteX2" fmla="*/ 33687 w 51363"/>
                <a:gd name="connsiteY2" fmla="*/ 233 h 46484"/>
                <a:gd name="connsiteX3" fmla="*/ 0 w 51363"/>
                <a:gd name="connsiteY3" fmla="*/ 46392 h 4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63" h="46484">
                  <a:moveTo>
                    <a:pt x="0" y="46392"/>
                  </a:moveTo>
                  <a:cubicBezTo>
                    <a:pt x="15503" y="46509"/>
                    <a:pt x="53270" y="50006"/>
                    <a:pt x="51288" y="0"/>
                  </a:cubicBezTo>
                  <a:lnTo>
                    <a:pt x="33687" y="233"/>
                  </a:lnTo>
                  <a:cubicBezTo>
                    <a:pt x="33803" y="-233"/>
                    <a:pt x="34503" y="35552"/>
                    <a:pt x="0" y="46392"/>
                  </a:cubicBezTo>
                  <a:close/>
                </a:path>
              </a:pathLst>
            </a:custGeom>
            <a:solidFill>
              <a:srgbClr val="FAC649"/>
            </a:solidFill>
            <a:ln w="11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7" name="Freeform: Shape 41">
              <a:extLst>
                <a:ext uri="{FF2B5EF4-FFF2-40B4-BE49-F238E27FC236}">
                  <a16:creationId xmlns:a16="http://schemas.microsoft.com/office/drawing/2014/main" id="{4EEB5BC6-918A-576D-BE7C-626CD8311069}"/>
                </a:ext>
              </a:extLst>
            </p:cNvPr>
            <p:cNvSpPr/>
            <p:nvPr/>
          </p:nvSpPr>
          <p:spPr>
            <a:xfrm>
              <a:off x="381195" y="6500652"/>
              <a:ext cx="74511" cy="65813"/>
            </a:xfrm>
            <a:custGeom>
              <a:avLst/>
              <a:gdLst>
                <a:gd name="connsiteX0" fmla="*/ 0 w 74511"/>
                <a:gd name="connsiteY0" fmla="*/ 1004 h 65813"/>
                <a:gd name="connsiteX1" fmla="*/ 74368 w 74511"/>
                <a:gd name="connsiteY1" fmla="*/ 65813 h 65813"/>
                <a:gd name="connsiteX2" fmla="*/ 46859 w 74511"/>
                <a:gd name="connsiteY2" fmla="*/ 65464 h 65813"/>
                <a:gd name="connsiteX3" fmla="*/ 0 w 74511"/>
                <a:gd name="connsiteY3" fmla="*/ 1004 h 6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511" h="65813">
                  <a:moveTo>
                    <a:pt x="0" y="1004"/>
                  </a:moveTo>
                  <a:cubicBezTo>
                    <a:pt x="8393" y="305"/>
                    <a:pt x="78098" y="-11235"/>
                    <a:pt x="74368" y="65813"/>
                  </a:cubicBezTo>
                  <a:lnTo>
                    <a:pt x="46859" y="65464"/>
                  </a:lnTo>
                  <a:cubicBezTo>
                    <a:pt x="46742" y="65464"/>
                    <a:pt x="51405" y="20004"/>
                    <a:pt x="0" y="1004"/>
                  </a:cubicBezTo>
                  <a:close/>
                </a:path>
              </a:pathLst>
            </a:custGeom>
            <a:solidFill>
              <a:srgbClr val="FAC649"/>
            </a:solidFill>
            <a:ln w="11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67B29B4B-92DA-76CD-48DB-BE8D623BBE78}"/>
              </a:ext>
            </a:extLst>
          </p:cNvPr>
          <p:cNvCxnSpPr>
            <a:cxnSpLocks/>
          </p:cNvCxnSpPr>
          <p:nvPr userDrawn="1"/>
        </p:nvCxnSpPr>
        <p:spPr>
          <a:xfrm flipH="1">
            <a:off x="339848" y="6543227"/>
            <a:ext cx="10390345" cy="0"/>
          </a:xfrm>
          <a:prstGeom prst="line">
            <a:avLst/>
          </a:prstGeom>
          <a:ln w="2540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space réservé du numéro de diapositive 7">
            <a:extLst>
              <a:ext uri="{FF2B5EF4-FFF2-40B4-BE49-F238E27FC236}">
                <a16:creationId xmlns:a16="http://schemas.microsoft.com/office/drawing/2014/main" id="{81B49003-DCED-8799-313A-DC11447B0274}"/>
              </a:ext>
            </a:extLst>
          </p:cNvPr>
          <p:cNvSpPr txBox="1">
            <a:spLocks/>
          </p:cNvSpPr>
          <p:nvPr userDrawn="1"/>
        </p:nvSpPr>
        <p:spPr>
          <a:xfrm>
            <a:off x="11372913" y="268693"/>
            <a:ext cx="581737" cy="342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Co Headline" panose="020B0603060202020204" pitchFamily="34" charset="0"/>
                <a:ea typeface="+mn-ea"/>
                <a:cs typeface="Co Headline" panose="020B060306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72FD09-1C36-EC48-8EF0-4323CF1A1505}" type="slidenum">
              <a:rPr lang="fr-FR" sz="1100" b="0" smtClean="0">
                <a:solidFill>
                  <a:schemeClr val="tx1"/>
                </a:solidFill>
              </a:rPr>
              <a:pPr/>
              <a:t>‹N°›</a:t>
            </a:fld>
            <a:endParaRPr lang="fr-FR" sz="1200" b="0">
              <a:solidFill>
                <a:schemeClr val="tx1"/>
              </a:solidFill>
            </a:endParaRPr>
          </a:p>
        </p:txBody>
      </p: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58454B65-C5FA-E997-8253-C8AD4108C74E}"/>
              </a:ext>
            </a:extLst>
          </p:cNvPr>
          <p:cNvCxnSpPr/>
          <p:nvPr userDrawn="1"/>
        </p:nvCxnSpPr>
        <p:spPr>
          <a:xfrm>
            <a:off x="11624317" y="360218"/>
            <a:ext cx="0" cy="164154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itre 1">
            <a:extLst>
              <a:ext uri="{FF2B5EF4-FFF2-40B4-BE49-F238E27FC236}">
                <a16:creationId xmlns:a16="http://schemas.microsoft.com/office/drawing/2014/main" id="{9B9FAA6E-CCCA-484E-0463-92AF9F6DEF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/>
              <a:t>Change the style of the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30171D92-D92A-5B2E-865D-A31DD9472F82}"/>
              </a:ext>
            </a:extLst>
          </p:cNvPr>
          <p:cNvSpPr txBox="1"/>
          <p:nvPr userDrawn="1"/>
        </p:nvSpPr>
        <p:spPr>
          <a:xfrm>
            <a:off x="9543224" y="308167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err="1">
                <a:solidFill>
                  <a:schemeClr val="tx1"/>
                </a:solidFill>
                <a:latin typeface="Futura Std Book" panose="020B0502020204020303" pitchFamily="34" charset="77"/>
              </a:rPr>
              <a:t>Confidential</a:t>
            </a:r>
            <a:endParaRPr lang="fr-FR" sz="1100">
              <a:solidFill>
                <a:schemeClr val="tx1"/>
              </a:solidFill>
              <a:latin typeface="Futura Std Book" panose="020B0502020204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43444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>
          <p15:clr>
            <a:srgbClr val="FBAE40"/>
          </p15:clr>
        </p15:guide>
        <p15:guide id="4" pos="2026">
          <p15:clr>
            <a:srgbClr val="FBAE40"/>
          </p15:clr>
        </p15:guide>
        <p15:guide id="5" pos="5654">
          <p15:clr>
            <a:srgbClr val="FBAE40"/>
          </p15:clr>
        </p15:guide>
        <p15:guide id="6" orient="horz" pos="1026">
          <p15:clr>
            <a:srgbClr val="FBAE40"/>
          </p15:clr>
        </p15:guide>
        <p15:guide id="7" orient="horz" pos="3294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117A81-8D6A-E525-401A-A52613DD5FE6}"/>
              </a:ext>
            </a:extLst>
          </p:cNvPr>
          <p:cNvSpPr/>
          <p:nvPr userDrawn="1"/>
        </p:nvSpPr>
        <p:spPr>
          <a:xfrm>
            <a:off x="0" y="0"/>
            <a:ext cx="32162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1D7B6-2F3E-7CC3-3461-7187E5A126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937161" y="1642745"/>
            <a:ext cx="5473520" cy="4351338"/>
          </a:xfrm>
          <a:prstGeom prst="rect">
            <a:avLst/>
          </a:prstGeo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98CEBF36-BB19-993B-381F-385D0372A8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9229" y="1643064"/>
            <a:ext cx="4680697" cy="435102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D2922B7-17D9-C6BA-DCC0-3173BC553D87}"/>
              </a:ext>
            </a:extLst>
          </p:cNvPr>
          <p:cNvCxnSpPr>
            <a:cxnSpLocks/>
          </p:cNvCxnSpPr>
          <p:nvPr userDrawn="1"/>
        </p:nvCxnSpPr>
        <p:spPr>
          <a:xfrm flipH="1">
            <a:off x="460760" y="360218"/>
            <a:ext cx="768732" cy="0"/>
          </a:xfrm>
          <a:prstGeom prst="line">
            <a:avLst/>
          </a:prstGeom>
          <a:ln w="6032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7D98D4B-A244-BC29-C61C-F9C324885837}"/>
              </a:ext>
            </a:extLst>
          </p:cNvPr>
          <p:cNvCxnSpPr>
            <a:cxnSpLocks/>
          </p:cNvCxnSpPr>
          <p:nvPr userDrawn="1"/>
        </p:nvCxnSpPr>
        <p:spPr>
          <a:xfrm flipH="1">
            <a:off x="339848" y="6543227"/>
            <a:ext cx="10390345" cy="0"/>
          </a:xfrm>
          <a:prstGeom prst="line">
            <a:avLst/>
          </a:prstGeom>
          <a:ln w="2540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3FBDB92-B655-68B8-B35A-39EC03D6F195}"/>
              </a:ext>
            </a:extLst>
          </p:cNvPr>
          <p:cNvCxnSpPr>
            <a:cxnSpLocks/>
          </p:cNvCxnSpPr>
          <p:nvPr userDrawn="1"/>
        </p:nvCxnSpPr>
        <p:spPr>
          <a:xfrm flipH="1">
            <a:off x="460760" y="363385"/>
            <a:ext cx="768732" cy="0"/>
          </a:xfrm>
          <a:prstGeom prst="line">
            <a:avLst/>
          </a:prstGeom>
          <a:ln w="6032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1">
            <a:extLst>
              <a:ext uri="{FF2B5EF4-FFF2-40B4-BE49-F238E27FC236}">
                <a16:creationId xmlns:a16="http://schemas.microsoft.com/office/drawing/2014/main" id="{57902CAC-AF07-C46D-7182-7A2ECC14F6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/>
              <a:t>Change the style of the </a:t>
            </a:r>
            <a:r>
              <a:rPr lang="fr-FR" err="1"/>
              <a:t>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883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>
          <p15:clr>
            <a:srgbClr val="FBAE40"/>
          </p15:clr>
        </p15:guide>
        <p15:guide id="4" pos="2026">
          <p15:clr>
            <a:srgbClr val="FBAE40"/>
          </p15:clr>
        </p15:guide>
        <p15:guide id="5" pos="5654">
          <p15:clr>
            <a:srgbClr val="FBAE40"/>
          </p15:clr>
        </p15:guide>
        <p15:guide id="6" orient="horz" pos="1026">
          <p15:clr>
            <a:srgbClr val="FBAE40"/>
          </p15:clr>
        </p15:guide>
        <p15:guide id="7" orient="horz" pos="329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1D7B6-2F3E-7CC3-3461-7187E5A126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2480" y="1642745"/>
            <a:ext cx="3327728" cy="435133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4AC9A23-F1AD-9A61-2EE3-C863DC20E42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352716" y="1642745"/>
            <a:ext cx="3327728" cy="435133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30AB2E7-68A2-8567-C053-E0F302240D76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082953" y="1642745"/>
            <a:ext cx="3327728" cy="435133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FF87FCE-9CD8-C140-C3DB-DBE06CFDE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754320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0503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1D7B6-2F3E-7CC3-3461-7187E5A126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2480" y="1628776"/>
            <a:ext cx="4667641" cy="4551060"/>
          </a:xfrm>
          <a:prstGeom prst="rect">
            <a:avLst/>
          </a:prstGeom>
        </p:spPr>
        <p:txBody>
          <a:bodyPr>
            <a:normAutofit/>
          </a:bodyPr>
          <a:lstStyle>
            <a:lvl1pPr algn="just"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 sz="1600"/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48" name="Titre 1">
            <a:extLst>
              <a:ext uri="{FF2B5EF4-FFF2-40B4-BE49-F238E27FC236}">
                <a16:creationId xmlns:a16="http://schemas.microsoft.com/office/drawing/2014/main" id="{207FE9A0-FDAE-0405-840C-5A5B48F7B0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/>
              <a:t>Change the style of the </a:t>
            </a:r>
            <a:r>
              <a:rPr lang="fr-FR" err="1"/>
              <a:t>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731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>
          <p15:clr>
            <a:srgbClr val="FBAE40"/>
          </p15:clr>
        </p15:guide>
        <p15:guide id="4" pos="2026">
          <p15:clr>
            <a:srgbClr val="FBAE40"/>
          </p15:clr>
        </p15:guide>
        <p15:guide id="5" pos="5654">
          <p15:clr>
            <a:srgbClr val="FBAE40"/>
          </p15:clr>
        </p15:guide>
        <p15:guide id="6" orient="horz" pos="1026">
          <p15:clr>
            <a:srgbClr val="FBAE40"/>
          </p15:clr>
        </p15:guide>
        <p15:guide id="7" orient="horz" pos="3294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 im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1D7B6-2F3E-7CC3-3461-7187E5A126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2480" y="3816319"/>
            <a:ext cx="5111496" cy="2224717"/>
          </a:xfrm>
          <a:prstGeom prst="rect">
            <a:avLst/>
          </a:prstGeo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21FFDE-A6E9-FF26-B01A-A1715AD27A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2304" y="3816319"/>
            <a:ext cx="5111496" cy="2224717"/>
          </a:xfrm>
          <a:prstGeom prst="rect">
            <a:avLst/>
          </a:prstGeo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6C6FA25E-82AB-4406-4FDD-3C50C9898A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2305" y="1642745"/>
            <a:ext cx="5111496" cy="196141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pour une image  4">
            <a:extLst>
              <a:ext uri="{FF2B5EF4-FFF2-40B4-BE49-F238E27FC236}">
                <a16:creationId xmlns:a16="http://schemas.microsoft.com/office/drawing/2014/main" id="{5C1E6DAA-DEC3-28E7-5153-90A2864ED7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479" y="1642745"/>
            <a:ext cx="5111496" cy="196141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14D31DD-D4B4-967D-64DA-E8A7BA9B28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/>
              <a:t>Change the style of the </a:t>
            </a:r>
            <a:r>
              <a:rPr lang="fr-FR" err="1"/>
              <a:t>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250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lonnes im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39D2869-3779-186B-41D7-C8445093FE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2480" y="3312827"/>
            <a:ext cx="3327728" cy="2681256"/>
          </a:xfrm>
          <a:prstGeom prst="rect">
            <a:avLst/>
          </a:prstGeo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BF1EE08-E209-48EB-3DA6-124AA5E9B63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352716" y="3312827"/>
            <a:ext cx="3327728" cy="2681256"/>
          </a:xfrm>
          <a:prstGeom prst="rect">
            <a:avLst/>
          </a:prstGeo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71FA4E24-23FC-37B3-6700-082B58A869C0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082953" y="3312827"/>
            <a:ext cx="3327728" cy="2681256"/>
          </a:xfrm>
          <a:prstGeom prst="rect">
            <a:avLst/>
          </a:prstGeo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54B91060-398E-7FD3-C60C-19E8E19139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52716" y="1642746"/>
            <a:ext cx="3327728" cy="145272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  4">
            <a:extLst>
              <a:ext uri="{FF2B5EF4-FFF2-40B4-BE49-F238E27FC236}">
                <a16:creationId xmlns:a16="http://schemas.microsoft.com/office/drawing/2014/main" id="{2603C386-0ECA-F336-4B2A-F9C9BB1659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479" y="1642746"/>
            <a:ext cx="3327728" cy="145272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878EF5AA-92AA-143B-B64A-1CA27050E6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82953" y="1642746"/>
            <a:ext cx="3327728" cy="145272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18FD794-0A47-5633-F4A5-0D6B56D717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/>
              <a:t>Change the style of the </a:t>
            </a:r>
            <a:r>
              <a:rPr lang="fr-FR" err="1"/>
              <a:t>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8352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1D7B6-2F3E-7CC3-3461-7187E5A126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2480" y="1338263"/>
            <a:ext cx="4323593" cy="4655820"/>
          </a:xfrm>
          <a:prstGeom prst="rect">
            <a:avLst/>
          </a:prstGeo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534CE122-AF17-EE96-0F3C-2B5C7F6162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8774" y="1338263"/>
            <a:ext cx="2987675" cy="219875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96DF4E10-30D0-E92E-6383-A4297DBE7CA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44739" y="1338263"/>
            <a:ext cx="2987675" cy="219875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C57DA57-1F6A-43FF-5EC1-807CA2CB29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08774" y="3795643"/>
            <a:ext cx="3002120" cy="219875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4AFBB6B4-406A-F567-2BC7-CF96247559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44739" y="3795645"/>
            <a:ext cx="2987675" cy="219875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BA5ADF39-BDCC-B696-DA26-1610AADD5B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/>
              <a:t>Change the style of the </a:t>
            </a:r>
            <a:r>
              <a:rPr lang="fr-FR" err="1"/>
              <a:t>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4288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55ED50-B2E5-F7EE-7EC0-635E8EDADBFD}"/>
              </a:ext>
            </a:extLst>
          </p:cNvPr>
          <p:cNvSpPr/>
          <p:nvPr userDrawn="1"/>
        </p:nvSpPr>
        <p:spPr>
          <a:xfrm>
            <a:off x="-1" y="0"/>
            <a:ext cx="859887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1D7B6-2F3E-7CC3-3461-7187E5A126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9586" y="1346807"/>
            <a:ext cx="4087292" cy="4655820"/>
          </a:xfrm>
          <a:prstGeom prst="rect">
            <a:avLst/>
          </a:prstGeom>
        </p:spPr>
        <p:txBody>
          <a:bodyPr/>
          <a:lstStyle>
            <a:lvl1pPr algn="just">
              <a:defRPr>
                <a:solidFill>
                  <a:schemeClr val="bg2"/>
                </a:solidFill>
              </a:defRPr>
            </a:lvl1pPr>
            <a:lvl2pPr algn="just">
              <a:defRPr>
                <a:solidFill>
                  <a:schemeClr val="bg2"/>
                </a:solidFill>
              </a:defRPr>
            </a:lvl2pPr>
            <a:lvl3pPr algn="just">
              <a:defRPr>
                <a:solidFill>
                  <a:schemeClr val="bg2"/>
                </a:solidFill>
              </a:defRPr>
            </a:lvl3pPr>
            <a:lvl4pPr algn="just">
              <a:defRPr>
                <a:solidFill>
                  <a:schemeClr val="bg2"/>
                </a:solidFill>
              </a:defRPr>
            </a:lvl4pPr>
            <a:lvl5pPr algn="just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534CE122-AF17-EE96-0F3C-2B5C7F6162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8774" y="1338263"/>
            <a:ext cx="2987675" cy="219875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96DF4E10-30D0-E92E-6383-A4297DBE7CA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44739" y="1338263"/>
            <a:ext cx="2987675" cy="219875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C57DA57-1F6A-43FF-5EC1-807CA2CB29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08774" y="3795643"/>
            <a:ext cx="3002120" cy="219875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4AFBB6B4-406A-F567-2BC7-CF96247559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44739" y="3795645"/>
            <a:ext cx="2987675" cy="219875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660A27EE-EB2F-43F3-92F7-B77F6F006523}"/>
              </a:ext>
            </a:extLst>
          </p:cNvPr>
          <p:cNvCxnSpPr>
            <a:cxnSpLocks/>
          </p:cNvCxnSpPr>
          <p:nvPr userDrawn="1"/>
        </p:nvCxnSpPr>
        <p:spPr>
          <a:xfrm flipH="1">
            <a:off x="339848" y="6543227"/>
            <a:ext cx="10329501" cy="0"/>
          </a:xfrm>
          <a:prstGeom prst="line">
            <a:avLst/>
          </a:prstGeom>
          <a:ln w="1905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27151AB-B8B9-5FFB-BD64-7CC53E580945}"/>
              </a:ext>
            </a:extLst>
          </p:cNvPr>
          <p:cNvCxnSpPr>
            <a:cxnSpLocks/>
          </p:cNvCxnSpPr>
          <p:nvPr userDrawn="1"/>
        </p:nvCxnSpPr>
        <p:spPr>
          <a:xfrm flipH="1">
            <a:off x="460760" y="360218"/>
            <a:ext cx="768732" cy="0"/>
          </a:xfrm>
          <a:prstGeom prst="line">
            <a:avLst/>
          </a:prstGeom>
          <a:ln w="6032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">
            <a:extLst>
              <a:ext uri="{FF2B5EF4-FFF2-40B4-BE49-F238E27FC236}">
                <a16:creationId xmlns:a16="http://schemas.microsoft.com/office/drawing/2014/main" id="{66BD8EAD-D67C-4743-29E4-A3F0C9C71E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/>
              <a:t>Change the style of the </a:t>
            </a:r>
            <a:r>
              <a:rPr lang="fr-FR" err="1"/>
              <a:t>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8838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4 imag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5">
            <a:extLst>
              <a:ext uri="{FF2B5EF4-FFF2-40B4-BE49-F238E27FC236}">
                <a16:creationId xmlns:a16="http://schemas.microsoft.com/office/drawing/2014/main" id="{8051262D-CA67-A042-57D7-0F6C1710F5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479" y="1338263"/>
            <a:ext cx="2987675" cy="219875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  17">
            <a:extLst>
              <a:ext uri="{FF2B5EF4-FFF2-40B4-BE49-F238E27FC236}">
                <a16:creationId xmlns:a16="http://schemas.microsoft.com/office/drawing/2014/main" id="{3F224AC6-9F0C-8E7C-D96E-520AB0B9C0F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8444" y="1338263"/>
            <a:ext cx="2987675" cy="219875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  19">
            <a:extLst>
              <a:ext uri="{FF2B5EF4-FFF2-40B4-BE49-F238E27FC236}">
                <a16:creationId xmlns:a16="http://schemas.microsoft.com/office/drawing/2014/main" id="{A38204C6-529A-8D1D-A9EF-96080F5D6FF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2479" y="3795643"/>
            <a:ext cx="3002120" cy="219875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6" name="Espace réservé pour une image  21">
            <a:extLst>
              <a:ext uri="{FF2B5EF4-FFF2-40B4-BE49-F238E27FC236}">
                <a16:creationId xmlns:a16="http://schemas.microsoft.com/office/drawing/2014/main" id="{624B0392-F8BB-65BD-7E4B-854ACA85B6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58444" y="3795645"/>
            <a:ext cx="2987675" cy="219875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360DA09B-E5AD-C6CE-A21D-A26980FED6D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245928" y="1338263"/>
            <a:ext cx="4323593" cy="4655820"/>
          </a:xfrm>
          <a:prstGeom prst="rect">
            <a:avLst/>
          </a:prstGeo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D3C0232-A03E-05DE-BCF5-C11851124B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/>
              <a:t>Change the style of the </a:t>
            </a:r>
            <a:r>
              <a:rPr lang="fr-FR" err="1"/>
              <a:t>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9550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nce texte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1D7B6-2F3E-7CC3-3461-7187E5A126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993492" y="1330014"/>
            <a:ext cx="4228003" cy="48478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9B2AC80-D357-6FCA-13E0-D6DF1D01A72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5897" y="1330014"/>
            <a:ext cx="2886075" cy="23034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13" name="Espace réservé du contenu 6">
            <a:extLst>
              <a:ext uri="{FF2B5EF4-FFF2-40B4-BE49-F238E27FC236}">
                <a16:creationId xmlns:a16="http://schemas.microsoft.com/office/drawing/2014/main" id="{088B9073-63C6-1EAB-3995-BF32EEF2F4E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591339" y="3874431"/>
            <a:ext cx="2886075" cy="23034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Click to change the style of the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1683735B-F370-ECF1-C4F8-B3EFD08457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91340" y="1330325"/>
            <a:ext cx="2886075" cy="230346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410E8B0E-CC44-3749-5BEE-E47E2D886B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5897" y="3852808"/>
            <a:ext cx="2886075" cy="230346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207D3AAF-FBDA-F228-9010-1779C4299A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/>
              <a:t>Change the style of the </a:t>
            </a:r>
            <a:r>
              <a:rPr lang="fr-FR" err="1"/>
              <a:t>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376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 chr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texte 33">
            <a:extLst>
              <a:ext uri="{FF2B5EF4-FFF2-40B4-BE49-F238E27FC236}">
                <a16:creationId xmlns:a16="http://schemas.microsoft.com/office/drawing/2014/main" id="{0C67F199-18C3-AC6D-0D67-8C4799EAEEE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33839" y="3207344"/>
            <a:ext cx="2000250" cy="2063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Click to change the styles of the </a:t>
            </a:r>
            <a:r>
              <a:rPr lang="fr-FR" err="1"/>
              <a:t>mask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948658FB-4AE7-4C7A-43C0-747F9357D6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72732" y="2035941"/>
            <a:ext cx="2000250" cy="2063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Click to change the styles of the </a:t>
            </a:r>
            <a:r>
              <a:rPr lang="fr-FR" err="1"/>
              <a:t>mask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FB646B02-39DB-3EBF-8673-000AAF4DD7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66610" y="1404293"/>
            <a:ext cx="1198884" cy="5003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ln w="22225"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0B1BB3C-1710-A171-7D0E-D3108C1C56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2158" y="2563893"/>
            <a:ext cx="874229" cy="5446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ln w="22225"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01</a:t>
            </a:r>
          </a:p>
        </p:txBody>
      </p:sp>
      <p:cxnSp>
        <p:nvCxnSpPr>
          <p:cNvPr id="7" name="Straight Connector 81">
            <a:extLst>
              <a:ext uri="{FF2B5EF4-FFF2-40B4-BE49-F238E27FC236}">
                <a16:creationId xmlns:a16="http://schemas.microsoft.com/office/drawing/2014/main" id="{097BE74E-7F35-F9AD-69A5-767A7B367144}"/>
              </a:ext>
            </a:extLst>
          </p:cNvPr>
          <p:cNvCxnSpPr>
            <a:cxnSpLocks/>
          </p:cNvCxnSpPr>
          <p:nvPr userDrawn="1"/>
        </p:nvCxnSpPr>
        <p:spPr>
          <a:xfrm>
            <a:off x="3065436" y="2555560"/>
            <a:ext cx="0" cy="3745675"/>
          </a:xfrm>
          <a:prstGeom prst="line">
            <a:avLst/>
          </a:prstGeom>
          <a:ln w="285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86">
            <a:extLst>
              <a:ext uri="{FF2B5EF4-FFF2-40B4-BE49-F238E27FC236}">
                <a16:creationId xmlns:a16="http://schemas.microsoft.com/office/drawing/2014/main" id="{EF07399F-3C1E-8770-09A5-88478838FBEC}"/>
              </a:ext>
            </a:extLst>
          </p:cNvPr>
          <p:cNvCxnSpPr>
            <a:cxnSpLocks/>
          </p:cNvCxnSpPr>
          <p:nvPr userDrawn="1"/>
        </p:nvCxnSpPr>
        <p:spPr>
          <a:xfrm>
            <a:off x="5111950" y="3709445"/>
            <a:ext cx="0" cy="2591790"/>
          </a:xfrm>
          <a:prstGeom prst="line">
            <a:avLst/>
          </a:prstGeom>
          <a:ln w="285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11">
            <a:extLst>
              <a:ext uri="{FF2B5EF4-FFF2-40B4-BE49-F238E27FC236}">
                <a16:creationId xmlns:a16="http://schemas.microsoft.com/office/drawing/2014/main" id="{59CA06FC-8125-8D89-55EB-7E4F0735A447}"/>
              </a:ext>
            </a:extLst>
          </p:cNvPr>
          <p:cNvCxnSpPr>
            <a:cxnSpLocks/>
          </p:cNvCxnSpPr>
          <p:nvPr userDrawn="1"/>
        </p:nvCxnSpPr>
        <p:spPr>
          <a:xfrm>
            <a:off x="7173302" y="2555560"/>
            <a:ext cx="0" cy="3742645"/>
          </a:xfrm>
          <a:prstGeom prst="line">
            <a:avLst/>
          </a:prstGeom>
          <a:ln w="285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6">
            <a:extLst>
              <a:ext uri="{FF2B5EF4-FFF2-40B4-BE49-F238E27FC236}">
                <a16:creationId xmlns:a16="http://schemas.microsoft.com/office/drawing/2014/main" id="{6CDAFBDD-E840-505A-4EB5-05E1A0A7072C}"/>
              </a:ext>
            </a:extLst>
          </p:cNvPr>
          <p:cNvCxnSpPr>
            <a:cxnSpLocks/>
          </p:cNvCxnSpPr>
          <p:nvPr userDrawn="1"/>
        </p:nvCxnSpPr>
        <p:spPr>
          <a:xfrm>
            <a:off x="1010493" y="3709445"/>
            <a:ext cx="0" cy="2591790"/>
          </a:xfrm>
          <a:prstGeom prst="line">
            <a:avLst/>
          </a:prstGeom>
          <a:ln w="285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21">
            <a:extLst>
              <a:ext uri="{FF2B5EF4-FFF2-40B4-BE49-F238E27FC236}">
                <a16:creationId xmlns:a16="http://schemas.microsoft.com/office/drawing/2014/main" id="{8580D6C5-9D60-2ADD-8E43-06970613BE29}"/>
              </a:ext>
            </a:extLst>
          </p:cNvPr>
          <p:cNvCxnSpPr>
            <a:cxnSpLocks/>
          </p:cNvCxnSpPr>
          <p:nvPr userDrawn="1"/>
        </p:nvCxnSpPr>
        <p:spPr>
          <a:xfrm>
            <a:off x="9236364" y="3709445"/>
            <a:ext cx="0" cy="25887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D3898D56-9E68-79EA-7232-486E00290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9321" y="2563893"/>
            <a:ext cx="989754" cy="5003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ln w="22225"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A805FA84-BD8F-7B65-B9E3-D3E1297BEA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72732" y="1404543"/>
            <a:ext cx="1443813" cy="5001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ln w="22225"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BA8FCEC1-426F-2E14-7441-414A41E57E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33839" y="2563893"/>
            <a:ext cx="1443813" cy="5446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ln w="22225">
                  <a:solidFill>
                    <a:schemeClr val="tx1"/>
                  </a:solidFill>
                </a:ln>
                <a:noFill/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>
              <a:buNone/>
              <a:defRPr sz="28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05</a:t>
            </a:r>
          </a:p>
        </p:txBody>
      </p:sp>
      <p:sp>
        <p:nvSpPr>
          <p:cNvPr id="36" name="Espace réservé du texte 33">
            <a:extLst>
              <a:ext uri="{FF2B5EF4-FFF2-40B4-BE49-F238E27FC236}">
                <a16:creationId xmlns:a16="http://schemas.microsoft.com/office/drawing/2014/main" id="{8C2A5106-8E55-D240-E586-ED7C239325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4385" y="3177200"/>
            <a:ext cx="2000250" cy="206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Click to change the styles of the </a:t>
            </a:r>
            <a:r>
              <a:rPr lang="fr-FR" err="1"/>
              <a:t>mask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37" name="Espace réservé du texte 33">
            <a:extLst>
              <a:ext uri="{FF2B5EF4-FFF2-40B4-BE49-F238E27FC236}">
                <a16:creationId xmlns:a16="http://schemas.microsoft.com/office/drawing/2014/main" id="{3923D6E8-E308-1E23-DB01-240EDD5A4E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66610" y="2020843"/>
            <a:ext cx="2000250" cy="206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Click to change the styles of the </a:t>
            </a:r>
            <a:r>
              <a:rPr lang="fr-FR" err="1"/>
              <a:t>mask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38" name="Espace réservé du texte 33">
            <a:extLst>
              <a:ext uri="{FF2B5EF4-FFF2-40B4-BE49-F238E27FC236}">
                <a16:creationId xmlns:a16="http://schemas.microsoft.com/office/drawing/2014/main" id="{2D6AE430-4096-EE1A-E327-21FFDA9680C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12158" y="3194108"/>
            <a:ext cx="2000250" cy="206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Co Headline" panose="020B0603060202020204" pitchFamily="34" charset="0"/>
                <a:cs typeface="Co Headline" panose="020B0603060202020204" pitchFamily="34" charset="0"/>
              </a:defRPr>
            </a:lvl1pPr>
            <a:lvl2pPr marL="4572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2pPr>
            <a:lvl3pPr marL="9144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3pPr>
            <a:lvl4pPr marL="13716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4pPr>
            <a:lvl5pPr marL="1828800" indent="0" algn="l">
              <a:buNone/>
              <a:defRPr sz="1600" b="1" i="0">
                <a:latin typeface="Co Headline" panose="020B0603060202020204" pitchFamily="34" charset="0"/>
                <a:cs typeface="Co Headline" panose="020B0603060202020204" pitchFamily="34" charset="0"/>
              </a:defRPr>
            </a:lvl5pPr>
          </a:lstStyle>
          <a:p>
            <a:pPr lvl="0"/>
            <a:r>
              <a:rPr lang="fr-FR"/>
              <a:t>Click to change the styles of the </a:t>
            </a:r>
            <a:r>
              <a:rPr lang="fr-FR" err="1"/>
              <a:t>mask</a:t>
            </a:r>
            <a:r>
              <a:rPr lang="fr-FR"/>
              <a:t> </a:t>
            </a:r>
            <a:r>
              <a:rPr lang="fr-FR" err="1"/>
              <a:t>text</a:t>
            </a:r>
            <a:r>
              <a:rPr lang="fr-FR"/>
              <a:t>
</a:t>
            </a:r>
          </a:p>
        </p:txBody>
      </p:sp>
      <p:sp>
        <p:nvSpPr>
          <p:cNvPr id="40" name="Espace réservé du texte 39">
            <a:extLst>
              <a:ext uri="{FF2B5EF4-FFF2-40B4-BE49-F238E27FC236}">
                <a16:creationId xmlns:a16="http://schemas.microsoft.com/office/drawing/2014/main" id="{D81A8EE1-496C-486F-285F-E77FE809D40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87793" y="3681413"/>
            <a:ext cx="1597345" cy="1947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</a:defRPr>
            </a:lvl1pPr>
            <a:lvl2pPr marL="457200" indent="0" algn="l">
              <a:buNone/>
              <a:defRPr sz="1000">
                <a:solidFill>
                  <a:schemeClr val="tx2"/>
                </a:solidFill>
              </a:defRPr>
            </a:lvl2pPr>
            <a:lvl3pPr marL="914400" indent="0" algn="l">
              <a:buNone/>
              <a:defRPr sz="1000">
                <a:solidFill>
                  <a:schemeClr val="tx2"/>
                </a:solidFill>
              </a:defRPr>
            </a:lvl3pPr>
            <a:lvl4pPr marL="1371600" indent="0" algn="l">
              <a:buNone/>
              <a:defRPr sz="1000">
                <a:solidFill>
                  <a:schemeClr val="tx2"/>
                </a:solidFill>
              </a:defRPr>
            </a:lvl4pPr>
            <a:lvl5pPr marL="1828800" indent="0" algn="l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Click to change the styles of the </a:t>
            </a:r>
            <a:r>
              <a:rPr lang="fr-FR" err="1"/>
              <a:t>mask</a:t>
            </a:r>
            <a:r>
              <a:rPr lang="fr-FR"/>
              <a:t> </a:t>
            </a:r>
            <a:r>
              <a:rPr lang="fr-FR" err="1"/>
              <a:t>text</a:t>
            </a:r>
            <a:r>
              <a:rPr lang="fr-FR"/>
              <a:t>
</a:t>
            </a:r>
          </a:p>
        </p:txBody>
      </p:sp>
      <p:sp>
        <p:nvSpPr>
          <p:cNvPr id="41" name="Espace réservé du texte 39">
            <a:extLst>
              <a:ext uri="{FF2B5EF4-FFF2-40B4-BE49-F238E27FC236}">
                <a16:creationId xmlns:a16="http://schemas.microsoft.com/office/drawing/2014/main" id="{F53FFBA7-0AD5-BB08-9936-10922E2839E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194889" y="2508596"/>
            <a:ext cx="1638731" cy="1947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</a:defRPr>
            </a:lvl1pPr>
            <a:lvl2pPr marL="457200" indent="0" algn="l">
              <a:buNone/>
              <a:defRPr sz="1000">
                <a:solidFill>
                  <a:schemeClr val="tx2"/>
                </a:solidFill>
              </a:defRPr>
            </a:lvl2pPr>
            <a:lvl3pPr marL="914400" indent="0" algn="l">
              <a:buNone/>
              <a:defRPr sz="1000">
                <a:solidFill>
                  <a:schemeClr val="tx2"/>
                </a:solidFill>
              </a:defRPr>
            </a:lvl3pPr>
            <a:lvl4pPr marL="1371600" indent="0" algn="l">
              <a:buNone/>
              <a:defRPr sz="1000">
                <a:solidFill>
                  <a:schemeClr val="tx2"/>
                </a:solidFill>
              </a:defRPr>
            </a:lvl4pPr>
            <a:lvl5pPr marL="1828800" indent="0" algn="l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Click to change the styles of the </a:t>
            </a:r>
            <a:r>
              <a:rPr lang="fr-FR" err="1"/>
              <a:t>mask</a:t>
            </a:r>
            <a:r>
              <a:rPr lang="fr-FR"/>
              <a:t> </a:t>
            </a:r>
            <a:r>
              <a:rPr lang="fr-FR" err="1"/>
              <a:t>text</a:t>
            </a:r>
            <a:r>
              <a:rPr lang="fr-FR"/>
              <a:t>
</a:t>
            </a:r>
          </a:p>
        </p:txBody>
      </p:sp>
      <p:sp>
        <p:nvSpPr>
          <p:cNvPr id="42" name="Espace réservé du texte 39">
            <a:extLst>
              <a:ext uri="{FF2B5EF4-FFF2-40B4-BE49-F238E27FC236}">
                <a16:creationId xmlns:a16="http://schemas.microsoft.com/office/drawing/2014/main" id="{B67A4ADD-AB86-5809-50BD-5A9FC1523D9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09220" y="3661535"/>
            <a:ext cx="1638731" cy="1947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</a:defRPr>
            </a:lvl1pPr>
            <a:lvl2pPr marL="457200" indent="0" algn="l">
              <a:buNone/>
              <a:defRPr sz="1000">
                <a:solidFill>
                  <a:schemeClr val="tx2"/>
                </a:solidFill>
              </a:defRPr>
            </a:lvl2pPr>
            <a:lvl3pPr marL="914400" indent="0" algn="l">
              <a:buNone/>
              <a:defRPr sz="1000">
                <a:solidFill>
                  <a:schemeClr val="tx2"/>
                </a:solidFill>
              </a:defRPr>
            </a:lvl3pPr>
            <a:lvl4pPr marL="1371600" indent="0" algn="l">
              <a:buNone/>
              <a:defRPr sz="1000">
                <a:solidFill>
                  <a:schemeClr val="tx2"/>
                </a:solidFill>
              </a:defRPr>
            </a:lvl4pPr>
            <a:lvl5pPr marL="1828800" indent="0" algn="l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Click to change the styles of the </a:t>
            </a:r>
            <a:r>
              <a:rPr lang="fr-FR" err="1"/>
              <a:t>mask</a:t>
            </a:r>
            <a:r>
              <a:rPr lang="fr-FR"/>
              <a:t> </a:t>
            </a:r>
            <a:r>
              <a:rPr lang="fr-FR" err="1"/>
              <a:t>text</a:t>
            </a:r>
            <a:r>
              <a:rPr lang="fr-FR"/>
              <a:t>
</a:t>
            </a:r>
          </a:p>
        </p:txBody>
      </p:sp>
      <p:sp>
        <p:nvSpPr>
          <p:cNvPr id="43" name="Espace réservé du texte 39">
            <a:extLst>
              <a:ext uri="{FF2B5EF4-FFF2-40B4-BE49-F238E27FC236}">
                <a16:creationId xmlns:a16="http://schemas.microsoft.com/office/drawing/2014/main" id="{B754E0FD-0AC0-782D-7205-18E81252AD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83185" y="2521848"/>
            <a:ext cx="1638731" cy="1947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</a:defRPr>
            </a:lvl1pPr>
            <a:lvl2pPr marL="457200" indent="0" algn="l">
              <a:buNone/>
              <a:defRPr sz="1000">
                <a:solidFill>
                  <a:schemeClr val="tx2"/>
                </a:solidFill>
              </a:defRPr>
            </a:lvl2pPr>
            <a:lvl3pPr marL="914400" indent="0" algn="l">
              <a:buNone/>
              <a:defRPr sz="1000">
                <a:solidFill>
                  <a:schemeClr val="tx2"/>
                </a:solidFill>
              </a:defRPr>
            </a:lvl3pPr>
            <a:lvl4pPr marL="1371600" indent="0" algn="l">
              <a:buNone/>
              <a:defRPr sz="1000">
                <a:solidFill>
                  <a:schemeClr val="tx2"/>
                </a:solidFill>
              </a:defRPr>
            </a:lvl4pPr>
            <a:lvl5pPr marL="1828800" indent="0" algn="l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Click to change the styles of the </a:t>
            </a:r>
            <a:r>
              <a:rPr lang="fr-FR" err="1"/>
              <a:t>mask</a:t>
            </a:r>
            <a:r>
              <a:rPr lang="fr-FR"/>
              <a:t> </a:t>
            </a:r>
            <a:r>
              <a:rPr lang="fr-FR" err="1"/>
              <a:t>text</a:t>
            </a:r>
            <a:r>
              <a:rPr lang="fr-FR"/>
              <a:t>
</a:t>
            </a:r>
          </a:p>
        </p:txBody>
      </p:sp>
      <p:sp>
        <p:nvSpPr>
          <p:cNvPr id="44" name="Espace réservé du texte 39">
            <a:extLst>
              <a:ext uri="{FF2B5EF4-FFF2-40B4-BE49-F238E27FC236}">
                <a16:creationId xmlns:a16="http://schemas.microsoft.com/office/drawing/2014/main" id="{3E118E16-76B0-8694-0320-97FADB22B65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330646" y="3668161"/>
            <a:ext cx="1638731" cy="1947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</a:defRPr>
            </a:lvl1pPr>
            <a:lvl2pPr marL="457200" indent="0" algn="l">
              <a:buNone/>
              <a:defRPr sz="1000">
                <a:solidFill>
                  <a:schemeClr val="tx2"/>
                </a:solidFill>
              </a:defRPr>
            </a:lvl2pPr>
            <a:lvl3pPr marL="914400" indent="0" algn="l">
              <a:buNone/>
              <a:defRPr sz="1000">
                <a:solidFill>
                  <a:schemeClr val="tx2"/>
                </a:solidFill>
              </a:defRPr>
            </a:lvl3pPr>
            <a:lvl4pPr marL="1371600" indent="0" algn="l">
              <a:buNone/>
              <a:defRPr sz="1000">
                <a:solidFill>
                  <a:schemeClr val="tx2"/>
                </a:solidFill>
              </a:defRPr>
            </a:lvl4pPr>
            <a:lvl5pPr marL="1828800" indent="0" algn="l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Click to change the styles of the </a:t>
            </a:r>
            <a:r>
              <a:rPr lang="fr-FR" err="1"/>
              <a:t>mask</a:t>
            </a:r>
            <a:r>
              <a:rPr lang="fr-FR"/>
              <a:t> </a:t>
            </a:r>
            <a:r>
              <a:rPr lang="fr-FR" err="1"/>
              <a:t>text</a:t>
            </a:r>
            <a:r>
              <a:rPr lang="fr-FR"/>
              <a:t>
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403F11D1-4BA5-FF2B-5E81-124796EF5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/>
              <a:t>Change the style of the </a:t>
            </a:r>
            <a:r>
              <a:rPr lang="fr-FR" err="1"/>
              <a:t>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3815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7FA68351-93F8-31FD-60E1-C6F0707D9F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034992" cy="5003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/>
              <a:t>Change the style of the </a:t>
            </a:r>
            <a:r>
              <a:rPr lang="fr-FR" err="1"/>
              <a:t>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0628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28A9F0-0529-562C-E98C-BAF8CA368368}"/>
              </a:ext>
            </a:extLst>
          </p:cNvPr>
          <p:cNvSpPr/>
          <p:nvPr userDrawn="1"/>
        </p:nvSpPr>
        <p:spPr>
          <a:xfrm>
            <a:off x="193431" y="0"/>
            <a:ext cx="1758461" cy="6114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61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 + cadres blan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DF43DF7E-0752-B6A8-757C-C817E2300376}"/>
              </a:ext>
            </a:extLst>
          </p:cNvPr>
          <p:cNvGrpSpPr/>
          <p:nvPr userDrawn="1"/>
        </p:nvGrpSpPr>
        <p:grpSpPr>
          <a:xfrm>
            <a:off x="857805" y="1390293"/>
            <a:ext cx="10476389" cy="4577946"/>
            <a:chOff x="795129" y="1529441"/>
            <a:chExt cx="10476389" cy="457794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E3208F1-4B7B-6F5F-F6E5-0F8771F3F7D1}"/>
                </a:ext>
              </a:extLst>
            </p:cNvPr>
            <p:cNvSpPr/>
            <p:nvPr userDrawn="1"/>
          </p:nvSpPr>
          <p:spPr>
            <a:xfrm>
              <a:off x="795129" y="1529441"/>
              <a:ext cx="3024703" cy="45779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8E3299-A386-4DEE-6952-2E8AD68E6C5E}"/>
                </a:ext>
              </a:extLst>
            </p:cNvPr>
            <p:cNvSpPr/>
            <p:nvPr userDrawn="1"/>
          </p:nvSpPr>
          <p:spPr>
            <a:xfrm>
              <a:off x="4520972" y="1529441"/>
              <a:ext cx="3024703" cy="45779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268BFA-2E99-16B4-5885-959D98C40352}"/>
                </a:ext>
              </a:extLst>
            </p:cNvPr>
            <p:cNvSpPr/>
            <p:nvPr userDrawn="1"/>
          </p:nvSpPr>
          <p:spPr>
            <a:xfrm>
              <a:off x="8246815" y="1529441"/>
              <a:ext cx="3024703" cy="45779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7EFFB3B-1CE2-887F-A20F-9032FEA17C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3475" y="1570038"/>
            <a:ext cx="2484438" cy="41544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21302CCB-62AB-FB4A-75E9-A1E48BA0FA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0710" y="1570038"/>
            <a:ext cx="2484438" cy="41544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ADF7CDA0-7A22-CFF6-3E3F-6BF7DD3723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7823" y="1570038"/>
            <a:ext cx="2484438" cy="41544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109EFD97-2579-006B-0A0A-71FE6B48D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680" y="504734"/>
            <a:ext cx="5195520" cy="500373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338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15CD71B-BABC-0DCC-244F-19C2E21A4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28" y="386388"/>
            <a:ext cx="11013952" cy="858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Change the style of the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ED5B54-6435-DEB2-ADB7-D6183DDBD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802" y="1825625"/>
            <a:ext cx="106929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Click to change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1527C21-2B77-9885-3EAC-6A335B640F70}"/>
              </a:ext>
            </a:extLst>
          </p:cNvPr>
          <p:cNvCxnSpPr>
            <a:cxnSpLocks/>
          </p:cNvCxnSpPr>
          <p:nvPr userDrawn="1"/>
        </p:nvCxnSpPr>
        <p:spPr>
          <a:xfrm flipH="1">
            <a:off x="460760" y="360218"/>
            <a:ext cx="768732" cy="0"/>
          </a:xfrm>
          <a:prstGeom prst="line">
            <a:avLst/>
          </a:prstGeom>
          <a:ln w="6032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aphic 14">
            <a:extLst>
              <a:ext uri="{FF2B5EF4-FFF2-40B4-BE49-F238E27FC236}">
                <a16:creationId xmlns:a16="http://schemas.microsoft.com/office/drawing/2014/main" id="{89FC7BFE-6769-A228-5624-228321C980CA}"/>
              </a:ext>
            </a:extLst>
          </p:cNvPr>
          <p:cNvGrpSpPr/>
          <p:nvPr userDrawn="1"/>
        </p:nvGrpSpPr>
        <p:grpSpPr>
          <a:xfrm>
            <a:off x="10758488" y="6382369"/>
            <a:ext cx="1093664" cy="197692"/>
            <a:chOff x="7728536" y="711200"/>
            <a:chExt cx="3655169" cy="660715"/>
          </a:xfrm>
        </p:grpSpPr>
        <p:grpSp>
          <p:nvGrpSpPr>
            <p:cNvPr id="49" name="Graphic 14">
              <a:extLst>
                <a:ext uri="{FF2B5EF4-FFF2-40B4-BE49-F238E27FC236}">
                  <a16:creationId xmlns:a16="http://schemas.microsoft.com/office/drawing/2014/main" id="{1A5DAF1E-54CF-862E-D4EA-E37235AC69ED}"/>
                </a:ext>
              </a:extLst>
            </p:cNvPr>
            <p:cNvGrpSpPr/>
            <p:nvPr/>
          </p:nvGrpSpPr>
          <p:grpSpPr>
            <a:xfrm>
              <a:off x="9039563" y="1184091"/>
              <a:ext cx="2308841" cy="187824"/>
              <a:chOff x="9039563" y="1184091"/>
              <a:chExt cx="2308841" cy="187824"/>
            </a:xfrm>
            <a:solidFill>
              <a:srgbClr val="F2F2F3"/>
            </a:solidFill>
          </p:grpSpPr>
          <p:sp>
            <p:nvSpPr>
              <p:cNvPr id="62" name="Freeform: Shape 23">
                <a:extLst>
                  <a:ext uri="{FF2B5EF4-FFF2-40B4-BE49-F238E27FC236}">
                    <a16:creationId xmlns:a16="http://schemas.microsoft.com/office/drawing/2014/main" id="{3DAE36CD-5E1A-8A5B-4860-0AC2AC9A923C}"/>
                  </a:ext>
                </a:extLst>
              </p:cNvPr>
              <p:cNvSpPr/>
              <p:nvPr/>
            </p:nvSpPr>
            <p:spPr>
              <a:xfrm>
                <a:off x="9039563" y="1191084"/>
                <a:ext cx="140202" cy="140535"/>
              </a:xfrm>
              <a:custGeom>
                <a:avLst/>
                <a:gdLst>
                  <a:gd name="connsiteX0" fmla="*/ 0 w 140202"/>
                  <a:gd name="connsiteY0" fmla="*/ 139869 h 140535"/>
                  <a:gd name="connsiteX1" fmla="*/ 10990 w 140202"/>
                  <a:gd name="connsiteY1" fmla="*/ 111229 h 140535"/>
                  <a:gd name="connsiteX2" fmla="*/ 23645 w 140202"/>
                  <a:gd name="connsiteY2" fmla="*/ 79592 h 140535"/>
                  <a:gd name="connsiteX3" fmla="*/ 37299 w 140202"/>
                  <a:gd name="connsiteY3" fmla="*/ 46623 h 140535"/>
                  <a:gd name="connsiteX4" fmla="*/ 51285 w 140202"/>
                  <a:gd name="connsiteY4" fmla="*/ 13987 h 140535"/>
                  <a:gd name="connsiteX5" fmla="*/ 59278 w 140202"/>
                  <a:gd name="connsiteY5" fmla="*/ 2997 h 140535"/>
                  <a:gd name="connsiteX6" fmla="*/ 70601 w 140202"/>
                  <a:gd name="connsiteY6" fmla="*/ 0 h 140535"/>
                  <a:gd name="connsiteX7" fmla="*/ 75596 w 140202"/>
                  <a:gd name="connsiteY7" fmla="*/ 666 h 140535"/>
                  <a:gd name="connsiteX8" fmla="*/ 79925 w 140202"/>
                  <a:gd name="connsiteY8" fmla="*/ 1998 h 140535"/>
                  <a:gd name="connsiteX9" fmla="*/ 82923 w 140202"/>
                  <a:gd name="connsiteY9" fmla="*/ 3330 h 140535"/>
                  <a:gd name="connsiteX10" fmla="*/ 84255 w 140202"/>
                  <a:gd name="connsiteY10" fmla="*/ 4329 h 140535"/>
                  <a:gd name="connsiteX11" fmla="*/ 92247 w 140202"/>
                  <a:gd name="connsiteY11" fmla="*/ 20980 h 140535"/>
                  <a:gd name="connsiteX12" fmla="*/ 102904 w 140202"/>
                  <a:gd name="connsiteY12" fmla="*/ 45624 h 140535"/>
                  <a:gd name="connsiteX13" fmla="*/ 114560 w 140202"/>
                  <a:gd name="connsiteY13" fmla="*/ 73931 h 140535"/>
                  <a:gd name="connsiteX14" fmla="*/ 125882 w 140202"/>
                  <a:gd name="connsiteY14" fmla="*/ 101905 h 140535"/>
                  <a:gd name="connsiteX15" fmla="*/ 134874 w 140202"/>
                  <a:gd name="connsiteY15" fmla="*/ 125549 h 140535"/>
                  <a:gd name="connsiteX16" fmla="*/ 140202 w 140202"/>
                  <a:gd name="connsiteY16" fmla="*/ 140202 h 140535"/>
                  <a:gd name="connsiteX17" fmla="*/ 114560 w 140202"/>
                  <a:gd name="connsiteY17" fmla="*/ 140202 h 140535"/>
                  <a:gd name="connsiteX18" fmla="*/ 111895 w 140202"/>
                  <a:gd name="connsiteY18" fmla="*/ 133542 h 140535"/>
                  <a:gd name="connsiteX19" fmla="*/ 108565 w 140202"/>
                  <a:gd name="connsiteY19" fmla="*/ 124217 h 140535"/>
                  <a:gd name="connsiteX20" fmla="*/ 104902 w 140202"/>
                  <a:gd name="connsiteY20" fmla="*/ 113894 h 140535"/>
                  <a:gd name="connsiteX21" fmla="*/ 101239 w 140202"/>
                  <a:gd name="connsiteY21" fmla="*/ 104902 h 140535"/>
                  <a:gd name="connsiteX22" fmla="*/ 35966 w 140202"/>
                  <a:gd name="connsiteY22" fmla="*/ 104902 h 140535"/>
                  <a:gd name="connsiteX23" fmla="*/ 28307 w 140202"/>
                  <a:gd name="connsiteY23" fmla="*/ 125216 h 140535"/>
                  <a:gd name="connsiteX24" fmla="*/ 22646 w 140202"/>
                  <a:gd name="connsiteY24" fmla="*/ 140535 h 140535"/>
                  <a:gd name="connsiteX25" fmla="*/ 0 w 140202"/>
                  <a:gd name="connsiteY25" fmla="*/ 140535 h 140535"/>
                  <a:gd name="connsiteX26" fmla="*/ 93912 w 140202"/>
                  <a:gd name="connsiteY26" fmla="*/ 83256 h 140535"/>
                  <a:gd name="connsiteX27" fmla="*/ 87585 w 140202"/>
                  <a:gd name="connsiteY27" fmla="*/ 66937 h 140535"/>
                  <a:gd name="connsiteX28" fmla="*/ 80591 w 140202"/>
                  <a:gd name="connsiteY28" fmla="*/ 49620 h 140535"/>
                  <a:gd name="connsiteX29" fmla="*/ 74264 w 140202"/>
                  <a:gd name="connsiteY29" fmla="*/ 34301 h 140535"/>
                  <a:gd name="connsiteX30" fmla="*/ 69602 w 140202"/>
                  <a:gd name="connsiteY30" fmla="*/ 23645 h 140535"/>
                  <a:gd name="connsiteX31" fmla="*/ 63940 w 140202"/>
                  <a:gd name="connsiteY31" fmla="*/ 36299 h 140535"/>
                  <a:gd name="connsiteX32" fmla="*/ 57613 w 140202"/>
                  <a:gd name="connsiteY32" fmla="*/ 51285 h 140535"/>
                  <a:gd name="connsiteX33" fmla="*/ 50952 w 140202"/>
                  <a:gd name="connsiteY33" fmla="*/ 67270 h 140535"/>
                  <a:gd name="connsiteX34" fmla="*/ 44625 w 140202"/>
                  <a:gd name="connsiteY34" fmla="*/ 83256 h 140535"/>
                  <a:gd name="connsiteX35" fmla="*/ 93912 w 140202"/>
                  <a:gd name="connsiteY35" fmla="*/ 83256 h 140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0202" h="140535">
                    <a:moveTo>
                      <a:pt x="0" y="139869"/>
                    </a:moveTo>
                    <a:cubicBezTo>
                      <a:pt x="3330" y="130878"/>
                      <a:pt x="6994" y="121553"/>
                      <a:pt x="10990" y="111229"/>
                    </a:cubicBezTo>
                    <a:cubicBezTo>
                      <a:pt x="14986" y="100906"/>
                      <a:pt x="19315" y="90249"/>
                      <a:pt x="23645" y="79592"/>
                    </a:cubicBezTo>
                    <a:cubicBezTo>
                      <a:pt x="27974" y="68936"/>
                      <a:pt x="32636" y="57946"/>
                      <a:pt x="37299" y="46623"/>
                    </a:cubicBezTo>
                    <a:cubicBezTo>
                      <a:pt x="41961" y="35633"/>
                      <a:pt x="46623" y="24644"/>
                      <a:pt x="51285" y="13987"/>
                    </a:cubicBezTo>
                    <a:cubicBezTo>
                      <a:pt x="53617" y="8659"/>
                      <a:pt x="56281" y="4995"/>
                      <a:pt x="59278" y="2997"/>
                    </a:cubicBezTo>
                    <a:cubicBezTo>
                      <a:pt x="62275" y="999"/>
                      <a:pt x="65938" y="0"/>
                      <a:pt x="70601" y="0"/>
                    </a:cubicBezTo>
                    <a:cubicBezTo>
                      <a:pt x="72266" y="0"/>
                      <a:pt x="73931" y="333"/>
                      <a:pt x="75596" y="666"/>
                    </a:cubicBezTo>
                    <a:cubicBezTo>
                      <a:pt x="77261" y="999"/>
                      <a:pt x="78593" y="1665"/>
                      <a:pt x="79925" y="1998"/>
                    </a:cubicBezTo>
                    <a:cubicBezTo>
                      <a:pt x="81257" y="2664"/>
                      <a:pt x="82256" y="2997"/>
                      <a:pt x="82923" y="3330"/>
                    </a:cubicBezTo>
                    <a:cubicBezTo>
                      <a:pt x="83922" y="3663"/>
                      <a:pt x="84255" y="3996"/>
                      <a:pt x="84255" y="4329"/>
                    </a:cubicBezTo>
                    <a:cubicBezTo>
                      <a:pt x="86253" y="7993"/>
                      <a:pt x="88917" y="13654"/>
                      <a:pt x="92247" y="20980"/>
                    </a:cubicBezTo>
                    <a:cubicBezTo>
                      <a:pt x="95577" y="28307"/>
                      <a:pt x="99241" y="36632"/>
                      <a:pt x="102904" y="45624"/>
                    </a:cubicBezTo>
                    <a:cubicBezTo>
                      <a:pt x="106567" y="54616"/>
                      <a:pt x="110563" y="64273"/>
                      <a:pt x="114560" y="73931"/>
                    </a:cubicBezTo>
                    <a:cubicBezTo>
                      <a:pt x="118556" y="83922"/>
                      <a:pt x="122219" y="93246"/>
                      <a:pt x="125882" y="101905"/>
                    </a:cubicBezTo>
                    <a:cubicBezTo>
                      <a:pt x="129213" y="110563"/>
                      <a:pt x="132210" y="118556"/>
                      <a:pt x="134874" y="125549"/>
                    </a:cubicBezTo>
                    <a:cubicBezTo>
                      <a:pt x="137538" y="132543"/>
                      <a:pt x="139203" y="137205"/>
                      <a:pt x="140202" y="140202"/>
                    </a:cubicBezTo>
                    <a:lnTo>
                      <a:pt x="114560" y="140202"/>
                    </a:lnTo>
                    <a:cubicBezTo>
                      <a:pt x="113894" y="138537"/>
                      <a:pt x="113228" y="136206"/>
                      <a:pt x="111895" y="133542"/>
                    </a:cubicBezTo>
                    <a:cubicBezTo>
                      <a:pt x="110896" y="130545"/>
                      <a:pt x="109564" y="127547"/>
                      <a:pt x="108565" y="124217"/>
                    </a:cubicBezTo>
                    <a:cubicBezTo>
                      <a:pt x="107233" y="120887"/>
                      <a:pt x="105901" y="117557"/>
                      <a:pt x="104902" y="113894"/>
                    </a:cubicBezTo>
                    <a:cubicBezTo>
                      <a:pt x="103570" y="110563"/>
                      <a:pt x="102571" y="107233"/>
                      <a:pt x="101239" y="104902"/>
                    </a:cubicBezTo>
                    <a:lnTo>
                      <a:pt x="35966" y="104902"/>
                    </a:lnTo>
                    <a:cubicBezTo>
                      <a:pt x="32969" y="112228"/>
                      <a:pt x="30638" y="118889"/>
                      <a:pt x="28307" y="125216"/>
                    </a:cubicBezTo>
                    <a:cubicBezTo>
                      <a:pt x="25976" y="131544"/>
                      <a:pt x="24311" y="136539"/>
                      <a:pt x="22646" y="140535"/>
                    </a:cubicBezTo>
                    <a:lnTo>
                      <a:pt x="0" y="140535"/>
                    </a:lnTo>
                    <a:close/>
                    <a:moveTo>
                      <a:pt x="93912" y="83256"/>
                    </a:moveTo>
                    <a:cubicBezTo>
                      <a:pt x="92247" y="78260"/>
                      <a:pt x="89916" y="72932"/>
                      <a:pt x="87585" y="66937"/>
                    </a:cubicBezTo>
                    <a:cubicBezTo>
                      <a:pt x="85254" y="60943"/>
                      <a:pt x="82923" y="55282"/>
                      <a:pt x="80591" y="49620"/>
                    </a:cubicBezTo>
                    <a:cubicBezTo>
                      <a:pt x="78260" y="43959"/>
                      <a:pt x="76262" y="38964"/>
                      <a:pt x="74264" y="34301"/>
                    </a:cubicBezTo>
                    <a:cubicBezTo>
                      <a:pt x="72266" y="29639"/>
                      <a:pt x="70601" y="26309"/>
                      <a:pt x="69602" y="23645"/>
                    </a:cubicBezTo>
                    <a:cubicBezTo>
                      <a:pt x="67937" y="27308"/>
                      <a:pt x="65938" y="31637"/>
                      <a:pt x="63940" y="36299"/>
                    </a:cubicBezTo>
                    <a:cubicBezTo>
                      <a:pt x="61942" y="40962"/>
                      <a:pt x="59611" y="45957"/>
                      <a:pt x="57613" y="51285"/>
                    </a:cubicBezTo>
                    <a:cubicBezTo>
                      <a:pt x="55282" y="56614"/>
                      <a:pt x="53284" y="61942"/>
                      <a:pt x="50952" y="67270"/>
                    </a:cubicBezTo>
                    <a:cubicBezTo>
                      <a:pt x="48621" y="72599"/>
                      <a:pt x="46623" y="77927"/>
                      <a:pt x="44625" y="83256"/>
                    </a:cubicBezTo>
                    <a:lnTo>
                      <a:pt x="93912" y="83256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3" name="Freeform: Shape 24">
                <a:extLst>
                  <a:ext uri="{FF2B5EF4-FFF2-40B4-BE49-F238E27FC236}">
                    <a16:creationId xmlns:a16="http://schemas.microsoft.com/office/drawing/2014/main" id="{A3E41C8D-0E1C-FAAD-2D5A-4BC935069DD9}"/>
                  </a:ext>
                </a:extLst>
              </p:cNvPr>
              <p:cNvSpPr/>
              <p:nvPr/>
            </p:nvSpPr>
            <p:spPr>
              <a:xfrm>
                <a:off x="9188424" y="1184091"/>
                <a:ext cx="105234" cy="149526"/>
              </a:xfrm>
              <a:custGeom>
                <a:avLst/>
                <a:gdLst>
                  <a:gd name="connsiteX0" fmla="*/ 83256 w 105234"/>
                  <a:gd name="connsiteY0" fmla="*/ 10657 h 149526"/>
                  <a:gd name="connsiteX1" fmla="*/ 86253 w 105234"/>
                  <a:gd name="connsiteY1" fmla="*/ 2664 h 149526"/>
                  <a:gd name="connsiteX2" fmla="*/ 94911 w 105234"/>
                  <a:gd name="connsiteY2" fmla="*/ 0 h 149526"/>
                  <a:gd name="connsiteX3" fmla="*/ 101239 w 105234"/>
                  <a:gd name="connsiteY3" fmla="*/ 999 h 149526"/>
                  <a:gd name="connsiteX4" fmla="*/ 105235 w 105234"/>
                  <a:gd name="connsiteY4" fmla="*/ 2331 h 149526"/>
                  <a:gd name="connsiteX5" fmla="*/ 105235 w 105234"/>
                  <a:gd name="connsiteY5" fmla="*/ 91914 h 149526"/>
                  <a:gd name="connsiteX6" fmla="*/ 101239 w 105234"/>
                  <a:gd name="connsiteY6" fmla="*/ 117224 h 149526"/>
                  <a:gd name="connsiteX7" fmla="*/ 90249 w 105234"/>
                  <a:gd name="connsiteY7" fmla="*/ 135207 h 149526"/>
                  <a:gd name="connsiteX8" fmla="*/ 73598 w 105234"/>
                  <a:gd name="connsiteY8" fmla="*/ 145864 h 149526"/>
                  <a:gd name="connsiteX9" fmla="*/ 52617 w 105234"/>
                  <a:gd name="connsiteY9" fmla="*/ 149527 h 149526"/>
                  <a:gd name="connsiteX10" fmla="*/ 31637 w 105234"/>
                  <a:gd name="connsiteY10" fmla="*/ 145531 h 149526"/>
                  <a:gd name="connsiteX11" fmla="*/ 14986 w 105234"/>
                  <a:gd name="connsiteY11" fmla="*/ 134541 h 149526"/>
                  <a:gd name="connsiteX12" fmla="*/ 3996 w 105234"/>
                  <a:gd name="connsiteY12" fmla="*/ 117890 h 149526"/>
                  <a:gd name="connsiteX13" fmla="*/ 0 w 105234"/>
                  <a:gd name="connsiteY13" fmla="*/ 96909 h 149526"/>
                  <a:gd name="connsiteX14" fmla="*/ 3663 w 105234"/>
                  <a:gd name="connsiteY14" fmla="*/ 75596 h 149526"/>
                  <a:gd name="connsiteX15" fmla="*/ 14320 w 105234"/>
                  <a:gd name="connsiteY15" fmla="*/ 58945 h 149526"/>
                  <a:gd name="connsiteX16" fmla="*/ 29972 w 105234"/>
                  <a:gd name="connsiteY16" fmla="*/ 47955 h 149526"/>
                  <a:gd name="connsiteX17" fmla="*/ 49620 w 105234"/>
                  <a:gd name="connsiteY17" fmla="*/ 43959 h 149526"/>
                  <a:gd name="connsiteX18" fmla="*/ 69602 w 105234"/>
                  <a:gd name="connsiteY18" fmla="*/ 48288 h 149526"/>
                  <a:gd name="connsiteX19" fmla="*/ 82923 w 105234"/>
                  <a:gd name="connsiteY19" fmla="*/ 59278 h 149526"/>
                  <a:gd name="connsiteX20" fmla="*/ 82923 w 105234"/>
                  <a:gd name="connsiteY20" fmla="*/ 10657 h 149526"/>
                  <a:gd name="connsiteX21" fmla="*/ 83256 w 105234"/>
                  <a:gd name="connsiteY21" fmla="*/ 96909 h 149526"/>
                  <a:gd name="connsiteX22" fmla="*/ 80924 w 105234"/>
                  <a:gd name="connsiteY22" fmla="*/ 84255 h 149526"/>
                  <a:gd name="connsiteX23" fmla="*/ 74930 w 105234"/>
                  <a:gd name="connsiteY23" fmla="*/ 73931 h 149526"/>
                  <a:gd name="connsiteX24" fmla="*/ 65605 w 105234"/>
                  <a:gd name="connsiteY24" fmla="*/ 66937 h 149526"/>
                  <a:gd name="connsiteX25" fmla="*/ 53283 w 105234"/>
                  <a:gd name="connsiteY25" fmla="*/ 64606 h 149526"/>
                  <a:gd name="connsiteX26" fmla="*/ 40962 w 105234"/>
                  <a:gd name="connsiteY26" fmla="*/ 66937 h 149526"/>
                  <a:gd name="connsiteX27" fmla="*/ 31637 w 105234"/>
                  <a:gd name="connsiteY27" fmla="*/ 73598 h 149526"/>
                  <a:gd name="connsiteX28" fmla="*/ 25643 w 105234"/>
                  <a:gd name="connsiteY28" fmla="*/ 83922 h 149526"/>
                  <a:gd name="connsiteX29" fmla="*/ 23645 w 105234"/>
                  <a:gd name="connsiteY29" fmla="*/ 96909 h 149526"/>
                  <a:gd name="connsiteX30" fmla="*/ 25643 w 105234"/>
                  <a:gd name="connsiteY30" fmla="*/ 109897 h 149526"/>
                  <a:gd name="connsiteX31" fmla="*/ 31637 w 105234"/>
                  <a:gd name="connsiteY31" fmla="*/ 119888 h 149526"/>
                  <a:gd name="connsiteX32" fmla="*/ 40962 w 105234"/>
                  <a:gd name="connsiteY32" fmla="*/ 126548 h 149526"/>
                  <a:gd name="connsiteX33" fmla="*/ 53283 w 105234"/>
                  <a:gd name="connsiteY33" fmla="*/ 128880 h 149526"/>
                  <a:gd name="connsiteX34" fmla="*/ 65605 w 105234"/>
                  <a:gd name="connsiteY34" fmla="*/ 126548 h 149526"/>
                  <a:gd name="connsiteX35" fmla="*/ 74930 w 105234"/>
                  <a:gd name="connsiteY35" fmla="*/ 119888 h 149526"/>
                  <a:gd name="connsiteX36" fmla="*/ 80924 w 105234"/>
                  <a:gd name="connsiteY36" fmla="*/ 109897 h 149526"/>
                  <a:gd name="connsiteX37" fmla="*/ 83256 w 105234"/>
                  <a:gd name="connsiteY37" fmla="*/ 96909 h 14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5234" h="149526">
                    <a:moveTo>
                      <a:pt x="83256" y="10657"/>
                    </a:moveTo>
                    <a:cubicBezTo>
                      <a:pt x="83256" y="6993"/>
                      <a:pt x="84255" y="4329"/>
                      <a:pt x="86253" y="2664"/>
                    </a:cubicBezTo>
                    <a:cubicBezTo>
                      <a:pt x="88251" y="999"/>
                      <a:pt x="91248" y="0"/>
                      <a:pt x="94911" y="0"/>
                    </a:cubicBezTo>
                    <a:cubicBezTo>
                      <a:pt x="97242" y="0"/>
                      <a:pt x="99241" y="333"/>
                      <a:pt x="101239" y="999"/>
                    </a:cubicBezTo>
                    <a:cubicBezTo>
                      <a:pt x="103237" y="1665"/>
                      <a:pt x="104569" y="1998"/>
                      <a:pt x="105235" y="2331"/>
                    </a:cubicBezTo>
                    <a:lnTo>
                      <a:pt x="105235" y="91914"/>
                    </a:lnTo>
                    <a:cubicBezTo>
                      <a:pt x="105235" y="101572"/>
                      <a:pt x="103903" y="109897"/>
                      <a:pt x="101239" y="117224"/>
                    </a:cubicBezTo>
                    <a:cubicBezTo>
                      <a:pt x="98574" y="124550"/>
                      <a:pt x="94911" y="130212"/>
                      <a:pt x="90249" y="135207"/>
                    </a:cubicBezTo>
                    <a:cubicBezTo>
                      <a:pt x="85587" y="139869"/>
                      <a:pt x="79925" y="143533"/>
                      <a:pt x="73598" y="145864"/>
                    </a:cubicBezTo>
                    <a:cubicBezTo>
                      <a:pt x="67270" y="148195"/>
                      <a:pt x="60277" y="149527"/>
                      <a:pt x="52617" y="149527"/>
                    </a:cubicBezTo>
                    <a:cubicBezTo>
                      <a:pt x="44958" y="149527"/>
                      <a:pt x="37964" y="148195"/>
                      <a:pt x="31637" y="145531"/>
                    </a:cubicBezTo>
                    <a:cubicBezTo>
                      <a:pt x="25310" y="142866"/>
                      <a:pt x="19648" y="139203"/>
                      <a:pt x="14986" y="134541"/>
                    </a:cubicBezTo>
                    <a:cubicBezTo>
                      <a:pt x="10324" y="129879"/>
                      <a:pt x="6660" y="124217"/>
                      <a:pt x="3996" y="117890"/>
                    </a:cubicBezTo>
                    <a:cubicBezTo>
                      <a:pt x="1332" y="111229"/>
                      <a:pt x="0" y="104236"/>
                      <a:pt x="0" y="96909"/>
                    </a:cubicBezTo>
                    <a:cubicBezTo>
                      <a:pt x="0" y="89250"/>
                      <a:pt x="1332" y="82256"/>
                      <a:pt x="3663" y="75596"/>
                    </a:cubicBezTo>
                    <a:cubicBezTo>
                      <a:pt x="6327" y="69269"/>
                      <a:pt x="9658" y="63607"/>
                      <a:pt x="14320" y="58945"/>
                    </a:cubicBezTo>
                    <a:cubicBezTo>
                      <a:pt x="18649" y="54283"/>
                      <a:pt x="23978" y="50619"/>
                      <a:pt x="29972" y="47955"/>
                    </a:cubicBezTo>
                    <a:cubicBezTo>
                      <a:pt x="35966" y="45291"/>
                      <a:pt x="42627" y="43959"/>
                      <a:pt x="49620" y="43959"/>
                    </a:cubicBezTo>
                    <a:cubicBezTo>
                      <a:pt x="57280" y="43959"/>
                      <a:pt x="63607" y="45291"/>
                      <a:pt x="69602" y="48288"/>
                    </a:cubicBezTo>
                    <a:cubicBezTo>
                      <a:pt x="75263" y="51285"/>
                      <a:pt x="79925" y="54949"/>
                      <a:pt x="82923" y="59278"/>
                    </a:cubicBezTo>
                    <a:lnTo>
                      <a:pt x="82923" y="10657"/>
                    </a:lnTo>
                    <a:close/>
                    <a:moveTo>
                      <a:pt x="83256" y="96909"/>
                    </a:moveTo>
                    <a:cubicBezTo>
                      <a:pt x="83256" y="92247"/>
                      <a:pt x="82589" y="88251"/>
                      <a:pt x="80924" y="84255"/>
                    </a:cubicBezTo>
                    <a:cubicBezTo>
                      <a:pt x="79592" y="80258"/>
                      <a:pt x="77261" y="76928"/>
                      <a:pt x="74930" y="73931"/>
                    </a:cubicBezTo>
                    <a:cubicBezTo>
                      <a:pt x="72266" y="70934"/>
                      <a:pt x="69269" y="68603"/>
                      <a:pt x="65605" y="66937"/>
                    </a:cubicBezTo>
                    <a:cubicBezTo>
                      <a:pt x="61942" y="65272"/>
                      <a:pt x="57946" y="64606"/>
                      <a:pt x="53283" y="64606"/>
                    </a:cubicBezTo>
                    <a:cubicBezTo>
                      <a:pt x="48621" y="64606"/>
                      <a:pt x="44625" y="65272"/>
                      <a:pt x="40962" y="66937"/>
                    </a:cubicBezTo>
                    <a:cubicBezTo>
                      <a:pt x="37298" y="68603"/>
                      <a:pt x="34301" y="70934"/>
                      <a:pt x="31637" y="73598"/>
                    </a:cubicBezTo>
                    <a:cubicBezTo>
                      <a:pt x="28973" y="76595"/>
                      <a:pt x="26975" y="79925"/>
                      <a:pt x="25643" y="83922"/>
                    </a:cubicBezTo>
                    <a:cubicBezTo>
                      <a:pt x="24311" y="87918"/>
                      <a:pt x="23645" y="92247"/>
                      <a:pt x="23645" y="96909"/>
                    </a:cubicBezTo>
                    <a:cubicBezTo>
                      <a:pt x="23645" y="101572"/>
                      <a:pt x="24311" y="105901"/>
                      <a:pt x="25643" y="109897"/>
                    </a:cubicBezTo>
                    <a:cubicBezTo>
                      <a:pt x="26975" y="113894"/>
                      <a:pt x="28973" y="117224"/>
                      <a:pt x="31637" y="119888"/>
                    </a:cubicBezTo>
                    <a:cubicBezTo>
                      <a:pt x="34301" y="122885"/>
                      <a:pt x="37298" y="124883"/>
                      <a:pt x="40962" y="126548"/>
                    </a:cubicBezTo>
                    <a:cubicBezTo>
                      <a:pt x="44625" y="128213"/>
                      <a:pt x="48621" y="128880"/>
                      <a:pt x="53283" y="128880"/>
                    </a:cubicBezTo>
                    <a:cubicBezTo>
                      <a:pt x="57613" y="128880"/>
                      <a:pt x="61609" y="128213"/>
                      <a:pt x="65605" y="126548"/>
                    </a:cubicBezTo>
                    <a:cubicBezTo>
                      <a:pt x="69269" y="124883"/>
                      <a:pt x="72599" y="122885"/>
                      <a:pt x="74930" y="119888"/>
                    </a:cubicBezTo>
                    <a:cubicBezTo>
                      <a:pt x="77594" y="117224"/>
                      <a:pt x="79592" y="113561"/>
                      <a:pt x="80924" y="109897"/>
                    </a:cubicBezTo>
                    <a:cubicBezTo>
                      <a:pt x="82589" y="105901"/>
                      <a:pt x="83256" y="101572"/>
                      <a:pt x="83256" y="96909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4" name="Freeform: Shape 25">
                <a:extLst>
                  <a:ext uri="{FF2B5EF4-FFF2-40B4-BE49-F238E27FC236}">
                    <a16:creationId xmlns:a16="http://schemas.microsoft.com/office/drawing/2014/main" id="{BA82765C-51C8-6C2C-636B-1E1BA07F82F4}"/>
                  </a:ext>
                </a:extLst>
              </p:cNvPr>
              <p:cNvSpPr/>
              <p:nvPr/>
            </p:nvSpPr>
            <p:spPr>
              <a:xfrm>
                <a:off x="9304649" y="1230714"/>
                <a:ext cx="106900" cy="100239"/>
              </a:xfrm>
              <a:custGeom>
                <a:avLst/>
                <a:gdLst>
                  <a:gd name="connsiteX0" fmla="*/ 40962 w 106900"/>
                  <a:gd name="connsiteY0" fmla="*/ 100240 h 100239"/>
                  <a:gd name="connsiteX1" fmla="*/ 24311 w 106900"/>
                  <a:gd name="connsiteY1" fmla="*/ 67603 h 100239"/>
                  <a:gd name="connsiteX2" fmla="*/ 11323 w 106900"/>
                  <a:gd name="connsiteY2" fmla="*/ 40296 h 100239"/>
                  <a:gd name="connsiteX3" fmla="*/ 2997 w 106900"/>
                  <a:gd name="connsiteY3" fmla="*/ 20314 h 100239"/>
                  <a:gd name="connsiteX4" fmla="*/ 0 w 106900"/>
                  <a:gd name="connsiteY4" fmla="*/ 9991 h 100239"/>
                  <a:gd name="connsiteX5" fmla="*/ 2664 w 106900"/>
                  <a:gd name="connsiteY5" fmla="*/ 2997 h 100239"/>
                  <a:gd name="connsiteX6" fmla="*/ 10990 w 106900"/>
                  <a:gd name="connsiteY6" fmla="*/ 0 h 100239"/>
                  <a:gd name="connsiteX7" fmla="*/ 17650 w 106900"/>
                  <a:gd name="connsiteY7" fmla="*/ 666 h 100239"/>
                  <a:gd name="connsiteX8" fmla="*/ 20647 w 106900"/>
                  <a:gd name="connsiteY8" fmla="*/ 1998 h 100239"/>
                  <a:gd name="connsiteX9" fmla="*/ 28973 w 106900"/>
                  <a:gd name="connsiteY9" fmla="*/ 23645 h 100239"/>
                  <a:gd name="connsiteX10" fmla="*/ 37964 w 106900"/>
                  <a:gd name="connsiteY10" fmla="*/ 44625 h 100239"/>
                  <a:gd name="connsiteX11" fmla="*/ 46290 w 106900"/>
                  <a:gd name="connsiteY11" fmla="*/ 62608 h 100239"/>
                  <a:gd name="connsiteX12" fmla="*/ 52617 w 106900"/>
                  <a:gd name="connsiteY12" fmla="*/ 75929 h 100239"/>
                  <a:gd name="connsiteX13" fmla="*/ 60610 w 106900"/>
                  <a:gd name="connsiteY13" fmla="*/ 58945 h 100239"/>
                  <a:gd name="connsiteX14" fmla="*/ 68936 w 106900"/>
                  <a:gd name="connsiteY14" fmla="*/ 39630 h 100239"/>
                  <a:gd name="connsiteX15" fmla="*/ 76262 w 106900"/>
                  <a:gd name="connsiteY15" fmla="*/ 22312 h 100239"/>
                  <a:gd name="connsiteX16" fmla="*/ 80924 w 106900"/>
                  <a:gd name="connsiteY16" fmla="*/ 10990 h 100239"/>
                  <a:gd name="connsiteX17" fmla="*/ 85587 w 106900"/>
                  <a:gd name="connsiteY17" fmla="*/ 2997 h 100239"/>
                  <a:gd name="connsiteX18" fmla="*/ 94245 w 106900"/>
                  <a:gd name="connsiteY18" fmla="*/ 0 h 100239"/>
                  <a:gd name="connsiteX19" fmla="*/ 103237 w 106900"/>
                  <a:gd name="connsiteY19" fmla="*/ 1998 h 100239"/>
                  <a:gd name="connsiteX20" fmla="*/ 106900 w 106900"/>
                  <a:gd name="connsiteY20" fmla="*/ 4329 h 100239"/>
                  <a:gd name="connsiteX21" fmla="*/ 102904 w 106900"/>
                  <a:gd name="connsiteY21" fmla="*/ 15652 h 100239"/>
                  <a:gd name="connsiteX22" fmla="*/ 96243 w 106900"/>
                  <a:gd name="connsiteY22" fmla="*/ 31970 h 100239"/>
                  <a:gd name="connsiteX23" fmla="*/ 87585 w 106900"/>
                  <a:gd name="connsiteY23" fmla="*/ 50619 h 100239"/>
                  <a:gd name="connsiteX24" fmla="*/ 78593 w 106900"/>
                  <a:gd name="connsiteY24" fmla="*/ 69602 h 100239"/>
                  <a:gd name="connsiteX25" fmla="*/ 70268 w 106900"/>
                  <a:gd name="connsiteY25" fmla="*/ 86919 h 100239"/>
                  <a:gd name="connsiteX26" fmla="*/ 63607 w 106900"/>
                  <a:gd name="connsiteY26" fmla="*/ 99907 h 100239"/>
                  <a:gd name="connsiteX27" fmla="*/ 40962 w 106900"/>
                  <a:gd name="connsiteY27" fmla="*/ 99907 h 100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6900" h="100239">
                    <a:moveTo>
                      <a:pt x="40962" y="100240"/>
                    </a:moveTo>
                    <a:cubicBezTo>
                      <a:pt x="34967" y="88584"/>
                      <a:pt x="29306" y="77927"/>
                      <a:pt x="24311" y="67603"/>
                    </a:cubicBezTo>
                    <a:cubicBezTo>
                      <a:pt x="19315" y="57613"/>
                      <a:pt x="14986" y="48288"/>
                      <a:pt x="11323" y="40296"/>
                    </a:cubicBezTo>
                    <a:cubicBezTo>
                      <a:pt x="7659" y="32303"/>
                      <a:pt x="4995" y="25643"/>
                      <a:pt x="2997" y="20314"/>
                    </a:cubicBezTo>
                    <a:cubicBezTo>
                      <a:pt x="999" y="14986"/>
                      <a:pt x="0" y="11656"/>
                      <a:pt x="0" y="9991"/>
                    </a:cubicBezTo>
                    <a:cubicBezTo>
                      <a:pt x="0" y="7326"/>
                      <a:pt x="999" y="4995"/>
                      <a:pt x="2664" y="2997"/>
                    </a:cubicBezTo>
                    <a:cubicBezTo>
                      <a:pt x="4329" y="999"/>
                      <a:pt x="7326" y="0"/>
                      <a:pt x="10990" y="0"/>
                    </a:cubicBezTo>
                    <a:cubicBezTo>
                      <a:pt x="13654" y="0"/>
                      <a:pt x="15985" y="333"/>
                      <a:pt x="17650" y="666"/>
                    </a:cubicBezTo>
                    <a:cubicBezTo>
                      <a:pt x="19315" y="1332"/>
                      <a:pt x="20314" y="1665"/>
                      <a:pt x="20647" y="1998"/>
                    </a:cubicBezTo>
                    <a:cubicBezTo>
                      <a:pt x="23311" y="9325"/>
                      <a:pt x="25976" y="16318"/>
                      <a:pt x="28973" y="23645"/>
                    </a:cubicBezTo>
                    <a:cubicBezTo>
                      <a:pt x="31970" y="30971"/>
                      <a:pt x="34967" y="37964"/>
                      <a:pt x="37964" y="44625"/>
                    </a:cubicBezTo>
                    <a:cubicBezTo>
                      <a:pt x="40962" y="51285"/>
                      <a:pt x="43626" y="57280"/>
                      <a:pt x="46290" y="62608"/>
                    </a:cubicBezTo>
                    <a:cubicBezTo>
                      <a:pt x="48954" y="67936"/>
                      <a:pt x="50952" y="72266"/>
                      <a:pt x="52617" y="75929"/>
                    </a:cubicBezTo>
                    <a:cubicBezTo>
                      <a:pt x="54949" y="71267"/>
                      <a:pt x="57613" y="65605"/>
                      <a:pt x="60610" y="58945"/>
                    </a:cubicBezTo>
                    <a:cubicBezTo>
                      <a:pt x="63607" y="52284"/>
                      <a:pt x="66271" y="45957"/>
                      <a:pt x="68936" y="39630"/>
                    </a:cubicBezTo>
                    <a:cubicBezTo>
                      <a:pt x="71600" y="33302"/>
                      <a:pt x="73931" y="27308"/>
                      <a:pt x="76262" y="22312"/>
                    </a:cubicBezTo>
                    <a:cubicBezTo>
                      <a:pt x="78260" y="16984"/>
                      <a:pt x="79925" y="13321"/>
                      <a:pt x="80924" y="10990"/>
                    </a:cubicBezTo>
                    <a:cubicBezTo>
                      <a:pt x="82256" y="7659"/>
                      <a:pt x="83921" y="4995"/>
                      <a:pt x="85587" y="2997"/>
                    </a:cubicBezTo>
                    <a:cubicBezTo>
                      <a:pt x="87252" y="999"/>
                      <a:pt x="90249" y="0"/>
                      <a:pt x="94245" y="0"/>
                    </a:cubicBezTo>
                    <a:cubicBezTo>
                      <a:pt x="97908" y="0"/>
                      <a:pt x="100906" y="666"/>
                      <a:pt x="103237" y="1998"/>
                    </a:cubicBezTo>
                    <a:cubicBezTo>
                      <a:pt x="105568" y="3330"/>
                      <a:pt x="106900" y="3996"/>
                      <a:pt x="106900" y="4329"/>
                    </a:cubicBezTo>
                    <a:cubicBezTo>
                      <a:pt x="106234" y="6993"/>
                      <a:pt x="104902" y="10990"/>
                      <a:pt x="102904" y="15652"/>
                    </a:cubicBezTo>
                    <a:cubicBezTo>
                      <a:pt x="100906" y="20647"/>
                      <a:pt x="98907" y="25976"/>
                      <a:pt x="96243" y="31970"/>
                    </a:cubicBezTo>
                    <a:cubicBezTo>
                      <a:pt x="93579" y="37964"/>
                      <a:pt x="90582" y="44292"/>
                      <a:pt x="87585" y="50619"/>
                    </a:cubicBezTo>
                    <a:cubicBezTo>
                      <a:pt x="84587" y="57280"/>
                      <a:pt x="81590" y="63607"/>
                      <a:pt x="78593" y="69602"/>
                    </a:cubicBezTo>
                    <a:cubicBezTo>
                      <a:pt x="75596" y="75929"/>
                      <a:pt x="72932" y="81590"/>
                      <a:pt x="70268" y="86919"/>
                    </a:cubicBezTo>
                    <a:cubicBezTo>
                      <a:pt x="67603" y="92247"/>
                      <a:pt x="65272" y="96576"/>
                      <a:pt x="63607" y="99907"/>
                    </a:cubicBezTo>
                    <a:lnTo>
                      <a:pt x="40962" y="99907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5" name="Freeform: Shape 26">
                <a:extLst>
                  <a:ext uri="{FF2B5EF4-FFF2-40B4-BE49-F238E27FC236}">
                    <a16:creationId xmlns:a16="http://schemas.microsoft.com/office/drawing/2014/main" id="{11DF9365-EECD-76F4-64A1-4C54ACF70CED}"/>
                  </a:ext>
                </a:extLst>
              </p:cNvPr>
              <p:cNvSpPr/>
              <p:nvPr/>
            </p:nvSpPr>
            <p:spPr>
              <a:xfrm>
                <a:off x="9417543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69 w 93246"/>
                  <a:gd name="connsiteY15" fmla="*/ 29972 h 105567"/>
                  <a:gd name="connsiteX16" fmla="*/ 62275 w 93246"/>
                  <a:gd name="connsiteY16" fmla="*/ 22646 h 105567"/>
                  <a:gd name="connsiteX17" fmla="*/ 52951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2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10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7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7" y="103570"/>
                      <a:pt x="81257" y="103903"/>
                      <a:pt x="77261" y="104236"/>
                    </a:cubicBezTo>
                    <a:cubicBezTo>
                      <a:pt x="73598" y="104569"/>
                      <a:pt x="69269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994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7" y="40296"/>
                      <a:pt x="46623" y="40296"/>
                    </a:cubicBezTo>
                    <a:cubicBezTo>
                      <a:pt x="51618" y="40296"/>
                      <a:pt x="56281" y="40629"/>
                      <a:pt x="60610" y="40629"/>
                    </a:cubicBezTo>
                    <a:cubicBezTo>
                      <a:pt x="64939" y="40962"/>
                      <a:pt x="68269" y="41295"/>
                      <a:pt x="70601" y="41628"/>
                    </a:cubicBezTo>
                    <a:cubicBezTo>
                      <a:pt x="70601" y="36965"/>
                      <a:pt x="69935" y="33302"/>
                      <a:pt x="68269" y="29972"/>
                    </a:cubicBezTo>
                    <a:cubicBezTo>
                      <a:pt x="66937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1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2" y="17317"/>
                      <a:pt x="8992" y="14653"/>
                    </a:cubicBezTo>
                    <a:cubicBezTo>
                      <a:pt x="8992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10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69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8" y="77927"/>
                      <a:pt x="23977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6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6" name="Freeform: Shape 27">
                <a:extLst>
                  <a:ext uri="{FF2B5EF4-FFF2-40B4-BE49-F238E27FC236}">
                    <a16:creationId xmlns:a16="http://schemas.microsoft.com/office/drawing/2014/main" id="{B5555853-7304-5C5C-6516-FC1CB0FEF382}"/>
                  </a:ext>
                </a:extLst>
              </p:cNvPr>
              <p:cNvSpPr/>
              <p:nvPr/>
            </p:nvSpPr>
            <p:spPr>
              <a:xfrm>
                <a:off x="9533435" y="1228383"/>
                <a:ext cx="95244" cy="102570"/>
              </a:xfrm>
              <a:custGeom>
                <a:avLst/>
                <a:gdLst>
                  <a:gd name="connsiteX0" fmla="*/ 0 w 95244"/>
                  <a:gd name="connsiteY0" fmla="*/ 42294 h 102570"/>
                  <a:gd name="connsiteX1" fmla="*/ 3663 w 95244"/>
                  <a:gd name="connsiteY1" fmla="*/ 24644 h 102570"/>
                  <a:gd name="connsiteX2" fmla="*/ 13654 w 95244"/>
                  <a:gd name="connsiteY2" fmla="*/ 11323 h 102570"/>
                  <a:gd name="connsiteX3" fmla="*/ 28640 w 95244"/>
                  <a:gd name="connsiteY3" fmla="*/ 2997 h 102570"/>
                  <a:gd name="connsiteX4" fmla="*/ 47622 w 95244"/>
                  <a:gd name="connsiteY4" fmla="*/ 0 h 102570"/>
                  <a:gd name="connsiteX5" fmla="*/ 66604 w 95244"/>
                  <a:gd name="connsiteY5" fmla="*/ 2997 h 102570"/>
                  <a:gd name="connsiteX6" fmla="*/ 81590 w 95244"/>
                  <a:gd name="connsiteY6" fmla="*/ 11323 h 102570"/>
                  <a:gd name="connsiteX7" fmla="*/ 91581 w 95244"/>
                  <a:gd name="connsiteY7" fmla="*/ 24644 h 102570"/>
                  <a:gd name="connsiteX8" fmla="*/ 95244 w 95244"/>
                  <a:gd name="connsiteY8" fmla="*/ 42294 h 102570"/>
                  <a:gd name="connsiteX9" fmla="*/ 95244 w 95244"/>
                  <a:gd name="connsiteY9" fmla="*/ 102571 h 102570"/>
                  <a:gd name="connsiteX10" fmla="*/ 72932 w 95244"/>
                  <a:gd name="connsiteY10" fmla="*/ 102571 h 102570"/>
                  <a:gd name="connsiteX11" fmla="*/ 72932 w 95244"/>
                  <a:gd name="connsiteY11" fmla="*/ 47955 h 102570"/>
                  <a:gd name="connsiteX12" fmla="*/ 66604 w 95244"/>
                  <a:gd name="connsiteY12" fmla="*/ 27308 h 102570"/>
                  <a:gd name="connsiteX13" fmla="*/ 47622 w 95244"/>
                  <a:gd name="connsiteY13" fmla="*/ 20314 h 102570"/>
                  <a:gd name="connsiteX14" fmla="*/ 28640 w 95244"/>
                  <a:gd name="connsiteY14" fmla="*/ 27308 h 102570"/>
                  <a:gd name="connsiteX15" fmla="*/ 22312 w 95244"/>
                  <a:gd name="connsiteY15" fmla="*/ 47955 h 102570"/>
                  <a:gd name="connsiteX16" fmla="*/ 22312 w 95244"/>
                  <a:gd name="connsiteY16" fmla="*/ 102571 h 102570"/>
                  <a:gd name="connsiteX17" fmla="*/ 0 w 95244"/>
                  <a:gd name="connsiteY17" fmla="*/ 102571 h 102570"/>
                  <a:gd name="connsiteX18" fmla="*/ 0 w 95244"/>
                  <a:gd name="connsiteY18" fmla="*/ 42294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244" h="102570">
                    <a:moveTo>
                      <a:pt x="0" y="42294"/>
                    </a:moveTo>
                    <a:cubicBezTo>
                      <a:pt x="0" y="35633"/>
                      <a:pt x="1332" y="29639"/>
                      <a:pt x="3663" y="24644"/>
                    </a:cubicBezTo>
                    <a:cubicBezTo>
                      <a:pt x="5994" y="19315"/>
                      <a:pt x="9325" y="14986"/>
                      <a:pt x="13654" y="11323"/>
                    </a:cubicBezTo>
                    <a:cubicBezTo>
                      <a:pt x="17983" y="7660"/>
                      <a:pt x="22978" y="4995"/>
                      <a:pt x="28640" y="2997"/>
                    </a:cubicBezTo>
                    <a:cubicBezTo>
                      <a:pt x="34301" y="999"/>
                      <a:pt x="40629" y="0"/>
                      <a:pt x="47622" y="0"/>
                    </a:cubicBezTo>
                    <a:cubicBezTo>
                      <a:pt x="54616" y="0"/>
                      <a:pt x="60943" y="999"/>
                      <a:pt x="66604" y="2997"/>
                    </a:cubicBezTo>
                    <a:cubicBezTo>
                      <a:pt x="72599" y="4995"/>
                      <a:pt x="77594" y="7660"/>
                      <a:pt x="81590" y="11323"/>
                    </a:cubicBezTo>
                    <a:cubicBezTo>
                      <a:pt x="85920" y="14986"/>
                      <a:pt x="88917" y="19315"/>
                      <a:pt x="91581" y="24644"/>
                    </a:cubicBezTo>
                    <a:cubicBezTo>
                      <a:pt x="93912" y="29972"/>
                      <a:pt x="95244" y="35966"/>
                      <a:pt x="95244" y="42294"/>
                    </a:cubicBezTo>
                    <a:lnTo>
                      <a:pt x="95244" y="102571"/>
                    </a:lnTo>
                    <a:lnTo>
                      <a:pt x="72932" y="102571"/>
                    </a:lnTo>
                    <a:lnTo>
                      <a:pt x="72932" y="47955"/>
                    </a:lnTo>
                    <a:cubicBezTo>
                      <a:pt x="72932" y="38964"/>
                      <a:pt x="70934" y="31970"/>
                      <a:pt x="66604" y="27308"/>
                    </a:cubicBezTo>
                    <a:cubicBezTo>
                      <a:pt x="62275" y="22645"/>
                      <a:pt x="55948" y="20314"/>
                      <a:pt x="47622" y="20314"/>
                    </a:cubicBezTo>
                    <a:cubicBezTo>
                      <a:pt x="39297" y="20314"/>
                      <a:pt x="32969" y="22645"/>
                      <a:pt x="28640" y="27308"/>
                    </a:cubicBezTo>
                    <a:cubicBezTo>
                      <a:pt x="24311" y="31970"/>
                      <a:pt x="22312" y="38964"/>
                      <a:pt x="22312" y="47955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4229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7" name="Freeform: Shape 28">
                <a:extLst>
                  <a:ext uri="{FF2B5EF4-FFF2-40B4-BE49-F238E27FC236}">
                    <a16:creationId xmlns:a16="http://schemas.microsoft.com/office/drawing/2014/main" id="{9D80BE48-C5C6-EAD3-BC74-3E81B607F54C}"/>
                  </a:ext>
                </a:extLst>
              </p:cNvPr>
              <p:cNvSpPr/>
              <p:nvPr/>
            </p:nvSpPr>
            <p:spPr>
              <a:xfrm>
                <a:off x="9647328" y="1228383"/>
                <a:ext cx="88583" cy="105234"/>
              </a:xfrm>
              <a:custGeom>
                <a:avLst/>
                <a:gdLst>
                  <a:gd name="connsiteX0" fmla="*/ 88584 w 88583"/>
                  <a:gd name="connsiteY0" fmla="*/ 95244 h 105234"/>
                  <a:gd name="connsiteX1" fmla="*/ 82923 w 88583"/>
                  <a:gd name="connsiteY1" fmla="*/ 98575 h 105234"/>
                  <a:gd name="connsiteX2" fmla="*/ 75263 w 88583"/>
                  <a:gd name="connsiteY2" fmla="*/ 101905 h 105234"/>
                  <a:gd name="connsiteX3" fmla="*/ 65272 w 88583"/>
                  <a:gd name="connsiteY3" fmla="*/ 104236 h 105234"/>
                  <a:gd name="connsiteX4" fmla="*/ 52618 w 88583"/>
                  <a:gd name="connsiteY4" fmla="*/ 105235 h 105234"/>
                  <a:gd name="connsiteX5" fmla="*/ 32303 w 88583"/>
                  <a:gd name="connsiteY5" fmla="*/ 101905 h 105234"/>
                  <a:gd name="connsiteX6" fmla="*/ 15652 w 88583"/>
                  <a:gd name="connsiteY6" fmla="*/ 91914 h 105234"/>
                  <a:gd name="connsiteX7" fmla="*/ 4329 w 88583"/>
                  <a:gd name="connsiteY7" fmla="*/ 75596 h 105234"/>
                  <a:gd name="connsiteX8" fmla="*/ 0 w 88583"/>
                  <a:gd name="connsiteY8" fmla="*/ 52951 h 105234"/>
                  <a:gd name="connsiteX9" fmla="*/ 3996 w 88583"/>
                  <a:gd name="connsiteY9" fmla="*/ 30305 h 105234"/>
                  <a:gd name="connsiteX10" fmla="*/ 15319 w 88583"/>
                  <a:gd name="connsiteY10" fmla="*/ 13654 h 105234"/>
                  <a:gd name="connsiteX11" fmla="*/ 32303 w 88583"/>
                  <a:gd name="connsiteY11" fmla="*/ 3330 h 105234"/>
                  <a:gd name="connsiteX12" fmla="*/ 53284 w 88583"/>
                  <a:gd name="connsiteY12" fmla="*/ 0 h 105234"/>
                  <a:gd name="connsiteX13" fmla="*/ 69602 w 88583"/>
                  <a:gd name="connsiteY13" fmla="*/ 1665 h 105234"/>
                  <a:gd name="connsiteX14" fmla="*/ 80591 w 88583"/>
                  <a:gd name="connsiteY14" fmla="*/ 5661 h 105234"/>
                  <a:gd name="connsiteX15" fmla="*/ 86586 w 88583"/>
                  <a:gd name="connsiteY15" fmla="*/ 10990 h 105234"/>
                  <a:gd name="connsiteX16" fmla="*/ 88584 w 88583"/>
                  <a:gd name="connsiteY16" fmla="*/ 16984 h 105234"/>
                  <a:gd name="connsiteX17" fmla="*/ 85920 w 88583"/>
                  <a:gd name="connsiteY17" fmla="*/ 24311 h 105234"/>
                  <a:gd name="connsiteX18" fmla="*/ 80924 w 88583"/>
                  <a:gd name="connsiteY18" fmla="*/ 29639 h 105234"/>
                  <a:gd name="connsiteX19" fmla="*/ 70934 w 88583"/>
                  <a:gd name="connsiteY19" fmla="*/ 23312 h 105234"/>
                  <a:gd name="connsiteX20" fmla="*/ 54616 w 88583"/>
                  <a:gd name="connsiteY20" fmla="*/ 20314 h 105234"/>
                  <a:gd name="connsiteX21" fmla="*/ 42294 w 88583"/>
                  <a:gd name="connsiteY21" fmla="*/ 22313 h 105234"/>
                  <a:gd name="connsiteX22" fmla="*/ 32303 w 88583"/>
                  <a:gd name="connsiteY22" fmla="*/ 28307 h 105234"/>
                  <a:gd name="connsiteX23" fmla="*/ 25643 w 88583"/>
                  <a:gd name="connsiteY23" fmla="*/ 38298 h 105234"/>
                  <a:gd name="connsiteX24" fmla="*/ 23312 w 88583"/>
                  <a:gd name="connsiteY24" fmla="*/ 52618 h 105234"/>
                  <a:gd name="connsiteX25" fmla="*/ 25976 w 88583"/>
                  <a:gd name="connsiteY25" fmla="*/ 67603 h 105234"/>
                  <a:gd name="connsiteX26" fmla="*/ 32969 w 88583"/>
                  <a:gd name="connsiteY26" fmla="*/ 77594 h 105234"/>
                  <a:gd name="connsiteX27" fmla="*/ 43293 w 88583"/>
                  <a:gd name="connsiteY27" fmla="*/ 83589 h 105234"/>
                  <a:gd name="connsiteX28" fmla="*/ 55948 w 88583"/>
                  <a:gd name="connsiteY28" fmla="*/ 85587 h 105234"/>
                  <a:gd name="connsiteX29" fmla="*/ 71600 w 88583"/>
                  <a:gd name="connsiteY29" fmla="*/ 82923 h 105234"/>
                  <a:gd name="connsiteX30" fmla="*/ 79592 w 88583"/>
                  <a:gd name="connsiteY30" fmla="*/ 78926 h 105234"/>
                  <a:gd name="connsiteX31" fmla="*/ 88584 w 88583"/>
                  <a:gd name="connsiteY31" fmla="*/ 95244 h 10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8583" h="105234">
                    <a:moveTo>
                      <a:pt x="88584" y="95244"/>
                    </a:moveTo>
                    <a:cubicBezTo>
                      <a:pt x="86919" y="96243"/>
                      <a:pt x="85254" y="97242"/>
                      <a:pt x="82923" y="98575"/>
                    </a:cubicBezTo>
                    <a:cubicBezTo>
                      <a:pt x="80591" y="99574"/>
                      <a:pt x="77927" y="100906"/>
                      <a:pt x="75263" y="101905"/>
                    </a:cubicBezTo>
                    <a:cubicBezTo>
                      <a:pt x="72266" y="102904"/>
                      <a:pt x="68936" y="103570"/>
                      <a:pt x="65272" y="104236"/>
                    </a:cubicBezTo>
                    <a:cubicBezTo>
                      <a:pt x="61609" y="104902"/>
                      <a:pt x="57280" y="105235"/>
                      <a:pt x="52618" y="105235"/>
                    </a:cubicBezTo>
                    <a:cubicBezTo>
                      <a:pt x="45291" y="105235"/>
                      <a:pt x="38631" y="104236"/>
                      <a:pt x="32303" y="101905"/>
                    </a:cubicBezTo>
                    <a:cubicBezTo>
                      <a:pt x="25976" y="99574"/>
                      <a:pt x="20314" y="96243"/>
                      <a:pt x="15652" y="91914"/>
                    </a:cubicBezTo>
                    <a:cubicBezTo>
                      <a:pt x="10990" y="87585"/>
                      <a:pt x="6994" y="81923"/>
                      <a:pt x="4329" y="75596"/>
                    </a:cubicBezTo>
                    <a:cubicBezTo>
                      <a:pt x="1665" y="68936"/>
                      <a:pt x="0" y="61609"/>
                      <a:pt x="0" y="52951"/>
                    </a:cubicBezTo>
                    <a:cubicBezTo>
                      <a:pt x="0" y="44625"/>
                      <a:pt x="1332" y="36965"/>
                      <a:pt x="3996" y="30305"/>
                    </a:cubicBezTo>
                    <a:cubicBezTo>
                      <a:pt x="6660" y="23645"/>
                      <a:pt x="10324" y="17983"/>
                      <a:pt x="15319" y="13654"/>
                    </a:cubicBezTo>
                    <a:cubicBezTo>
                      <a:pt x="19981" y="8992"/>
                      <a:pt x="25643" y="5661"/>
                      <a:pt x="32303" y="3330"/>
                    </a:cubicBezTo>
                    <a:cubicBezTo>
                      <a:pt x="38964" y="999"/>
                      <a:pt x="45957" y="0"/>
                      <a:pt x="53284" y="0"/>
                    </a:cubicBezTo>
                    <a:cubicBezTo>
                      <a:pt x="59611" y="0"/>
                      <a:pt x="64939" y="666"/>
                      <a:pt x="69602" y="1665"/>
                    </a:cubicBezTo>
                    <a:cubicBezTo>
                      <a:pt x="73931" y="2664"/>
                      <a:pt x="77594" y="3996"/>
                      <a:pt x="80591" y="5661"/>
                    </a:cubicBezTo>
                    <a:cubicBezTo>
                      <a:pt x="83256" y="7326"/>
                      <a:pt x="85254" y="8992"/>
                      <a:pt x="86586" y="10990"/>
                    </a:cubicBezTo>
                    <a:cubicBezTo>
                      <a:pt x="87918" y="12988"/>
                      <a:pt x="88584" y="14986"/>
                      <a:pt x="88584" y="16984"/>
                    </a:cubicBezTo>
                    <a:cubicBezTo>
                      <a:pt x="88584" y="19648"/>
                      <a:pt x="87585" y="21979"/>
                      <a:pt x="85920" y="24311"/>
                    </a:cubicBezTo>
                    <a:cubicBezTo>
                      <a:pt x="84255" y="26642"/>
                      <a:pt x="82589" y="28307"/>
                      <a:pt x="80924" y="29639"/>
                    </a:cubicBezTo>
                    <a:cubicBezTo>
                      <a:pt x="78593" y="27308"/>
                      <a:pt x="75263" y="25310"/>
                      <a:pt x="70934" y="23312"/>
                    </a:cubicBezTo>
                    <a:cubicBezTo>
                      <a:pt x="66604" y="21313"/>
                      <a:pt x="60943" y="20314"/>
                      <a:pt x="54616" y="20314"/>
                    </a:cubicBezTo>
                    <a:cubicBezTo>
                      <a:pt x="50286" y="20314"/>
                      <a:pt x="45957" y="20980"/>
                      <a:pt x="42294" y="22313"/>
                    </a:cubicBezTo>
                    <a:cubicBezTo>
                      <a:pt x="38631" y="23645"/>
                      <a:pt x="35300" y="25643"/>
                      <a:pt x="32303" y="28307"/>
                    </a:cubicBezTo>
                    <a:cubicBezTo>
                      <a:pt x="29639" y="30971"/>
                      <a:pt x="27308" y="34301"/>
                      <a:pt x="25643" y="38298"/>
                    </a:cubicBezTo>
                    <a:cubicBezTo>
                      <a:pt x="23978" y="42294"/>
                      <a:pt x="23312" y="47289"/>
                      <a:pt x="23312" y="52618"/>
                    </a:cubicBezTo>
                    <a:cubicBezTo>
                      <a:pt x="23312" y="58612"/>
                      <a:pt x="24311" y="63274"/>
                      <a:pt x="25976" y="67603"/>
                    </a:cubicBezTo>
                    <a:cubicBezTo>
                      <a:pt x="27641" y="71600"/>
                      <a:pt x="29972" y="75263"/>
                      <a:pt x="32969" y="77594"/>
                    </a:cubicBezTo>
                    <a:cubicBezTo>
                      <a:pt x="35966" y="80258"/>
                      <a:pt x="39297" y="82256"/>
                      <a:pt x="43293" y="83589"/>
                    </a:cubicBezTo>
                    <a:cubicBezTo>
                      <a:pt x="47289" y="84921"/>
                      <a:pt x="51285" y="85587"/>
                      <a:pt x="55948" y="85587"/>
                    </a:cubicBezTo>
                    <a:cubicBezTo>
                      <a:pt x="62275" y="85587"/>
                      <a:pt x="67604" y="84588"/>
                      <a:pt x="71600" y="82923"/>
                    </a:cubicBezTo>
                    <a:cubicBezTo>
                      <a:pt x="75596" y="81257"/>
                      <a:pt x="78260" y="79925"/>
                      <a:pt x="79592" y="78926"/>
                    </a:cubicBezTo>
                    <a:lnTo>
                      <a:pt x="88584" y="9524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8" name="Freeform: Shape 29">
                <a:extLst>
                  <a:ext uri="{FF2B5EF4-FFF2-40B4-BE49-F238E27FC236}">
                    <a16:creationId xmlns:a16="http://schemas.microsoft.com/office/drawing/2014/main" id="{D823EB9B-C4FF-4C27-BF0B-948C7A581463}"/>
                  </a:ext>
                </a:extLst>
              </p:cNvPr>
              <p:cNvSpPr/>
              <p:nvPr/>
            </p:nvSpPr>
            <p:spPr>
              <a:xfrm>
                <a:off x="9746902" y="1186089"/>
                <a:ext cx="27307" cy="144864"/>
              </a:xfrm>
              <a:custGeom>
                <a:avLst/>
                <a:gdLst>
                  <a:gd name="connsiteX0" fmla="*/ 13654 w 27307"/>
                  <a:gd name="connsiteY0" fmla="*/ 0 h 144864"/>
                  <a:gd name="connsiteX1" fmla="*/ 23312 w 27307"/>
                  <a:gd name="connsiteY1" fmla="*/ 3996 h 144864"/>
                  <a:gd name="connsiteX2" fmla="*/ 27308 w 27307"/>
                  <a:gd name="connsiteY2" fmla="*/ 13654 h 144864"/>
                  <a:gd name="connsiteX3" fmla="*/ 23312 w 27307"/>
                  <a:gd name="connsiteY3" fmla="*/ 23312 h 144864"/>
                  <a:gd name="connsiteX4" fmla="*/ 13654 w 27307"/>
                  <a:gd name="connsiteY4" fmla="*/ 27308 h 144864"/>
                  <a:gd name="connsiteX5" fmla="*/ 3996 w 27307"/>
                  <a:gd name="connsiteY5" fmla="*/ 23312 h 144864"/>
                  <a:gd name="connsiteX6" fmla="*/ 0 w 27307"/>
                  <a:gd name="connsiteY6" fmla="*/ 13654 h 144864"/>
                  <a:gd name="connsiteX7" fmla="*/ 3996 w 27307"/>
                  <a:gd name="connsiteY7" fmla="*/ 3996 h 144864"/>
                  <a:gd name="connsiteX8" fmla="*/ 13654 w 27307"/>
                  <a:gd name="connsiteY8" fmla="*/ 0 h 144864"/>
                  <a:gd name="connsiteX9" fmla="*/ 2664 w 27307"/>
                  <a:gd name="connsiteY9" fmla="*/ 55282 h 144864"/>
                  <a:gd name="connsiteX10" fmla="*/ 5661 w 27307"/>
                  <a:gd name="connsiteY10" fmla="*/ 47289 h 144864"/>
                  <a:gd name="connsiteX11" fmla="*/ 14320 w 27307"/>
                  <a:gd name="connsiteY11" fmla="*/ 44958 h 144864"/>
                  <a:gd name="connsiteX12" fmla="*/ 20647 w 27307"/>
                  <a:gd name="connsiteY12" fmla="*/ 45957 h 144864"/>
                  <a:gd name="connsiteX13" fmla="*/ 24644 w 27307"/>
                  <a:gd name="connsiteY13" fmla="*/ 47289 h 144864"/>
                  <a:gd name="connsiteX14" fmla="*/ 24644 w 27307"/>
                  <a:gd name="connsiteY14" fmla="*/ 144865 h 144864"/>
                  <a:gd name="connsiteX15" fmla="*/ 2331 w 27307"/>
                  <a:gd name="connsiteY15" fmla="*/ 144865 h 144864"/>
                  <a:gd name="connsiteX16" fmla="*/ 2331 w 27307"/>
                  <a:gd name="connsiteY16" fmla="*/ 55282 h 14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307" h="144864">
                    <a:moveTo>
                      <a:pt x="13654" y="0"/>
                    </a:moveTo>
                    <a:cubicBezTo>
                      <a:pt x="17317" y="0"/>
                      <a:pt x="20647" y="1332"/>
                      <a:pt x="23312" y="3996"/>
                    </a:cubicBezTo>
                    <a:cubicBezTo>
                      <a:pt x="25976" y="6660"/>
                      <a:pt x="27308" y="9991"/>
                      <a:pt x="27308" y="13654"/>
                    </a:cubicBezTo>
                    <a:cubicBezTo>
                      <a:pt x="27308" y="17650"/>
                      <a:pt x="25976" y="20647"/>
                      <a:pt x="23312" y="23312"/>
                    </a:cubicBezTo>
                    <a:cubicBezTo>
                      <a:pt x="20647" y="25976"/>
                      <a:pt x="17650" y="27308"/>
                      <a:pt x="13654" y="27308"/>
                    </a:cubicBezTo>
                    <a:cubicBezTo>
                      <a:pt x="9991" y="27308"/>
                      <a:pt x="6660" y="25976"/>
                      <a:pt x="3996" y="23312"/>
                    </a:cubicBezTo>
                    <a:cubicBezTo>
                      <a:pt x="1332" y="20647"/>
                      <a:pt x="0" y="17317"/>
                      <a:pt x="0" y="13654"/>
                    </a:cubicBezTo>
                    <a:cubicBezTo>
                      <a:pt x="0" y="9658"/>
                      <a:pt x="1332" y="6660"/>
                      <a:pt x="3996" y="3996"/>
                    </a:cubicBezTo>
                    <a:cubicBezTo>
                      <a:pt x="6660" y="1332"/>
                      <a:pt x="9991" y="0"/>
                      <a:pt x="13654" y="0"/>
                    </a:cubicBezTo>
                    <a:close/>
                    <a:moveTo>
                      <a:pt x="2664" y="55282"/>
                    </a:moveTo>
                    <a:cubicBezTo>
                      <a:pt x="2664" y="51618"/>
                      <a:pt x="3663" y="48954"/>
                      <a:pt x="5661" y="47289"/>
                    </a:cubicBezTo>
                    <a:cubicBezTo>
                      <a:pt x="7659" y="45624"/>
                      <a:pt x="10657" y="44958"/>
                      <a:pt x="14320" y="44958"/>
                    </a:cubicBezTo>
                    <a:cubicBezTo>
                      <a:pt x="16651" y="44958"/>
                      <a:pt x="18649" y="45291"/>
                      <a:pt x="20647" y="45957"/>
                    </a:cubicBezTo>
                    <a:cubicBezTo>
                      <a:pt x="22646" y="46623"/>
                      <a:pt x="23978" y="46956"/>
                      <a:pt x="24644" y="47289"/>
                    </a:cubicBezTo>
                    <a:lnTo>
                      <a:pt x="24644" y="144865"/>
                    </a:lnTo>
                    <a:lnTo>
                      <a:pt x="2331" y="144865"/>
                    </a:lnTo>
                    <a:lnTo>
                      <a:pt x="2331" y="55282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9" name="Freeform: Shape 30">
                <a:extLst>
                  <a:ext uri="{FF2B5EF4-FFF2-40B4-BE49-F238E27FC236}">
                    <a16:creationId xmlns:a16="http://schemas.microsoft.com/office/drawing/2014/main" id="{BFB3FF82-B777-3C4B-8B7D-324322D39F09}"/>
                  </a:ext>
                </a:extLst>
              </p:cNvPr>
              <p:cNvSpPr/>
              <p:nvPr/>
            </p:nvSpPr>
            <p:spPr>
              <a:xfrm>
                <a:off x="9795523" y="1228383"/>
                <a:ext cx="95244" cy="102570"/>
              </a:xfrm>
              <a:custGeom>
                <a:avLst/>
                <a:gdLst>
                  <a:gd name="connsiteX0" fmla="*/ 0 w 95244"/>
                  <a:gd name="connsiteY0" fmla="*/ 42294 h 102570"/>
                  <a:gd name="connsiteX1" fmla="*/ 3663 w 95244"/>
                  <a:gd name="connsiteY1" fmla="*/ 24644 h 102570"/>
                  <a:gd name="connsiteX2" fmla="*/ 13654 w 95244"/>
                  <a:gd name="connsiteY2" fmla="*/ 11323 h 102570"/>
                  <a:gd name="connsiteX3" fmla="*/ 28640 w 95244"/>
                  <a:gd name="connsiteY3" fmla="*/ 2997 h 102570"/>
                  <a:gd name="connsiteX4" fmla="*/ 47622 w 95244"/>
                  <a:gd name="connsiteY4" fmla="*/ 0 h 102570"/>
                  <a:gd name="connsiteX5" fmla="*/ 66604 w 95244"/>
                  <a:gd name="connsiteY5" fmla="*/ 2997 h 102570"/>
                  <a:gd name="connsiteX6" fmla="*/ 81590 w 95244"/>
                  <a:gd name="connsiteY6" fmla="*/ 11323 h 102570"/>
                  <a:gd name="connsiteX7" fmla="*/ 91581 w 95244"/>
                  <a:gd name="connsiteY7" fmla="*/ 24644 h 102570"/>
                  <a:gd name="connsiteX8" fmla="*/ 95244 w 95244"/>
                  <a:gd name="connsiteY8" fmla="*/ 42294 h 102570"/>
                  <a:gd name="connsiteX9" fmla="*/ 95244 w 95244"/>
                  <a:gd name="connsiteY9" fmla="*/ 102571 h 102570"/>
                  <a:gd name="connsiteX10" fmla="*/ 72932 w 95244"/>
                  <a:gd name="connsiteY10" fmla="*/ 102571 h 102570"/>
                  <a:gd name="connsiteX11" fmla="*/ 72932 w 95244"/>
                  <a:gd name="connsiteY11" fmla="*/ 47955 h 102570"/>
                  <a:gd name="connsiteX12" fmla="*/ 66604 w 95244"/>
                  <a:gd name="connsiteY12" fmla="*/ 27308 h 102570"/>
                  <a:gd name="connsiteX13" fmla="*/ 47622 w 95244"/>
                  <a:gd name="connsiteY13" fmla="*/ 20314 h 102570"/>
                  <a:gd name="connsiteX14" fmla="*/ 28640 w 95244"/>
                  <a:gd name="connsiteY14" fmla="*/ 27308 h 102570"/>
                  <a:gd name="connsiteX15" fmla="*/ 22313 w 95244"/>
                  <a:gd name="connsiteY15" fmla="*/ 47955 h 102570"/>
                  <a:gd name="connsiteX16" fmla="*/ 22313 w 95244"/>
                  <a:gd name="connsiteY16" fmla="*/ 102571 h 102570"/>
                  <a:gd name="connsiteX17" fmla="*/ 0 w 95244"/>
                  <a:gd name="connsiteY17" fmla="*/ 102571 h 102570"/>
                  <a:gd name="connsiteX18" fmla="*/ 0 w 95244"/>
                  <a:gd name="connsiteY18" fmla="*/ 42294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244" h="102570">
                    <a:moveTo>
                      <a:pt x="0" y="42294"/>
                    </a:moveTo>
                    <a:cubicBezTo>
                      <a:pt x="0" y="35633"/>
                      <a:pt x="1332" y="29639"/>
                      <a:pt x="3663" y="24644"/>
                    </a:cubicBezTo>
                    <a:cubicBezTo>
                      <a:pt x="5994" y="19315"/>
                      <a:pt x="9325" y="14986"/>
                      <a:pt x="13654" y="11323"/>
                    </a:cubicBezTo>
                    <a:cubicBezTo>
                      <a:pt x="17983" y="7660"/>
                      <a:pt x="22978" y="4995"/>
                      <a:pt x="28640" y="2997"/>
                    </a:cubicBezTo>
                    <a:cubicBezTo>
                      <a:pt x="34301" y="999"/>
                      <a:pt x="40629" y="0"/>
                      <a:pt x="47622" y="0"/>
                    </a:cubicBezTo>
                    <a:cubicBezTo>
                      <a:pt x="54616" y="0"/>
                      <a:pt x="60943" y="999"/>
                      <a:pt x="66604" y="2997"/>
                    </a:cubicBezTo>
                    <a:cubicBezTo>
                      <a:pt x="72599" y="4995"/>
                      <a:pt x="77594" y="7660"/>
                      <a:pt x="81590" y="11323"/>
                    </a:cubicBezTo>
                    <a:cubicBezTo>
                      <a:pt x="85920" y="14986"/>
                      <a:pt x="88917" y="19315"/>
                      <a:pt x="91581" y="24644"/>
                    </a:cubicBezTo>
                    <a:cubicBezTo>
                      <a:pt x="93912" y="29972"/>
                      <a:pt x="95244" y="35966"/>
                      <a:pt x="95244" y="42294"/>
                    </a:cubicBezTo>
                    <a:lnTo>
                      <a:pt x="95244" y="102571"/>
                    </a:lnTo>
                    <a:lnTo>
                      <a:pt x="72932" y="102571"/>
                    </a:lnTo>
                    <a:lnTo>
                      <a:pt x="72932" y="47955"/>
                    </a:lnTo>
                    <a:cubicBezTo>
                      <a:pt x="72932" y="38964"/>
                      <a:pt x="70934" y="31970"/>
                      <a:pt x="66604" y="27308"/>
                    </a:cubicBezTo>
                    <a:cubicBezTo>
                      <a:pt x="62275" y="22645"/>
                      <a:pt x="55948" y="20314"/>
                      <a:pt x="47622" y="20314"/>
                    </a:cubicBezTo>
                    <a:cubicBezTo>
                      <a:pt x="39297" y="20314"/>
                      <a:pt x="32969" y="22645"/>
                      <a:pt x="28640" y="27308"/>
                    </a:cubicBezTo>
                    <a:cubicBezTo>
                      <a:pt x="24311" y="31970"/>
                      <a:pt x="22313" y="38964"/>
                      <a:pt x="22313" y="47955"/>
                    </a:cubicBezTo>
                    <a:lnTo>
                      <a:pt x="22313" y="102571"/>
                    </a:lnTo>
                    <a:lnTo>
                      <a:pt x="0" y="102571"/>
                    </a:lnTo>
                    <a:lnTo>
                      <a:pt x="0" y="4229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0" name="Freeform: Shape 31">
                <a:extLst>
                  <a:ext uri="{FF2B5EF4-FFF2-40B4-BE49-F238E27FC236}">
                    <a16:creationId xmlns:a16="http://schemas.microsoft.com/office/drawing/2014/main" id="{561D5115-7C0F-EE68-007A-989B2A98B824}"/>
                  </a:ext>
                </a:extLst>
              </p:cNvPr>
              <p:cNvSpPr/>
              <p:nvPr/>
            </p:nvSpPr>
            <p:spPr>
              <a:xfrm>
                <a:off x="9909417" y="1227717"/>
                <a:ext cx="105568" cy="144198"/>
              </a:xfrm>
              <a:custGeom>
                <a:avLst/>
                <a:gdLst>
                  <a:gd name="connsiteX0" fmla="*/ 15985 w 105568"/>
                  <a:gd name="connsiteY0" fmla="*/ 120221 h 144198"/>
                  <a:gd name="connsiteX1" fmla="*/ 19315 w 105568"/>
                  <a:gd name="connsiteY1" fmla="*/ 121553 h 144198"/>
                  <a:gd name="connsiteX2" fmla="*/ 25976 w 105568"/>
                  <a:gd name="connsiteY2" fmla="*/ 123884 h 144198"/>
                  <a:gd name="connsiteX3" fmla="*/ 35301 w 105568"/>
                  <a:gd name="connsiteY3" fmla="*/ 125882 h 144198"/>
                  <a:gd name="connsiteX4" fmla="*/ 46956 w 105568"/>
                  <a:gd name="connsiteY4" fmla="*/ 126548 h 144198"/>
                  <a:gd name="connsiteX5" fmla="*/ 59944 w 105568"/>
                  <a:gd name="connsiteY5" fmla="*/ 125216 h 144198"/>
                  <a:gd name="connsiteX6" fmla="*/ 71267 w 105568"/>
                  <a:gd name="connsiteY6" fmla="*/ 119888 h 144198"/>
                  <a:gd name="connsiteX7" fmla="*/ 79592 w 105568"/>
                  <a:gd name="connsiteY7" fmla="*/ 108898 h 144198"/>
                  <a:gd name="connsiteX8" fmla="*/ 82923 w 105568"/>
                  <a:gd name="connsiteY8" fmla="*/ 90915 h 144198"/>
                  <a:gd name="connsiteX9" fmla="*/ 82923 w 105568"/>
                  <a:gd name="connsiteY9" fmla="*/ 88584 h 144198"/>
                  <a:gd name="connsiteX10" fmla="*/ 69935 w 105568"/>
                  <a:gd name="connsiteY10" fmla="*/ 98574 h 144198"/>
                  <a:gd name="connsiteX11" fmla="*/ 49620 w 105568"/>
                  <a:gd name="connsiteY11" fmla="*/ 103237 h 144198"/>
                  <a:gd name="connsiteX12" fmla="*/ 29639 w 105568"/>
                  <a:gd name="connsiteY12" fmla="*/ 99574 h 144198"/>
                  <a:gd name="connsiteX13" fmla="*/ 13987 w 105568"/>
                  <a:gd name="connsiteY13" fmla="*/ 89250 h 144198"/>
                  <a:gd name="connsiteX14" fmla="*/ 3663 w 105568"/>
                  <a:gd name="connsiteY14" fmla="*/ 73265 h 144198"/>
                  <a:gd name="connsiteX15" fmla="*/ 0 w 105568"/>
                  <a:gd name="connsiteY15" fmla="*/ 52617 h 144198"/>
                  <a:gd name="connsiteX16" fmla="*/ 3996 w 105568"/>
                  <a:gd name="connsiteY16" fmla="*/ 31637 h 144198"/>
                  <a:gd name="connsiteX17" fmla="*/ 14986 w 105568"/>
                  <a:gd name="connsiteY17" fmla="*/ 14986 h 144198"/>
                  <a:gd name="connsiteX18" fmla="*/ 31970 w 105568"/>
                  <a:gd name="connsiteY18" fmla="*/ 3996 h 144198"/>
                  <a:gd name="connsiteX19" fmla="*/ 53617 w 105568"/>
                  <a:gd name="connsiteY19" fmla="*/ 0 h 144198"/>
                  <a:gd name="connsiteX20" fmla="*/ 74264 w 105568"/>
                  <a:gd name="connsiteY20" fmla="*/ 3330 h 144198"/>
                  <a:gd name="connsiteX21" fmla="*/ 90582 w 105568"/>
                  <a:gd name="connsiteY21" fmla="*/ 13654 h 144198"/>
                  <a:gd name="connsiteX22" fmla="*/ 101572 w 105568"/>
                  <a:gd name="connsiteY22" fmla="*/ 31304 h 144198"/>
                  <a:gd name="connsiteX23" fmla="*/ 105568 w 105568"/>
                  <a:gd name="connsiteY23" fmla="*/ 56614 h 144198"/>
                  <a:gd name="connsiteX24" fmla="*/ 105568 w 105568"/>
                  <a:gd name="connsiteY24" fmla="*/ 85254 h 144198"/>
                  <a:gd name="connsiteX25" fmla="*/ 101239 w 105568"/>
                  <a:gd name="connsiteY25" fmla="*/ 112228 h 144198"/>
                  <a:gd name="connsiteX26" fmla="*/ 89583 w 105568"/>
                  <a:gd name="connsiteY26" fmla="*/ 130545 h 144198"/>
                  <a:gd name="connsiteX27" fmla="*/ 71933 w 105568"/>
                  <a:gd name="connsiteY27" fmla="*/ 140868 h 144198"/>
                  <a:gd name="connsiteX28" fmla="*/ 49620 w 105568"/>
                  <a:gd name="connsiteY28" fmla="*/ 144199 h 144198"/>
                  <a:gd name="connsiteX29" fmla="*/ 34967 w 105568"/>
                  <a:gd name="connsiteY29" fmla="*/ 143199 h 144198"/>
                  <a:gd name="connsiteX30" fmla="*/ 23312 w 105568"/>
                  <a:gd name="connsiteY30" fmla="*/ 140868 h 144198"/>
                  <a:gd name="connsiteX31" fmla="*/ 14986 w 105568"/>
                  <a:gd name="connsiteY31" fmla="*/ 138204 h 144198"/>
                  <a:gd name="connsiteX32" fmla="*/ 9991 w 105568"/>
                  <a:gd name="connsiteY32" fmla="*/ 136206 h 144198"/>
                  <a:gd name="connsiteX33" fmla="*/ 15985 w 105568"/>
                  <a:gd name="connsiteY33" fmla="*/ 120221 h 144198"/>
                  <a:gd name="connsiteX34" fmla="*/ 52951 w 105568"/>
                  <a:gd name="connsiteY34" fmla="*/ 84255 h 144198"/>
                  <a:gd name="connsiteX35" fmla="*/ 64939 w 105568"/>
                  <a:gd name="connsiteY35" fmla="*/ 81923 h 144198"/>
                  <a:gd name="connsiteX36" fmla="*/ 74264 w 105568"/>
                  <a:gd name="connsiteY36" fmla="*/ 75263 h 144198"/>
                  <a:gd name="connsiteX37" fmla="*/ 80258 w 105568"/>
                  <a:gd name="connsiteY37" fmla="*/ 65272 h 144198"/>
                  <a:gd name="connsiteX38" fmla="*/ 82590 w 105568"/>
                  <a:gd name="connsiteY38" fmla="*/ 52617 h 144198"/>
                  <a:gd name="connsiteX39" fmla="*/ 80258 w 105568"/>
                  <a:gd name="connsiteY39" fmla="*/ 39963 h 144198"/>
                  <a:gd name="connsiteX40" fmla="*/ 74264 w 105568"/>
                  <a:gd name="connsiteY40" fmla="*/ 29972 h 144198"/>
                  <a:gd name="connsiteX41" fmla="*/ 64939 w 105568"/>
                  <a:gd name="connsiteY41" fmla="*/ 23312 h 144198"/>
                  <a:gd name="connsiteX42" fmla="*/ 52951 w 105568"/>
                  <a:gd name="connsiteY42" fmla="*/ 20980 h 144198"/>
                  <a:gd name="connsiteX43" fmla="*/ 40629 w 105568"/>
                  <a:gd name="connsiteY43" fmla="*/ 23312 h 144198"/>
                  <a:gd name="connsiteX44" fmla="*/ 31304 w 105568"/>
                  <a:gd name="connsiteY44" fmla="*/ 30305 h 144198"/>
                  <a:gd name="connsiteX45" fmla="*/ 25310 w 105568"/>
                  <a:gd name="connsiteY45" fmla="*/ 40296 h 144198"/>
                  <a:gd name="connsiteX46" fmla="*/ 23312 w 105568"/>
                  <a:gd name="connsiteY46" fmla="*/ 52617 h 144198"/>
                  <a:gd name="connsiteX47" fmla="*/ 31637 w 105568"/>
                  <a:gd name="connsiteY47" fmla="*/ 75596 h 144198"/>
                  <a:gd name="connsiteX48" fmla="*/ 52951 w 105568"/>
                  <a:gd name="connsiteY48" fmla="*/ 84255 h 14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5568" h="144198">
                    <a:moveTo>
                      <a:pt x="15985" y="120221"/>
                    </a:moveTo>
                    <a:cubicBezTo>
                      <a:pt x="16651" y="120554"/>
                      <a:pt x="17650" y="120887"/>
                      <a:pt x="19315" y="121553"/>
                    </a:cubicBezTo>
                    <a:cubicBezTo>
                      <a:pt x="20981" y="122219"/>
                      <a:pt x="23312" y="122885"/>
                      <a:pt x="25976" y="123884"/>
                    </a:cubicBezTo>
                    <a:cubicBezTo>
                      <a:pt x="28640" y="124550"/>
                      <a:pt x="31637" y="125216"/>
                      <a:pt x="35301" y="125882"/>
                    </a:cubicBezTo>
                    <a:cubicBezTo>
                      <a:pt x="38964" y="126548"/>
                      <a:pt x="42627" y="126548"/>
                      <a:pt x="46956" y="126548"/>
                    </a:cubicBezTo>
                    <a:cubicBezTo>
                      <a:pt x="51285" y="126548"/>
                      <a:pt x="55615" y="126215"/>
                      <a:pt x="59944" y="125216"/>
                    </a:cubicBezTo>
                    <a:cubicBezTo>
                      <a:pt x="64273" y="124217"/>
                      <a:pt x="67937" y="122552"/>
                      <a:pt x="71267" y="119888"/>
                    </a:cubicBezTo>
                    <a:cubicBezTo>
                      <a:pt x="74597" y="117224"/>
                      <a:pt x="77261" y="113561"/>
                      <a:pt x="79592" y="108898"/>
                    </a:cubicBezTo>
                    <a:cubicBezTo>
                      <a:pt x="81591" y="104236"/>
                      <a:pt x="82923" y="98241"/>
                      <a:pt x="82923" y="90915"/>
                    </a:cubicBezTo>
                    <a:lnTo>
                      <a:pt x="82923" y="88584"/>
                    </a:lnTo>
                    <a:cubicBezTo>
                      <a:pt x="79925" y="92247"/>
                      <a:pt x="75596" y="95577"/>
                      <a:pt x="69935" y="98574"/>
                    </a:cubicBezTo>
                    <a:cubicBezTo>
                      <a:pt x="64273" y="101905"/>
                      <a:pt x="57613" y="103237"/>
                      <a:pt x="49620" y="103237"/>
                    </a:cubicBezTo>
                    <a:cubicBezTo>
                      <a:pt x="42294" y="103237"/>
                      <a:pt x="35633" y="101905"/>
                      <a:pt x="29639" y="99574"/>
                    </a:cubicBezTo>
                    <a:cubicBezTo>
                      <a:pt x="23645" y="97242"/>
                      <a:pt x="18316" y="93579"/>
                      <a:pt x="13987" y="89250"/>
                    </a:cubicBezTo>
                    <a:cubicBezTo>
                      <a:pt x="9658" y="84921"/>
                      <a:pt x="5994" y="79592"/>
                      <a:pt x="3663" y="73265"/>
                    </a:cubicBezTo>
                    <a:cubicBezTo>
                      <a:pt x="1332" y="66937"/>
                      <a:pt x="0" y="60277"/>
                      <a:pt x="0" y="52617"/>
                    </a:cubicBezTo>
                    <a:cubicBezTo>
                      <a:pt x="0" y="44958"/>
                      <a:pt x="1332" y="37964"/>
                      <a:pt x="3996" y="31637"/>
                    </a:cubicBezTo>
                    <a:cubicBezTo>
                      <a:pt x="6661" y="25310"/>
                      <a:pt x="10324" y="19648"/>
                      <a:pt x="14986" y="14986"/>
                    </a:cubicBezTo>
                    <a:cubicBezTo>
                      <a:pt x="19648" y="10324"/>
                      <a:pt x="25310" y="6660"/>
                      <a:pt x="31970" y="3996"/>
                    </a:cubicBezTo>
                    <a:cubicBezTo>
                      <a:pt x="38631" y="1332"/>
                      <a:pt x="45624" y="0"/>
                      <a:pt x="53617" y="0"/>
                    </a:cubicBezTo>
                    <a:cubicBezTo>
                      <a:pt x="60943" y="0"/>
                      <a:pt x="67937" y="999"/>
                      <a:pt x="74264" y="3330"/>
                    </a:cubicBezTo>
                    <a:cubicBezTo>
                      <a:pt x="80592" y="5661"/>
                      <a:pt x="85920" y="8992"/>
                      <a:pt x="90582" y="13654"/>
                    </a:cubicBezTo>
                    <a:cubicBezTo>
                      <a:pt x="95244" y="18316"/>
                      <a:pt x="98908" y="24311"/>
                      <a:pt x="101572" y="31304"/>
                    </a:cubicBezTo>
                    <a:cubicBezTo>
                      <a:pt x="104236" y="38631"/>
                      <a:pt x="105568" y="46956"/>
                      <a:pt x="105568" y="56614"/>
                    </a:cubicBezTo>
                    <a:lnTo>
                      <a:pt x="105568" y="85254"/>
                    </a:lnTo>
                    <a:cubicBezTo>
                      <a:pt x="105568" y="95577"/>
                      <a:pt x="104236" y="104569"/>
                      <a:pt x="101239" y="112228"/>
                    </a:cubicBezTo>
                    <a:cubicBezTo>
                      <a:pt x="98574" y="119555"/>
                      <a:pt x="94578" y="125882"/>
                      <a:pt x="89583" y="130545"/>
                    </a:cubicBezTo>
                    <a:cubicBezTo>
                      <a:pt x="84588" y="135207"/>
                      <a:pt x="78926" y="138870"/>
                      <a:pt x="71933" y="140868"/>
                    </a:cubicBezTo>
                    <a:cubicBezTo>
                      <a:pt x="65272" y="143199"/>
                      <a:pt x="57613" y="144199"/>
                      <a:pt x="49620" y="144199"/>
                    </a:cubicBezTo>
                    <a:cubicBezTo>
                      <a:pt x="44292" y="144199"/>
                      <a:pt x="39630" y="143866"/>
                      <a:pt x="34967" y="143199"/>
                    </a:cubicBezTo>
                    <a:cubicBezTo>
                      <a:pt x="30638" y="142533"/>
                      <a:pt x="26642" y="141867"/>
                      <a:pt x="23312" y="140868"/>
                    </a:cubicBezTo>
                    <a:cubicBezTo>
                      <a:pt x="19981" y="139869"/>
                      <a:pt x="16984" y="139203"/>
                      <a:pt x="14986" y="138204"/>
                    </a:cubicBezTo>
                    <a:cubicBezTo>
                      <a:pt x="12655" y="137205"/>
                      <a:pt x="11323" y="136539"/>
                      <a:pt x="9991" y="136206"/>
                    </a:cubicBezTo>
                    <a:lnTo>
                      <a:pt x="15985" y="120221"/>
                    </a:lnTo>
                    <a:close/>
                    <a:moveTo>
                      <a:pt x="52951" y="84255"/>
                    </a:moveTo>
                    <a:cubicBezTo>
                      <a:pt x="57280" y="84255"/>
                      <a:pt x="61276" y="83589"/>
                      <a:pt x="64939" y="81923"/>
                    </a:cubicBezTo>
                    <a:cubicBezTo>
                      <a:pt x="68603" y="80258"/>
                      <a:pt x="71600" y="78260"/>
                      <a:pt x="74264" y="75263"/>
                    </a:cubicBezTo>
                    <a:cubicBezTo>
                      <a:pt x="76928" y="72599"/>
                      <a:pt x="78926" y="69269"/>
                      <a:pt x="80258" y="65272"/>
                    </a:cubicBezTo>
                    <a:cubicBezTo>
                      <a:pt x="81591" y="61276"/>
                      <a:pt x="82590" y="57280"/>
                      <a:pt x="82590" y="52617"/>
                    </a:cubicBezTo>
                    <a:cubicBezTo>
                      <a:pt x="82590" y="47955"/>
                      <a:pt x="81923" y="43959"/>
                      <a:pt x="80258" y="39963"/>
                    </a:cubicBezTo>
                    <a:cubicBezTo>
                      <a:pt x="78926" y="35966"/>
                      <a:pt x="76595" y="32636"/>
                      <a:pt x="74264" y="29972"/>
                    </a:cubicBezTo>
                    <a:cubicBezTo>
                      <a:pt x="71600" y="26975"/>
                      <a:pt x="68603" y="24977"/>
                      <a:pt x="64939" y="23312"/>
                    </a:cubicBezTo>
                    <a:cubicBezTo>
                      <a:pt x="61276" y="21646"/>
                      <a:pt x="57280" y="20980"/>
                      <a:pt x="52951" y="20980"/>
                    </a:cubicBezTo>
                    <a:cubicBezTo>
                      <a:pt x="48288" y="20980"/>
                      <a:pt x="44292" y="21646"/>
                      <a:pt x="40629" y="23312"/>
                    </a:cubicBezTo>
                    <a:cubicBezTo>
                      <a:pt x="36965" y="24977"/>
                      <a:pt x="33635" y="27308"/>
                      <a:pt x="31304" y="30305"/>
                    </a:cubicBezTo>
                    <a:cubicBezTo>
                      <a:pt x="28640" y="33302"/>
                      <a:pt x="26642" y="36632"/>
                      <a:pt x="25310" y="40296"/>
                    </a:cubicBezTo>
                    <a:cubicBezTo>
                      <a:pt x="23978" y="44292"/>
                      <a:pt x="23312" y="48288"/>
                      <a:pt x="23312" y="52617"/>
                    </a:cubicBezTo>
                    <a:cubicBezTo>
                      <a:pt x="23312" y="62275"/>
                      <a:pt x="25976" y="69935"/>
                      <a:pt x="31637" y="75596"/>
                    </a:cubicBezTo>
                    <a:cubicBezTo>
                      <a:pt x="36300" y="81590"/>
                      <a:pt x="43626" y="84255"/>
                      <a:pt x="52951" y="84255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1" name="Freeform: Shape 32">
                <a:extLst>
                  <a:ext uri="{FF2B5EF4-FFF2-40B4-BE49-F238E27FC236}">
                    <a16:creationId xmlns:a16="http://schemas.microsoft.com/office/drawing/2014/main" id="{6C137A7A-E961-8EFF-FE5E-108EE93ACF98}"/>
                  </a:ext>
                </a:extLst>
              </p:cNvPr>
              <p:cNvSpPr/>
              <p:nvPr/>
            </p:nvSpPr>
            <p:spPr>
              <a:xfrm>
                <a:off x="10086251" y="1192749"/>
                <a:ext cx="106900" cy="138537"/>
              </a:xfrm>
              <a:custGeom>
                <a:avLst/>
                <a:gdLst>
                  <a:gd name="connsiteX0" fmla="*/ 0 w 106900"/>
                  <a:gd name="connsiteY0" fmla="*/ 14653 h 138537"/>
                  <a:gd name="connsiteX1" fmla="*/ 2997 w 106900"/>
                  <a:gd name="connsiteY1" fmla="*/ 5661 h 138537"/>
                  <a:gd name="connsiteX2" fmla="*/ 10657 w 106900"/>
                  <a:gd name="connsiteY2" fmla="*/ 1998 h 138537"/>
                  <a:gd name="connsiteX3" fmla="*/ 21979 w 106900"/>
                  <a:gd name="connsiteY3" fmla="*/ 666 h 138537"/>
                  <a:gd name="connsiteX4" fmla="*/ 45291 w 106900"/>
                  <a:gd name="connsiteY4" fmla="*/ 0 h 138537"/>
                  <a:gd name="connsiteX5" fmla="*/ 91581 w 106900"/>
                  <a:gd name="connsiteY5" fmla="*/ 12655 h 138537"/>
                  <a:gd name="connsiteX6" fmla="*/ 106900 w 106900"/>
                  <a:gd name="connsiteY6" fmla="*/ 45957 h 138537"/>
                  <a:gd name="connsiteX7" fmla="*/ 103570 w 106900"/>
                  <a:gd name="connsiteY7" fmla="*/ 64273 h 138537"/>
                  <a:gd name="connsiteX8" fmla="*/ 93246 w 106900"/>
                  <a:gd name="connsiteY8" fmla="*/ 78926 h 138537"/>
                  <a:gd name="connsiteX9" fmla="*/ 74930 w 106900"/>
                  <a:gd name="connsiteY9" fmla="*/ 88584 h 138537"/>
                  <a:gd name="connsiteX10" fmla="*/ 47622 w 106900"/>
                  <a:gd name="connsiteY10" fmla="*/ 91914 h 138537"/>
                  <a:gd name="connsiteX11" fmla="*/ 39297 w 106900"/>
                  <a:gd name="connsiteY11" fmla="*/ 91581 h 138537"/>
                  <a:gd name="connsiteX12" fmla="*/ 31637 w 106900"/>
                  <a:gd name="connsiteY12" fmla="*/ 90915 h 138537"/>
                  <a:gd name="connsiteX13" fmla="*/ 25643 w 106900"/>
                  <a:gd name="connsiteY13" fmla="*/ 90249 h 138537"/>
                  <a:gd name="connsiteX14" fmla="*/ 22646 w 106900"/>
                  <a:gd name="connsiteY14" fmla="*/ 89916 h 138537"/>
                  <a:gd name="connsiteX15" fmla="*/ 22646 w 106900"/>
                  <a:gd name="connsiteY15" fmla="*/ 138537 h 138537"/>
                  <a:gd name="connsiteX16" fmla="*/ 0 w 106900"/>
                  <a:gd name="connsiteY16" fmla="*/ 138537 h 138537"/>
                  <a:gd name="connsiteX17" fmla="*/ 0 w 106900"/>
                  <a:gd name="connsiteY17" fmla="*/ 14653 h 138537"/>
                  <a:gd name="connsiteX18" fmla="*/ 22646 w 106900"/>
                  <a:gd name="connsiteY18" fmla="*/ 69269 h 138537"/>
                  <a:gd name="connsiteX19" fmla="*/ 30305 w 106900"/>
                  <a:gd name="connsiteY19" fmla="*/ 70268 h 138537"/>
                  <a:gd name="connsiteX20" fmla="*/ 46290 w 106900"/>
                  <a:gd name="connsiteY20" fmla="*/ 71267 h 138537"/>
                  <a:gd name="connsiteX21" fmla="*/ 64273 w 106900"/>
                  <a:gd name="connsiteY21" fmla="*/ 69269 h 138537"/>
                  <a:gd name="connsiteX22" fmla="*/ 75596 w 106900"/>
                  <a:gd name="connsiteY22" fmla="*/ 63607 h 138537"/>
                  <a:gd name="connsiteX23" fmla="*/ 81590 w 106900"/>
                  <a:gd name="connsiteY23" fmla="*/ 55282 h 138537"/>
                  <a:gd name="connsiteX24" fmla="*/ 83256 w 106900"/>
                  <a:gd name="connsiteY24" fmla="*/ 45291 h 138537"/>
                  <a:gd name="connsiteX25" fmla="*/ 81590 w 106900"/>
                  <a:gd name="connsiteY25" fmla="*/ 35633 h 138537"/>
                  <a:gd name="connsiteX26" fmla="*/ 75596 w 106900"/>
                  <a:gd name="connsiteY26" fmla="*/ 27308 h 138537"/>
                  <a:gd name="connsiteX27" fmla="*/ 63940 w 106900"/>
                  <a:gd name="connsiteY27" fmla="*/ 21646 h 138537"/>
                  <a:gd name="connsiteX28" fmla="*/ 44625 w 106900"/>
                  <a:gd name="connsiteY28" fmla="*/ 19315 h 138537"/>
                  <a:gd name="connsiteX29" fmla="*/ 29639 w 106900"/>
                  <a:gd name="connsiteY29" fmla="*/ 19648 h 138537"/>
                  <a:gd name="connsiteX30" fmla="*/ 22312 w 106900"/>
                  <a:gd name="connsiteY30" fmla="*/ 20314 h 138537"/>
                  <a:gd name="connsiteX31" fmla="*/ 22312 w 106900"/>
                  <a:gd name="connsiteY31" fmla="*/ 69269 h 13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6900" h="138537">
                    <a:moveTo>
                      <a:pt x="0" y="14653"/>
                    </a:moveTo>
                    <a:cubicBezTo>
                      <a:pt x="0" y="10324"/>
                      <a:pt x="999" y="7326"/>
                      <a:pt x="2997" y="5661"/>
                    </a:cubicBezTo>
                    <a:cubicBezTo>
                      <a:pt x="4995" y="3663"/>
                      <a:pt x="7659" y="2664"/>
                      <a:pt x="10657" y="1998"/>
                    </a:cubicBezTo>
                    <a:cubicBezTo>
                      <a:pt x="12655" y="1665"/>
                      <a:pt x="16651" y="1332"/>
                      <a:pt x="21979" y="666"/>
                    </a:cubicBezTo>
                    <a:cubicBezTo>
                      <a:pt x="27308" y="333"/>
                      <a:pt x="35300" y="0"/>
                      <a:pt x="45291" y="0"/>
                    </a:cubicBezTo>
                    <a:cubicBezTo>
                      <a:pt x="65938" y="0"/>
                      <a:pt x="81590" y="4329"/>
                      <a:pt x="91581" y="12655"/>
                    </a:cubicBezTo>
                    <a:cubicBezTo>
                      <a:pt x="101572" y="20980"/>
                      <a:pt x="106900" y="32303"/>
                      <a:pt x="106900" y="45957"/>
                    </a:cubicBezTo>
                    <a:cubicBezTo>
                      <a:pt x="106900" y="52618"/>
                      <a:pt x="105901" y="58612"/>
                      <a:pt x="103570" y="64273"/>
                    </a:cubicBezTo>
                    <a:cubicBezTo>
                      <a:pt x="101572" y="69935"/>
                      <a:pt x="97908" y="74930"/>
                      <a:pt x="93246" y="78926"/>
                    </a:cubicBezTo>
                    <a:cubicBezTo>
                      <a:pt x="88584" y="82923"/>
                      <a:pt x="82589" y="86253"/>
                      <a:pt x="74930" y="88584"/>
                    </a:cubicBezTo>
                    <a:cubicBezTo>
                      <a:pt x="67270" y="90915"/>
                      <a:pt x="58279" y="91914"/>
                      <a:pt x="47622" y="91914"/>
                    </a:cubicBezTo>
                    <a:cubicBezTo>
                      <a:pt x="44958" y="91914"/>
                      <a:pt x="42294" y="91914"/>
                      <a:pt x="39297" y="91581"/>
                    </a:cubicBezTo>
                    <a:cubicBezTo>
                      <a:pt x="36632" y="91248"/>
                      <a:pt x="33968" y="91248"/>
                      <a:pt x="31637" y="90915"/>
                    </a:cubicBezTo>
                    <a:cubicBezTo>
                      <a:pt x="29306" y="90582"/>
                      <a:pt x="27308" y="90582"/>
                      <a:pt x="25643" y="90249"/>
                    </a:cubicBezTo>
                    <a:cubicBezTo>
                      <a:pt x="23977" y="89916"/>
                      <a:pt x="22978" y="89916"/>
                      <a:pt x="22646" y="89916"/>
                    </a:cubicBezTo>
                    <a:lnTo>
                      <a:pt x="22646" y="138537"/>
                    </a:lnTo>
                    <a:lnTo>
                      <a:pt x="0" y="138537"/>
                    </a:lnTo>
                    <a:lnTo>
                      <a:pt x="0" y="14653"/>
                    </a:lnTo>
                    <a:close/>
                    <a:moveTo>
                      <a:pt x="22646" y="69269"/>
                    </a:moveTo>
                    <a:cubicBezTo>
                      <a:pt x="23645" y="69269"/>
                      <a:pt x="25976" y="69602"/>
                      <a:pt x="30305" y="70268"/>
                    </a:cubicBezTo>
                    <a:cubicBezTo>
                      <a:pt x="34301" y="70934"/>
                      <a:pt x="39629" y="71267"/>
                      <a:pt x="46290" y="71267"/>
                    </a:cubicBezTo>
                    <a:cubicBezTo>
                      <a:pt x="53283" y="71267"/>
                      <a:pt x="59278" y="70601"/>
                      <a:pt x="64273" y="69269"/>
                    </a:cubicBezTo>
                    <a:cubicBezTo>
                      <a:pt x="68936" y="67936"/>
                      <a:pt x="72932" y="65938"/>
                      <a:pt x="75596" y="63607"/>
                    </a:cubicBezTo>
                    <a:cubicBezTo>
                      <a:pt x="78260" y="61276"/>
                      <a:pt x="80258" y="58612"/>
                      <a:pt x="81590" y="55282"/>
                    </a:cubicBezTo>
                    <a:cubicBezTo>
                      <a:pt x="82922" y="52284"/>
                      <a:pt x="83256" y="48954"/>
                      <a:pt x="83256" y="45291"/>
                    </a:cubicBezTo>
                    <a:cubicBezTo>
                      <a:pt x="83256" y="41961"/>
                      <a:pt x="82589" y="38631"/>
                      <a:pt x="81590" y="35633"/>
                    </a:cubicBezTo>
                    <a:cubicBezTo>
                      <a:pt x="80591" y="32636"/>
                      <a:pt x="78593" y="29639"/>
                      <a:pt x="75596" y="27308"/>
                    </a:cubicBezTo>
                    <a:cubicBezTo>
                      <a:pt x="72599" y="24977"/>
                      <a:pt x="68936" y="22979"/>
                      <a:pt x="63940" y="21646"/>
                    </a:cubicBezTo>
                    <a:cubicBezTo>
                      <a:pt x="58945" y="20314"/>
                      <a:pt x="52617" y="19315"/>
                      <a:pt x="44625" y="19315"/>
                    </a:cubicBezTo>
                    <a:cubicBezTo>
                      <a:pt x="38297" y="19315"/>
                      <a:pt x="33302" y="19315"/>
                      <a:pt x="29639" y="19648"/>
                    </a:cubicBezTo>
                    <a:cubicBezTo>
                      <a:pt x="25976" y="19981"/>
                      <a:pt x="23311" y="20314"/>
                      <a:pt x="22312" y="20314"/>
                    </a:cubicBezTo>
                    <a:lnTo>
                      <a:pt x="22312" y="6926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2" name="Freeform: Shape 33">
                <a:extLst>
                  <a:ext uri="{FF2B5EF4-FFF2-40B4-BE49-F238E27FC236}">
                    <a16:creationId xmlns:a16="http://schemas.microsoft.com/office/drawing/2014/main" id="{A0185E6E-C0FE-82C2-AA03-5BF40FB129BD}"/>
                  </a:ext>
                </a:extLst>
              </p:cNvPr>
              <p:cNvSpPr/>
              <p:nvPr/>
            </p:nvSpPr>
            <p:spPr>
              <a:xfrm>
                <a:off x="10211801" y="1228383"/>
                <a:ext cx="69268" cy="102570"/>
              </a:xfrm>
              <a:custGeom>
                <a:avLst/>
                <a:gdLst>
                  <a:gd name="connsiteX0" fmla="*/ 333 w 69268"/>
                  <a:gd name="connsiteY0" fmla="*/ 38298 h 102570"/>
                  <a:gd name="connsiteX1" fmla="*/ 11323 w 69268"/>
                  <a:gd name="connsiteY1" fmla="*/ 9991 h 102570"/>
                  <a:gd name="connsiteX2" fmla="*/ 41628 w 69268"/>
                  <a:gd name="connsiteY2" fmla="*/ 0 h 102570"/>
                  <a:gd name="connsiteX3" fmla="*/ 61609 w 69268"/>
                  <a:gd name="connsiteY3" fmla="*/ 3330 h 102570"/>
                  <a:gd name="connsiteX4" fmla="*/ 69269 w 69268"/>
                  <a:gd name="connsiteY4" fmla="*/ 13987 h 102570"/>
                  <a:gd name="connsiteX5" fmla="*/ 67270 w 69268"/>
                  <a:gd name="connsiteY5" fmla="*/ 20647 h 102570"/>
                  <a:gd name="connsiteX6" fmla="*/ 64273 w 69268"/>
                  <a:gd name="connsiteY6" fmla="*/ 24644 h 102570"/>
                  <a:gd name="connsiteX7" fmla="*/ 55948 w 69268"/>
                  <a:gd name="connsiteY7" fmla="*/ 21646 h 102570"/>
                  <a:gd name="connsiteX8" fmla="*/ 44958 w 69268"/>
                  <a:gd name="connsiteY8" fmla="*/ 20314 h 102570"/>
                  <a:gd name="connsiteX9" fmla="*/ 22312 w 69268"/>
                  <a:gd name="connsiteY9" fmla="*/ 44958 h 102570"/>
                  <a:gd name="connsiteX10" fmla="*/ 22312 w 69268"/>
                  <a:gd name="connsiteY10" fmla="*/ 102571 h 102570"/>
                  <a:gd name="connsiteX11" fmla="*/ 0 w 69268"/>
                  <a:gd name="connsiteY11" fmla="*/ 102571 h 102570"/>
                  <a:gd name="connsiteX12" fmla="*/ 0 w 69268"/>
                  <a:gd name="connsiteY12" fmla="*/ 38298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68" h="102570">
                    <a:moveTo>
                      <a:pt x="333" y="38298"/>
                    </a:moveTo>
                    <a:cubicBezTo>
                      <a:pt x="333" y="25976"/>
                      <a:pt x="3996" y="16651"/>
                      <a:pt x="11323" y="9991"/>
                    </a:cubicBezTo>
                    <a:cubicBezTo>
                      <a:pt x="18649" y="3330"/>
                      <a:pt x="28640" y="0"/>
                      <a:pt x="41628" y="0"/>
                    </a:cubicBezTo>
                    <a:cubicBezTo>
                      <a:pt x="49953" y="0"/>
                      <a:pt x="56614" y="999"/>
                      <a:pt x="61609" y="3330"/>
                    </a:cubicBezTo>
                    <a:cubicBezTo>
                      <a:pt x="66604" y="5661"/>
                      <a:pt x="69269" y="9325"/>
                      <a:pt x="69269" y="13987"/>
                    </a:cubicBezTo>
                    <a:cubicBezTo>
                      <a:pt x="69269" y="16318"/>
                      <a:pt x="68602" y="18316"/>
                      <a:pt x="67270" y="20647"/>
                    </a:cubicBezTo>
                    <a:cubicBezTo>
                      <a:pt x="65938" y="22645"/>
                      <a:pt x="64939" y="23978"/>
                      <a:pt x="64273" y="24644"/>
                    </a:cubicBezTo>
                    <a:cubicBezTo>
                      <a:pt x="61942" y="23645"/>
                      <a:pt x="59278" y="22645"/>
                      <a:pt x="55948" y="21646"/>
                    </a:cubicBezTo>
                    <a:cubicBezTo>
                      <a:pt x="52618" y="20647"/>
                      <a:pt x="48954" y="20314"/>
                      <a:pt x="44958" y="20314"/>
                    </a:cubicBezTo>
                    <a:cubicBezTo>
                      <a:pt x="29639" y="20314"/>
                      <a:pt x="22312" y="28640"/>
                      <a:pt x="22312" y="44958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3829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3" name="Freeform: Shape 34">
                <a:extLst>
                  <a:ext uri="{FF2B5EF4-FFF2-40B4-BE49-F238E27FC236}">
                    <a16:creationId xmlns:a16="http://schemas.microsoft.com/office/drawing/2014/main" id="{B7BA4B9E-0748-5113-CC34-6DC9D5D5F1C9}"/>
                  </a:ext>
                </a:extLst>
              </p:cNvPr>
              <p:cNvSpPr/>
              <p:nvPr/>
            </p:nvSpPr>
            <p:spPr>
              <a:xfrm>
                <a:off x="10287730" y="1228050"/>
                <a:ext cx="106567" cy="104901"/>
              </a:xfrm>
              <a:custGeom>
                <a:avLst/>
                <a:gdLst>
                  <a:gd name="connsiteX0" fmla="*/ 53283 w 106567"/>
                  <a:gd name="connsiteY0" fmla="*/ 0 h 104901"/>
                  <a:gd name="connsiteX1" fmla="*/ 74264 w 106567"/>
                  <a:gd name="connsiteY1" fmla="*/ 3996 h 104901"/>
                  <a:gd name="connsiteX2" fmla="*/ 91248 w 106567"/>
                  <a:gd name="connsiteY2" fmla="*/ 14986 h 104901"/>
                  <a:gd name="connsiteX3" fmla="*/ 102571 w 106567"/>
                  <a:gd name="connsiteY3" fmla="*/ 31637 h 104901"/>
                  <a:gd name="connsiteX4" fmla="*/ 106567 w 106567"/>
                  <a:gd name="connsiteY4" fmla="*/ 52617 h 104901"/>
                  <a:gd name="connsiteX5" fmla="*/ 102571 w 106567"/>
                  <a:gd name="connsiteY5" fmla="*/ 73265 h 104901"/>
                  <a:gd name="connsiteX6" fmla="*/ 91248 w 106567"/>
                  <a:gd name="connsiteY6" fmla="*/ 89916 h 104901"/>
                  <a:gd name="connsiteX7" fmla="*/ 74264 w 106567"/>
                  <a:gd name="connsiteY7" fmla="*/ 100906 h 104901"/>
                  <a:gd name="connsiteX8" fmla="*/ 53283 w 106567"/>
                  <a:gd name="connsiteY8" fmla="*/ 104902 h 104901"/>
                  <a:gd name="connsiteX9" fmla="*/ 32303 w 106567"/>
                  <a:gd name="connsiteY9" fmla="*/ 100906 h 104901"/>
                  <a:gd name="connsiteX10" fmla="*/ 15319 w 106567"/>
                  <a:gd name="connsiteY10" fmla="*/ 89916 h 104901"/>
                  <a:gd name="connsiteX11" fmla="*/ 3996 w 106567"/>
                  <a:gd name="connsiteY11" fmla="*/ 73265 h 104901"/>
                  <a:gd name="connsiteX12" fmla="*/ 0 w 106567"/>
                  <a:gd name="connsiteY12" fmla="*/ 52617 h 104901"/>
                  <a:gd name="connsiteX13" fmla="*/ 3996 w 106567"/>
                  <a:gd name="connsiteY13" fmla="*/ 31637 h 104901"/>
                  <a:gd name="connsiteX14" fmla="*/ 15319 w 106567"/>
                  <a:gd name="connsiteY14" fmla="*/ 14986 h 104901"/>
                  <a:gd name="connsiteX15" fmla="*/ 32303 w 106567"/>
                  <a:gd name="connsiteY15" fmla="*/ 3996 h 104901"/>
                  <a:gd name="connsiteX16" fmla="*/ 53283 w 106567"/>
                  <a:gd name="connsiteY16" fmla="*/ 0 h 104901"/>
                  <a:gd name="connsiteX17" fmla="*/ 53283 w 106567"/>
                  <a:gd name="connsiteY17" fmla="*/ 85587 h 104901"/>
                  <a:gd name="connsiteX18" fmla="*/ 65605 w 106567"/>
                  <a:gd name="connsiteY18" fmla="*/ 83256 h 104901"/>
                  <a:gd name="connsiteX19" fmla="*/ 75263 w 106567"/>
                  <a:gd name="connsiteY19" fmla="*/ 76262 h 104901"/>
                  <a:gd name="connsiteX20" fmla="*/ 81591 w 106567"/>
                  <a:gd name="connsiteY20" fmla="*/ 65938 h 104901"/>
                  <a:gd name="connsiteX21" fmla="*/ 83922 w 106567"/>
                  <a:gd name="connsiteY21" fmla="*/ 52951 h 104901"/>
                  <a:gd name="connsiteX22" fmla="*/ 81591 w 106567"/>
                  <a:gd name="connsiteY22" fmla="*/ 39963 h 104901"/>
                  <a:gd name="connsiteX23" fmla="*/ 75263 w 106567"/>
                  <a:gd name="connsiteY23" fmla="*/ 29639 h 104901"/>
                  <a:gd name="connsiteX24" fmla="*/ 65605 w 106567"/>
                  <a:gd name="connsiteY24" fmla="*/ 22646 h 104901"/>
                  <a:gd name="connsiteX25" fmla="*/ 53283 w 106567"/>
                  <a:gd name="connsiteY25" fmla="*/ 20314 h 104901"/>
                  <a:gd name="connsiteX26" fmla="*/ 40962 w 106567"/>
                  <a:gd name="connsiteY26" fmla="*/ 22646 h 104901"/>
                  <a:gd name="connsiteX27" fmla="*/ 31304 w 106567"/>
                  <a:gd name="connsiteY27" fmla="*/ 29639 h 104901"/>
                  <a:gd name="connsiteX28" fmla="*/ 24977 w 106567"/>
                  <a:gd name="connsiteY28" fmla="*/ 39963 h 104901"/>
                  <a:gd name="connsiteX29" fmla="*/ 22646 w 106567"/>
                  <a:gd name="connsiteY29" fmla="*/ 52951 h 104901"/>
                  <a:gd name="connsiteX30" fmla="*/ 24977 w 106567"/>
                  <a:gd name="connsiteY30" fmla="*/ 65938 h 104901"/>
                  <a:gd name="connsiteX31" fmla="*/ 31304 w 106567"/>
                  <a:gd name="connsiteY31" fmla="*/ 76262 h 104901"/>
                  <a:gd name="connsiteX32" fmla="*/ 40962 w 106567"/>
                  <a:gd name="connsiteY32" fmla="*/ 83256 h 104901"/>
                  <a:gd name="connsiteX33" fmla="*/ 53283 w 106567"/>
                  <a:gd name="connsiteY33" fmla="*/ 85587 h 10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6567" h="104901">
                    <a:moveTo>
                      <a:pt x="53283" y="0"/>
                    </a:moveTo>
                    <a:cubicBezTo>
                      <a:pt x="60943" y="0"/>
                      <a:pt x="67937" y="1332"/>
                      <a:pt x="74264" y="3996"/>
                    </a:cubicBezTo>
                    <a:cubicBezTo>
                      <a:pt x="80924" y="6660"/>
                      <a:pt x="86586" y="10324"/>
                      <a:pt x="91248" y="14986"/>
                    </a:cubicBezTo>
                    <a:cubicBezTo>
                      <a:pt x="95911" y="19648"/>
                      <a:pt x="99907" y="25310"/>
                      <a:pt x="102571" y="31637"/>
                    </a:cubicBezTo>
                    <a:cubicBezTo>
                      <a:pt x="105235" y="37964"/>
                      <a:pt x="106567" y="44958"/>
                      <a:pt x="106567" y="52617"/>
                    </a:cubicBezTo>
                    <a:cubicBezTo>
                      <a:pt x="106567" y="59944"/>
                      <a:pt x="105235" y="66937"/>
                      <a:pt x="102571" y="73265"/>
                    </a:cubicBezTo>
                    <a:cubicBezTo>
                      <a:pt x="99907" y="79592"/>
                      <a:pt x="96243" y="85254"/>
                      <a:pt x="91248" y="89916"/>
                    </a:cubicBezTo>
                    <a:cubicBezTo>
                      <a:pt x="86586" y="94578"/>
                      <a:pt x="80924" y="98241"/>
                      <a:pt x="74264" y="100906"/>
                    </a:cubicBezTo>
                    <a:cubicBezTo>
                      <a:pt x="67603" y="103570"/>
                      <a:pt x="60610" y="104902"/>
                      <a:pt x="53283" y="104902"/>
                    </a:cubicBezTo>
                    <a:cubicBezTo>
                      <a:pt x="45624" y="104902"/>
                      <a:pt x="38631" y="103570"/>
                      <a:pt x="32303" y="100906"/>
                    </a:cubicBezTo>
                    <a:cubicBezTo>
                      <a:pt x="25643" y="98241"/>
                      <a:pt x="19981" y="94578"/>
                      <a:pt x="15319" y="89916"/>
                    </a:cubicBezTo>
                    <a:cubicBezTo>
                      <a:pt x="10657" y="85254"/>
                      <a:pt x="6661" y="79592"/>
                      <a:pt x="3996" y="73265"/>
                    </a:cubicBezTo>
                    <a:cubicBezTo>
                      <a:pt x="1332" y="66937"/>
                      <a:pt x="0" y="59944"/>
                      <a:pt x="0" y="52617"/>
                    </a:cubicBezTo>
                    <a:cubicBezTo>
                      <a:pt x="0" y="44958"/>
                      <a:pt x="1332" y="37964"/>
                      <a:pt x="3996" y="31637"/>
                    </a:cubicBezTo>
                    <a:cubicBezTo>
                      <a:pt x="6661" y="25310"/>
                      <a:pt x="10324" y="19648"/>
                      <a:pt x="15319" y="14986"/>
                    </a:cubicBezTo>
                    <a:cubicBezTo>
                      <a:pt x="19981" y="10324"/>
                      <a:pt x="25643" y="6660"/>
                      <a:pt x="32303" y="3996"/>
                    </a:cubicBezTo>
                    <a:cubicBezTo>
                      <a:pt x="38631" y="1332"/>
                      <a:pt x="45624" y="0"/>
                      <a:pt x="53283" y="0"/>
                    </a:cubicBezTo>
                    <a:close/>
                    <a:moveTo>
                      <a:pt x="53283" y="85587"/>
                    </a:moveTo>
                    <a:cubicBezTo>
                      <a:pt x="57613" y="85587"/>
                      <a:pt x="61942" y="84921"/>
                      <a:pt x="65605" y="83256"/>
                    </a:cubicBezTo>
                    <a:cubicBezTo>
                      <a:pt x="69269" y="81590"/>
                      <a:pt x="72599" y="79259"/>
                      <a:pt x="75263" y="76262"/>
                    </a:cubicBezTo>
                    <a:cubicBezTo>
                      <a:pt x="77927" y="73265"/>
                      <a:pt x="79925" y="69935"/>
                      <a:pt x="81591" y="65938"/>
                    </a:cubicBezTo>
                    <a:cubicBezTo>
                      <a:pt x="82922" y="61942"/>
                      <a:pt x="83922" y="57613"/>
                      <a:pt x="83922" y="52951"/>
                    </a:cubicBezTo>
                    <a:cubicBezTo>
                      <a:pt x="83922" y="48288"/>
                      <a:pt x="83256" y="43959"/>
                      <a:pt x="81591" y="39963"/>
                    </a:cubicBezTo>
                    <a:cubicBezTo>
                      <a:pt x="80258" y="35966"/>
                      <a:pt x="77927" y="32303"/>
                      <a:pt x="75263" y="29639"/>
                    </a:cubicBezTo>
                    <a:cubicBezTo>
                      <a:pt x="72599" y="26642"/>
                      <a:pt x="69269" y="24311"/>
                      <a:pt x="65605" y="22646"/>
                    </a:cubicBezTo>
                    <a:cubicBezTo>
                      <a:pt x="61942" y="20980"/>
                      <a:pt x="57613" y="20314"/>
                      <a:pt x="53283" y="20314"/>
                    </a:cubicBezTo>
                    <a:cubicBezTo>
                      <a:pt x="48621" y="20314"/>
                      <a:pt x="44625" y="20980"/>
                      <a:pt x="40962" y="22646"/>
                    </a:cubicBezTo>
                    <a:cubicBezTo>
                      <a:pt x="37299" y="24311"/>
                      <a:pt x="33968" y="26642"/>
                      <a:pt x="31304" y="29639"/>
                    </a:cubicBezTo>
                    <a:cubicBezTo>
                      <a:pt x="28640" y="32636"/>
                      <a:pt x="26642" y="35966"/>
                      <a:pt x="24977" y="39963"/>
                    </a:cubicBezTo>
                    <a:cubicBezTo>
                      <a:pt x="23645" y="43959"/>
                      <a:pt x="22646" y="48288"/>
                      <a:pt x="22646" y="52951"/>
                    </a:cubicBezTo>
                    <a:cubicBezTo>
                      <a:pt x="22646" y="57613"/>
                      <a:pt x="23312" y="61942"/>
                      <a:pt x="24977" y="65938"/>
                    </a:cubicBezTo>
                    <a:cubicBezTo>
                      <a:pt x="26309" y="69935"/>
                      <a:pt x="28640" y="73265"/>
                      <a:pt x="31304" y="76262"/>
                    </a:cubicBezTo>
                    <a:cubicBezTo>
                      <a:pt x="33968" y="79259"/>
                      <a:pt x="37299" y="81590"/>
                      <a:pt x="40962" y="83256"/>
                    </a:cubicBezTo>
                    <a:cubicBezTo>
                      <a:pt x="44625" y="84588"/>
                      <a:pt x="48621" y="85587"/>
                      <a:pt x="53283" y="85587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4" name="Freeform: Shape 35">
                <a:extLst>
                  <a:ext uri="{FF2B5EF4-FFF2-40B4-BE49-F238E27FC236}">
                    <a16:creationId xmlns:a16="http://schemas.microsoft.com/office/drawing/2014/main" id="{79A2C843-AB29-F3F2-F885-29E69F48DC3D}"/>
                  </a:ext>
                </a:extLst>
              </p:cNvPr>
              <p:cNvSpPr/>
              <p:nvPr/>
            </p:nvSpPr>
            <p:spPr>
              <a:xfrm>
                <a:off x="10406952" y="1228716"/>
                <a:ext cx="94245" cy="106234"/>
              </a:xfrm>
              <a:custGeom>
                <a:avLst/>
                <a:gdLst>
                  <a:gd name="connsiteX0" fmla="*/ 8659 w 94245"/>
                  <a:gd name="connsiteY0" fmla="*/ 77261 h 106234"/>
                  <a:gd name="connsiteX1" fmla="*/ 13654 w 94245"/>
                  <a:gd name="connsiteY1" fmla="*/ 79925 h 106234"/>
                  <a:gd name="connsiteX2" fmla="*/ 22312 w 94245"/>
                  <a:gd name="connsiteY2" fmla="*/ 83256 h 106234"/>
                  <a:gd name="connsiteX3" fmla="*/ 33968 w 94245"/>
                  <a:gd name="connsiteY3" fmla="*/ 86253 h 106234"/>
                  <a:gd name="connsiteX4" fmla="*/ 48288 w 94245"/>
                  <a:gd name="connsiteY4" fmla="*/ 87585 h 106234"/>
                  <a:gd name="connsiteX5" fmla="*/ 64939 w 94245"/>
                  <a:gd name="connsiteY5" fmla="*/ 84921 h 106234"/>
                  <a:gd name="connsiteX6" fmla="*/ 71267 w 94245"/>
                  <a:gd name="connsiteY6" fmla="*/ 75596 h 106234"/>
                  <a:gd name="connsiteX7" fmla="*/ 67270 w 94245"/>
                  <a:gd name="connsiteY7" fmla="*/ 67270 h 106234"/>
                  <a:gd name="connsiteX8" fmla="*/ 52618 w 94245"/>
                  <a:gd name="connsiteY8" fmla="*/ 63274 h 106234"/>
                  <a:gd name="connsiteX9" fmla="*/ 37299 w 94245"/>
                  <a:gd name="connsiteY9" fmla="*/ 61609 h 106234"/>
                  <a:gd name="connsiteX10" fmla="*/ 22979 w 94245"/>
                  <a:gd name="connsiteY10" fmla="*/ 58612 h 106234"/>
                  <a:gd name="connsiteX11" fmla="*/ 11656 w 94245"/>
                  <a:gd name="connsiteY11" fmla="*/ 52950 h 106234"/>
                  <a:gd name="connsiteX12" fmla="*/ 4329 w 94245"/>
                  <a:gd name="connsiteY12" fmla="*/ 43959 h 106234"/>
                  <a:gd name="connsiteX13" fmla="*/ 1665 w 94245"/>
                  <a:gd name="connsiteY13" fmla="*/ 31304 h 106234"/>
                  <a:gd name="connsiteX14" fmla="*/ 3996 w 94245"/>
                  <a:gd name="connsiteY14" fmla="*/ 19315 h 106234"/>
                  <a:gd name="connsiteX15" fmla="*/ 11656 w 94245"/>
                  <a:gd name="connsiteY15" fmla="*/ 9325 h 106234"/>
                  <a:gd name="connsiteX16" fmla="*/ 25310 w 94245"/>
                  <a:gd name="connsiteY16" fmla="*/ 2331 h 106234"/>
                  <a:gd name="connsiteX17" fmla="*/ 45957 w 94245"/>
                  <a:gd name="connsiteY17" fmla="*/ 0 h 106234"/>
                  <a:gd name="connsiteX18" fmla="*/ 77261 w 94245"/>
                  <a:gd name="connsiteY18" fmla="*/ 4662 h 106234"/>
                  <a:gd name="connsiteX19" fmla="*/ 88584 w 94245"/>
                  <a:gd name="connsiteY19" fmla="*/ 16651 h 106234"/>
                  <a:gd name="connsiteX20" fmla="*/ 87585 w 94245"/>
                  <a:gd name="connsiteY20" fmla="*/ 20980 h 106234"/>
                  <a:gd name="connsiteX21" fmla="*/ 85587 w 94245"/>
                  <a:gd name="connsiteY21" fmla="*/ 24311 h 106234"/>
                  <a:gd name="connsiteX22" fmla="*/ 83256 w 94245"/>
                  <a:gd name="connsiteY22" fmla="*/ 26642 h 106234"/>
                  <a:gd name="connsiteX23" fmla="*/ 81590 w 94245"/>
                  <a:gd name="connsiteY23" fmla="*/ 27641 h 106234"/>
                  <a:gd name="connsiteX24" fmla="*/ 78260 w 94245"/>
                  <a:gd name="connsiteY24" fmla="*/ 25310 h 106234"/>
                  <a:gd name="connsiteX25" fmla="*/ 71267 w 94245"/>
                  <a:gd name="connsiteY25" fmla="*/ 21979 h 106234"/>
                  <a:gd name="connsiteX26" fmla="*/ 60610 w 94245"/>
                  <a:gd name="connsiteY26" fmla="*/ 18982 h 106234"/>
                  <a:gd name="connsiteX27" fmla="*/ 46290 w 94245"/>
                  <a:gd name="connsiteY27" fmla="*/ 17650 h 106234"/>
                  <a:gd name="connsiteX28" fmla="*/ 23645 w 94245"/>
                  <a:gd name="connsiteY28" fmla="*/ 29639 h 106234"/>
                  <a:gd name="connsiteX29" fmla="*/ 27974 w 94245"/>
                  <a:gd name="connsiteY29" fmla="*/ 37631 h 106234"/>
                  <a:gd name="connsiteX30" fmla="*/ 40296 w 94245"/>
                  <a:gd name="connsiteY30" fmla="*/ 41295 h 106234"/>
                  <a:gd name="connsiteX31" fmla="*/ 60277 w 94245"/>
                  <a:gd name="connsiteY31" fmla="*/ 43959 h 106234"/>
                  <a:gd name="connsiteX32" fmla="*/ 85254 w 94245"/>
                  <a:gd name="connsiteY32" fmla="*/ 52950 h 106234"/>
                  <a:gd name="connsiteX33" fmla="*/ 94245 w 94245"/>
                  <a:gd name="connsiteY33" fmla="*/ 73265 h 106234"/>
                  <a:gd name="connsiteX34" fmla="*/ 82590 w 94245"/>
                  <a:gd name="connsiteY34" fmla="*/ 97242 h 106234"/>
                  <a:gd name="connsiteX35" fmla="*/ 49287 w 94245"/>
                  <a:gd name="connsiteY35" fmla="*/ 106234 h 106234"/>
                  <a:gd name="connsiteX36" fmla="*/ 30305 w 94245"/>
                  <a:gd name="connsiteY36" fmla="*/ 104569 h 106234"/>
                  <a:gd name="connsiteX37" fmla="*/ 15319 w 94245"/>
                  <a:gd name="connsiteY37" fmla="*/ 100906 h 106234"/>
                  <a:gd name="connsiteX38" fmla="*/ 4995 w 94245"/>
                  <a:gd name="connsiteY38" fmla="*/ 96909 h 106234"/>
                  <a:gd name="connsiteX39" fmla="*/ 0 w 94245"/>
                  <a:gd name="connsiteY39" fmla="*/ 93912 h 106234"/>
                  <a:gd name="connsiteX40" fmla="*/ 8659 w 94245"/>
                  <a:gd name="connsiteY40" fmla="*/ 77261 h 106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94245" h="106234">
                    <a:moveTo>
                      <a:pt x="8659" y="77261"/>
                    </a:moveTo>
                    <a:cubicBezTo>
                      <a:pt x="9658" y="77927"/>
                      <a:pt x="11323" y="78926"/>
                      <a:pt x="13654" y="79925"/>
                    </a:cubicBezTo>
                    <a:cubicBezTo>
                      <a:pt x="15985" y="80924"/>
                      <a:pt x="18982" y="81923"/>
                      <a:pt x="22312" y="83256"/>
                    </a:cubicBezTo>
                    <a:cubicBezTo>
                      <a:pt x="25643" y="84255"/>
                      <a:pt x="29639" y="85254"/>
                      <a:pt x="33968" y="86253"/>
                    </a:cubicBezTo>
                    <a:cubicBezTo>
                      <a:pt x="38298" y="86919"/>
                      <a:pt x="43293" y="87585"/>
                      <a:pt x="48288" y="87585"/>
                    </a:cubicBezTo>
                    <a:cubicBezTo>
                      <a:pt x="54949" y="87585"/>
                      <a:pt x="60610" y="86586"/>
                      <a:pt x="64939" y="84921"/>
                    </a:cubicBezTo>
                    <a:cubicBezTo>
                      <a:pt x="69269" y="83256"/>
                      <a:pt x="71267" y="79925"/>
                      <a:pt x="71267" y="75596"/>
                    </a:cubicBezTo>
                    <a:cubicBezTo>
                      <a:pt x="71267" y="71933"/>
                      <a:pt x="69935" y="68936"/>
                      <a:pt x="67270" y="67270"/>
                    </a:cubicBezTo>
                    <a:cubicBezTo>
                      <a:pt x="64606" y="65272"/>
                      <a:pt x="59611" y="63940"/>
                      <a:pt x="52618" y="63274"/>
                    </a:cubicBezTo>
                    <a:lnTo>
                      <a:pt x="37299" y="61609"/>
                    </a:lnTo>
                    <a:cubicBezTo>
                      <a:pt x="31970" y="60943"/>
                      <a:pt x="27308" y="60277"/>
                      <a:pt x="22979" y="58612"/>
                    </a:cubicBezTo>
                    <a:cubicBezTo>
                      <a:pt x="18649" y="57280"/>
                      <a:pt x="14986" y="55282"/>
                      <a:pt x="11656" y="52950"/>
                    </a:cubicBezTo>
                    <a:cubicBezTo>
                      <a:pt x="8659" y="50619"/>
                      <a:pt x="5994" y="47622"/>
                      <a:pt x="4329" y="43959"/>
                    </a:cubicBezTo>
                    <a:cubicBezTo>
                      <a:pt x="2664" y="40296"/>
                      <a:pt x="1665" y="36299"/>
                      <a:pt x="1665" y="31304"/>
                    </a:cubicBezTo>
                    <a:cubicBezTo>
                      <a:pt x="1665" y="26975"/>
                      <a:pt x="2331" y="22979"/>
                      <a:pt x="3996" y="19315"/>
                    </a:cubicBezTo>
                    <a:cubicBezTo>
                      <a:pt x="5661" y="15652"/>
                      <a:pt x="8326" y="12322"/>
                      <a:pt x="11656" y="9325"/>
                    </a:cubicBezTo>
                    <a:cubicBezTo>
                      <a:pt x="15319" y="6327"/>
                      <a:pt x="19648" y="3996"/>
                      <a:pt x="25310" y="2331"/>
                    </a:cubicBezTo>
                    <a:cubicBezTo>
                      <a:pt x="30971" y="666"/>
                      <a:pt x="37631" y="0"/>
                      <a:pt x="45957" y="0"/>
                    </a:cubicBezTo>
                    <a:cubicBezTo>
                      <a:pt x="59611" y="0"/>
                      <a:pt x="69935" y="1665"/>
                      <a:pt x="77261" y="4662"/>
                    </a:cubicBezTo>
                    <a:cubicBezTo>
                      <a:pt x="84588" y="7660"/>
                      <a:pt x="88584" y="11656"/>
                      <a:pt x="88584" y="16651"/>
                    </a:cubicBezTo>
                    <a:cubicBezTo>
                      <a:pt x="88584" y="18316"/>
                      <a:pt x="88251" y="19648"/>
                      <a:pt x="87585" y="20980"/>
                    </a:cubicBezTo>
                    <a:cubicBezTo>
                      <a:pt x="86919" y="22312"/>
                      <a:pt x="86253" y="23312"/>
                      <a:pt x="85587" y="24311"/>
                    </a:cubicBezTo>
                    <a:cubicBezTo>
                      <a:pt x="84921" y="25310"/>
                      <a:pt x="84255" y="25976"/>
                      <a:pt x="83256" y="26642"/>
                    </a:cubicBezTo>
                    <a:cubicBezTo>
                      <a:pt x="82590" y="27308"/>
                      <a:pt x="81923" y="27641"/>
                      <a:pt x="81590" y="27641"/>
                    </a:cubicBezTo>
                    <a:cubicBezTo>
                      <a:pt x="80924" y="26975"/>
                      <a:pt x="79925" y="26309"/>
                      <a:pt x="78260" y="25310"/>
                    </a:cubicBezTo>
                    <a:cubicBezTo>
                      <a:pt x="76595" y="24311"/>
                      <a:pt x="74264" y="22979"/>
                      <a:pt x="71267" y="21979"/>
                    </a:cubicBezTo>
                    <a:cubicBezTo>
                      <a:pt x="68270" y="20980"/>
                      <a:pt x="64606" y="19981"/>
                      <a:pt x="60610" y="18982"/>
                    </a:cubicBezTo>
                    <a:cubicBezTo>
                      <a:pt x="56614" y="17983"/>
                      <a:pt x="51619" y="17650"/>
                      <a:pt x="46290" y="17650"/>
                    </a:cubicBezTo>
                    <a:cubicBezTo>
                      <a:pt x="31304" y="17650"/>
                      <a:pt x="23645" y="21646"/>
                      <a:pt x="23645" y="29639"/>
                    </a:cubicBezTo>
                    <a:cubicBezTo>
                      <a:pt x="23645" y="32969"/>
                      <a:pt x="24977" y="35633"/>
                      <a:pt x="27974" y="37631"/>
                    </a:cubicBezTo>
                    <a:cubicBezTo>
                      <a:pt x="30971" y="39297"/>
                      <a:pt x="34967" y="40629"/>
                      <a:pt x="40296" y="41295"/>
                    </a:cubicBezTo>
                    <a:lnTo>
                      <a:pt x="60277" y="43959"/>
                    </a:lnTo>
                    <a:cubicBezTo>
                      <a:pt x="70934" y="45291"/>
                      <a:pt x="79259" y="48288"/>
                      <a:pt x="85254" y="52950"/>
                    </a:cubicBezTo>
                    <a:cubicBezTo>
                      <a:pt x="91248" y="57613"/>
                      <a:pt x="94245" y="64273"/>
                      <a:pt x="94245" y="73265"/>
                    </a:cubicBezTo>
                    <a:cubicBezTo>
                      <a:pt x="94245" y="83256"/>
                      <a:pt x="90249" y="91248"/>
                      <a:pt x="82590" y="97242"/>
                    </a:cubicBezTo>
                    <a:cubicBezTo>
                      <a:pt x="74930" y="103237"/>
                      <a:pt x="63607" y="106234"/>
                      <a:pt x="49287" y="106234"/>
                    </a:cubicBezTo>
                    <a:cubicBezTo>
                      <a:pt x="42294" y="106234"/>
                      <a:pt x="35966" y="105568"/>
                      <a:pt x="30305" y="104569"/>
                    </a:cubicBezTo>
                    <a:cubicBezTo>
                      <a:pt x="24644" y="103570"/>
                      <a:pt x="19648" y="102238"/>
                      <a:pt x="15319" y="100906"/>
                    </a:cubicBezTo>
                    <a:cubicBezTo>
                      <a:pt x="10990" y="99574"/>
                      <a:pt x="7660" y="98241"/>
                      <a:pt x="4995" y="96909"/>
                    </a:cubicBezTo>
                    <a:cubicBezTo>
                      <a:pt x="2331" y="95577"/>
                      <a:pt x="666" y="94578"/>
                      <a:pt x="0" y="93912"/>
                    </a:cubicBezTo>
                    <a:lnTo>
                      <a:pt x="8659" y="7726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5" name="Freeform: Shape 36">
                <a:extLst>
                  <a:ext uri="{FF2B5EF4-FFF2-40B4-BE49-F238E27FC236}">
                    <a16:creationId xmlns:a16="http://schemas.microsoft.com/office/drawing/2014/main" id="{0FA7D167-AB62-D919-76AB-8572727455FA}"/>
                  </a:ext>
                </a:extLst>
              </p:cNvPr>
              <p:cNvSpPr/>
              <p:nvPr/>
            </p:nvSpPr>
            <p:spPr>
              <a:xfrm>
                <a:off x="10520512" y="1202740"/>
                <a:ext cx="66271" cy="130544"/>
              </a:xfrm>
              <a:custGeom>
                <a:avLst/>
                <a:gdLst>
                  <a:gd name="connsiteX0" fmla="*/ 0 w 66271"/>
                  <a:gd name="connsiteY0" fmla="*/ 10324 h 130544"/>
                  <a:gd name="connsiteX1" fmla="*/ 2997 w 66271"/>
                  <a:gd name="connsiteY1" fmla="*/ 2331 h 130544"/>
                  <a:gd name="connsiteX2" fmla="*/ 11656 w 66271"/>
                  <a:gd name="connsiteY2" fmla="*/ 0 h 130544"/>
                  <a:gd name="connsiteX3" fmla="*/ 18316 w 66271"/>
                  <a:gd name="connsiteY3" fmla="*/ 999 h 130544"/>
                  <a:gd name="connsiteX4" fmla="*/ 22313 w 66271"/>
                  <a:gd name="connsiteY4" fmla="*/ 2331 h 130544"/>
                  <a:gd name="connsiteX5" fmla="*/ 22313 w 66271"/>
                  <a:gd name="connsiteY5" fmla="*/ 28307 h 130544"/>
                  <a:gd name="connsiteX6" fmla="*/ 50619 w 66271"/>
                  <a:gd name="connsiteY6" fmla="*/ 28307 h 130544"/>
                  <a:gd name="connsiteX7" fmla="*/ 59611 w 66271"/>
                  <a:gd name="connsiteY7" fmla="*/ 30971 h 130544"/>
                  <a:gd name="connsiteX8" fmla="*/ 62275 w 66271"/>
                  <a:gd name="connsiteY8" fmla="*/ 38964 h 130544"/>
                  <a:gd name="connsiteX9" fmla="*/ 61276 w 66271"/>
                  <a:gd name="connsiteY9" fmla="*/ 45291 h 130544"/>
                  <a:gd name="connsiteX10" fmla="*/ 59611 w 66271"/>
                  <a:gd name="connsiteY10" fmla="*/ 49287 h 130544"/>
                  <a:gd name="connsiteX11" fmla="*/ 22313 w 66271"/>
                  <a:gd name="connsiteY11" fmla="*/ 49287 h 130544"/>
                  <a:gd name="connsiteX12" fmla="*/ 22313 w 66271"/>
                  <a:gd name="connsiteY12" fmla="*/ 93579 h 130544"/>
                  <a:gd name="connsiteX13" fmla="*/ 23645 w 66271"/>
                  <a:gd name="connsiteY13" fmla="*/ 101905 h 130544"/>
                  <a:gd name="connsiteX14" fmla="*/ 27308 w 66271"/>
                  <a:gd name="connsiteY14" fmla="*/ 107233 h 130544"/>
                  <a:gd name="connsiteX15" fmla="*/ 32969 w 66271"/>
                  <a:gd name="connsiteY15" fmla="*/ 109897 h 130544"/>
                  <a:gd name="connsiteX16" fmla="*/ 39630 w 66271"/>
                  <a:gd name="connsiteY16" fmla="*/ 110563 h 130544"/>
                  <a:gd name="connsiteX17" fmla="*/ 50286 w 66271"/>
                  <a:gd name="connsiteY17" fmla="*/ 108898 h 130544"/>
                  <a:gd name="connsiteX18" fmla="*/ 57280 w 66271"/>
                  <a:gd name="connsiteY18" fmla="*/ 105568 h 130544"/>
                  <a:gd name="connsiteX19" fmla="*/ 66272 w 66271"/>
                  <a:gd name="connsiteY19" fmla="*/ 120554 h 130544"/>
                  <a:gd name="connsiteX20" fmla="*/ 61942 w 66271"/>
                  <a:gd name="connsiteY20" fmla="*/ 123551 h 130544"/>
                  <a:gd name="connsiteX21" fmla="*/ 54949 w 66271"/>
                  <a:gd name="connsiteY21" fmla="*/ 126881 h 130544"/>
                  <a:gd name="connsiteX22" fmla="*/ 45957 w 66271"/>
                  <a:gd name="connsiteY22" fmla="*/ 129546 h 130544"/>
                  <a:gd name="connsiteX23" fmla="*/ 34967 w 66271"/>
                  <a:gd name="connsiteY23" fmla="*/ 130545 h 130544"/>
                  <a:gd name="connsiteX24" fmla="*/ 8992 w 66271"/>
                  <a:gd name="connsiteY24" fmla="*/ 121553 h 130544"/>
                  <a:gd name="connsiteX25" fmla="*/ 333 w 66271"/>
                  <a:gd name="connsiteY25" fmla="*/ 97908 h 130544"/>
                  <a:gd name="connsiteX26" fmla="*/ 333 w 66271"/>
                  <a:gd name="connsiteY26" fmla="*/ 10324 h 130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271" h="130544">
                    <a:moveTo>
                      <a:pt x="0" y="10324"/>
                    </a:moveTo>
                    <a:cubicBezTo>
                      <a:pt x="0" y="6660"/>
                      <a:pt x="999" y="3996"/>
                      <a:pt x="2997" y="2331"/>
                    </a:cubicBezTo>
                    <a:cubicBezTo>
                      <a:pt x="4995" y="666"/>
                      <a:pt x="7993" y="0"/>
                      <a:pt x="11656" y="0"/>
                    </a:cubicBezTo>
                    <a:cubicBezTo>
                      <a:pt x="13987" y="0"/>
                      <a:pt x="16318" y="333"/>
                      <a:pt x="18316" y="999"/>
                    </a:cubicBezTo>
                    <a:cubicBezTo>
                      <a:pt x="20314" y="1665"/>
                      <a:pt x="21646" y="1998"/>
                      <a:pt x="22313" y="2331"/>
                    </a:cubicBezTo>
                    <a:lnTo>
                      <a:pt x="22313" y="28307"/>
                    </a:lnTo>
                    <a:lnTo>
                      <a:pt x="50619" y="28307"/>
                    </a:lnTo>
                    <a:cubicBezTo>
                      <a:pt x="54949" y="28307"/>
                      <a:pt x="57946" y="29306"/>
                      <a:pt x="59611" y="30971"/>
                    </a:cubicBezTo>
                    <a:cubicBezTo>
                      <a:pt x="61276" y="32636"/>
                      <a:pt x="62275" y="35300"/>
                      <a:pt x="62275" y="38964"/>
                    </a:cubicBezTo>
                    <a:cubicBezTo>
                      <a:pt x="62275" y="41295"/>
                      <a:pt x="61942" y="43293"/>
                      <a:pt x="61276" y="45291"/>
                    </a:cubicBezTo>
                    <a:cubicBezTo>
                      <a:pt x="60610" y="47289"/>
                      <a:pt x="59944" y="48621"/>
                      <a:pt x="59611" y="49287"/>
                    </a:cubicBezTo>
                    <a:lnTo>
                      <a:pt x="22313" y="49287"/>
                    </a:lnTo>
                    <a:lnTo>
                      <a:pt x="22313" y="93579"/>
                    </a:lnTo>
                    <a:cubicBezTo>
                      <a:pt x="22313" y="96909"/>
                      <a:pt x="22646" y="99907"/>
                      <a:pt x="23645" y="101905"/>
                    </a:cubicBezTo>
                    <a:cubicBezTo>
                      <a:pt x="24644" y="104236"/>
                      <a:pt x="25976" y="105901"/>
                      <a:pt x="27308" y="107233"/>
                    </a:cubicBezTo>
                    <a:cubicBezTo>
                      <a:pt x="28973" y="108565"/>
                      <a:pt x="30971" y="109564"/>
                      <a:pt x="32969" y="109897"/>
                    </a:cubicBezTo>
                    <a:cubicBezTo>
                      <a:pt x="34967" y="110563"/>
                      <a:pt x="37299" y="110563"/>
                      <a:pt x="39630" y="110563"/>
                    </a:cubicBezTo>
                    <a:cubicBezTo>
                      <a:pt x="43293" y="110563"/>
                      <a:pt x="46956" y="109897"/>
                      <a:pt x="50286" y="108898"/>
                    </a:cubicBezTo>
                    <a:cubicBezTo>
                      <a:pt x="53617" y="107566"/>
                      <a:pt x="55948" y="106567"/>
                      <a:pt x="57280" y="105568"/>
                    </a:cubicBezTo>
                    <a:lnTo>
                      <a:pt x="66272" y="120554"/>
                    </a:lnTo>
                    <a:cubicBezTo>
                      <a:pt x="65273" y="121220"/>
                      <a:pt x="63607" y="122219"/>
                      <a:pt x="61942" y="123551"/>
                    </a:cubicBezTo>
                    <a:cubicBezTo>
                      <a:pt x="59944" y="124883"/>
                      <a:pt x="57613" y="125882"/>
                      <a:pt x="54949" y="126881"/>
                    </a:cubicBezTo>
                    <a:cubicBezTo>
                      <a:pt x="52285" y="127880"/>
                      <a:pt x="49287" y="128879"/>
                      <a:pt x="45957" y="129546"/>
                    </a:cubicBezTo>
                    <a:cubicBezTo>
                      <a:pt x="42627" y="130212"/>
                      <a:pt x="38964" y="130545"/>
                      <a:pt x="34967" y="130545"/>
                    </a:cubicBezTo>
                    <a:cubicBezTo>
                      <a:pt x="23645" y="130545"/>
                      <a:pt x="14986" y="127547"/>
                      <a:pt x="8992" y="121553"/>
                    </a:cubicBezTo>
                    <a:cubicBezTo>
                      <a:pt x="2997" y="115559"/>
                      <a:pt x="333" y="107566"/>
                      <a:pt x="333" y="97908"/>
                    </a:cubicBezTo>
                    <a:lnTo>
                      <a:pt x="333" y="1032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6" name="Freeform: Shape 37">
                <a:extLst>
                  <a:ext uri="{FF2B5EF4-FFF2-40B4-BE49-F238E27FC236}">
                    <a16:creationId xmlns:a16="http://schemas.microsoft.com/office/drawing/2014/main" id="{D9F6477A-249E-3103-9A8E-0D2141378111}"/>
                  </a:ext>
                </a:extLst>
              </p:cNvPr>
              <p:cNvSpPr/>
              <p:nvPr/>
            </p:nvSpPr>
            <p:spPr>
              <a:xfrm>
                <a:off x="10592778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69 w 93246"/>
                  <a:gd name="connsiteY15" fmla="*/ 29972 h 105567"/>
                  <a:gd name="connsiteX16" fmla="*/ 62275 w 93246"/>
                  <a:gd name="connsiteY16" fmla="*/ 22646 h 105567"/>
                  <a:gd name="connsiteX17" fmla="*/ 52950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1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09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8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8" y="103570"/>
                      <a:pt x="81257" y="103903"/>
                      <a:pt x="77261" y="104236"/>
                    </a:cubicBezTo>
                    <a:cubicBezTo>
                      <a:pt x="73598" y="104569"/>
                      <a:pt x="69268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661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8" y="40296"/>
                      <a:pt x="46623" y="40296"/>
                    </a:cubicBezTo>
                    <a:cubicBezTo>
                      <a:pt x="51618" y="40296"/>
                      <a:pt x="56281" y="40629"/>
                      <a:pt x="60610" y="40629"/>
                    </a:cubicBezTo>
                    <a:cubicBezTo>
                      <a:pt x="64939" y="40962"/>
                      <a:pt x="68269" y="41295"/>
                      <a:pt x="70601" y="41628"/>
                    </a:cubicBezTo>
                    <a:cubicBezTo>
                      <a:pt x="70601" y="36965"/>
                      <a:pt x="69935" y="33302"/>
                      <a:pt x="68269" y="29972"/>
                    </a:cubicBezTo>
                    <a:cubicBezTo>
                      <a:pt x="66937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0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1" y="17317"/>
                      <a:pt x="8991" y="14653"/>
                    </a:cubicBezTo>
                    <a:cubicBezTo>
                      <a:pt x="8991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09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69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8" y="77927"/>
                      <a:pt x="23978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7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7" name="Freeform: Shape 38">
                <a:extLst>
                  <a:ext uri="{FF2B5EF4-FFF2-40B4-BE49-F238E27FC236}">
                    <a16:creationId xmlns:a16="http://schemas.microsoft.com/office/drawing/2014/main" id="{FB7A033E-16E5-1C67-EBA4-B8A2242B1F28}"/>
                  </a:ext>
                </a:extLst>
              </p:cNvPr>
              <p:cNvSpPr/>
              <p:nvPr/>
            </p:nvSpPr>
            <p:spPr>
              <a:xfrm>
                <a:off x="10709668" y="1202740"/>
                <a:ext cx="66271" cy="130544"/>
              </a:xfrm>
              <a:custGeom>
                <a:avLst/>
                <a:gdLst>
                  <a:gd name="connsiteX0" fmla="*/ 0 w 66271"/>
                  <a:gd name="connsiteY0" fmla="*/ 10324 h 130544"/>
                  <a:gd name="connsiteX1" fmla="*/ 2997 w 66271"/>
                  <a:gd name="connsiteY1" fmla="*/ 2331 h 130544"/>
                  <a:gd name="connsiteX2" fmla="*/ 11656 w 66271"/>
                  <a:gd name="connsiteY2" fmla="*/ 0 h 130544"/>
                  <a:gd name="connsiteX3" fmla="*/ 18316 w 66271"/>
                  <a:gd name="connsiteY3" fmla="*/ 999 h 130544"/>
                  <a:gd name="connsiteX4" fmla="*/ 22313 w 66271"/>
                  <a:gd name="connsiteY4" fmla="*/ 2331 h 130544"/>
                  <a:gd name="connsiteX5" fmla="*/ 22313 w 66271"/>
                  <a:gd name="connsiteY5" fmla="*/ 28307 h 130544"/>
                  <a:gd name="connsiteX6" fmla="*/ 50619 w 66271"/>
                  <a:gd name="connsiteY6" fmla="*/ 28307 h 130544"/>
                  <a:gd name="connsiteX7" fmla="*/ 59611 w 66271"/>
                  <a:gd name="connsiteY7" fmla="*/ 30971 h 130544"/>
                  <a:gd name="connsiteX8" fmla="*/ 62275 w 66271"/>
                  <a:gd name="connsiteY8" fmla="*/ 38964 h 130544"/>
                  <a:gd name="connsiteX9" fmla="*/ 61276 w 66271"/>
                  <a:gd name="connsiteY9" fmla="*/ 45291 h 130544"/>
                  <a:gd name="connsiteX10" fmla="*/ 59611 w 66271"/>
                  <a:gd name="connsiteY10" fmla="*/ 49287 h 130544"/>
                  <a:gd name="connsiteX11" fmla="*/ 22313 w 66271"/>
                  <a:gd name="connsiteY11" fmla="*/ 49287 h 130544"/>
                  <a:gd name="connsiteX12" fmla="*/ 22313 w 66271"/>
                  <a:gd name="connsiteY12" fmla="*/ 93579 h 130544"/>
                  <a:gd name="connsiteX13" fmla="*/ 23645 w 66271"/>
                  <a:gd name="connsiteY13" fmla="*/ 101905 h 130544"/>
                  <a:gd name="connsiteX14" fmla="*/ 27308 w 66271"/>
                  <a:gd name="connsiteY14" fmla="*/ 107233 h 130544"/>
                  <a:gd name="connsiteX15" fmla="*/ 32969 w 66271"/>
                  <a:gd name="connsiteY15" fmla="*/ 109897 h 130544"/>
                  <a:gd name="connsiteX16" fmla="*/ 39630 w 66271"/>
                  <a:gd name="connsiteY16" fmla="*/ 110563 h 130544"/>
                  <a:gd name="connsiteX17" fmla="*/ 50286 w 66271"/>
                  <a:gd name="connsiteY17" fmla="*/ 108898 h 130544"/>
                  <a:gd name="connsiteX18" fmla="*/ 57280 w 66271"/>
                  <a:gd name="connsiteY18" fmla="*/ 105568 h 130544"/>
                  <a:gd name="connsiteX19" fmla="*/ 66272 w 66271"/>
                  <a:gd name="connsiteY19" fmla="*/ 120554 h 130544"/>
                  <a:gd name="connsiteX20" fmla="*/ 61942 w 66271"/>
                  <a:gd name="connsiteY20" fmla="*/ 123551 h 130544"/>
                  <a:gd name="connsiteX21" fmla="*/ 54949 w 66271"/>
                  <a:gd name="connsiteY21" fmla="*/ 126881 h 130544"/>
                  <a:gd name="connsiteX22" fmla="*/ 45957 w 66271"/>
                  <a:gd name="connsiteY22" fmla="*/ 129546 h 130544"/>
                  <a:gd name="connsiteX23" fmla="*/ 34967 w 66271"/>
                  <a:gd name="connsiteY23" fmla="*/ 130545 h 130544"/>
                  <a:gd name="connsiteX24" fmla="*/ 8992 w 66271"/>
                  <a:gd name="connsiteY24" fmla="*/ 121553 h 130544"/>
                  <a:gd name="connsiteX25" fmla="*/ 333 w 66271"/>
                  <a:gd name="connsiteY25" fmla="*/ 97908 h 130544"/>
                  <a:gd name="connsiteX26" fmla="*/ 333 w 66271"/>
                  <a:gd name="connsiteY26" fmla="*/ 10324 h 130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271" h="130544">
                    <a:moveTo>
                      <a:pt x="0" y="10324"/>
                    </a:moveTo>
                    <a:cubicBezTo>
                      <a:pt x="0" y="6660"/>
                      <a:pt x="999" y="3996"/>
                      <a:pt x="2997" y="2331"/>
                    </a:cubicBezTo>
                    <a:cubicBezTo>
                      <a:pt x="4995" y="666"/>
                      <a:pt x="7993" y="0"/>
                      <a:pt x="11656" y="0"/>
                    </a:cubicBezTo>
                    <a:cubicBezTo>
                      <a:pt x="13987" y="0"/>
                      <a:pt x="16318" y="333"/>
                      <a:pt x="18316" y="999"/>
                    </a:cubicBezTo>
                    <a:cubicBezTo>
                      <a:pt x="20314" y="1665"/>
                      <a:pt x="21646" y="1998"/>
                      <a:pt x="22313" y="2331"/>
                    </a:cubicBezTo>
                    <a:lnTo>
                      <a:pt x="22313" y="28307"/>
                    </a:lnTo>
                    <a:lnTo>
                      <a:pt x="50619" y="28307"/>
                    </a:lnTo>
                    <a:cubicBezTo>
                      <a:pt x="54949" y="28307"/>
                      <a:pt x="57946" y="29306"/>
                      <a:pt x="59611" y="30971"/>
                    </a:cubicBezTo>
                    <a:cubicBezTo>
                      <a:pt x="61276" y="32636"/>
                      <a:pt x="62275" y="35300"/>
                      <a:pt x="62275" y="38964"/>
                    </a:cubicBezTo>
                    <a:cubicBezTo>
                      <a:pt x="62275" y="41295"/>
                      <a:pt x="61942" y="43293"/>
                      <a:pt x="61276" y="45291"/>
                    </a:cubicBezTo>
                    <a:cubicBezTo>
                      <a:pt x="60610" y="47289"/>
                      <a:pt x="59944" y="48621"/>
                      <a:pt x="59611" y="49287"/>
                    </a:cubicBezTo>
                    <a:lnTo>
                      <a:pt x="22313" y="49287"/>
                    </a:lnTo>
                    <a:lnTo>
                      <a:pt x="22313" y="93579"/>
                    </a:lnTo>
                    <a:cubicBezTo>
                      <a:pt x="22313" y="96909"/>
                      <a:pt x="22646" y="99907"/>
                      <a:pt x="23645" y="101905"/>
                    </a:cubicBezTo>
                    <a:cubicBezTo>
                      <a:pt x="24644" y="104236"/>
                      <a:pt x="25976" y="105901"/>
                      <a:pt x="27308" y="107233"/>
                    </a:cubicBezTo>
                    <a:cubicBezTo>
                      <a:pt x="28973" y="108565"/>
                      <a:pt x="30971" y="109564"/>
                      <a:pt x="32969" y="109897"/>
                    </a:cubicBezTo>
                    <a:cubicBezTo>
                      <a:pt x="34967" y="110563"/>
                      <a:pt x="37299" y="110563"/>
                      <a:pt x="39630" y="110563"/>
                    </a:cubicBezTo>
                    <a:cubicBezTo>
                      <a:pt x="43293" y="110563"/>
                      <a:pt x="46956" y="109897"/>
                      <a:pt x="50286" y="108898"/>
                    </a:cubicBezTo>
                    <a:cubicBezTo>
                      <a:pt x="53617" y="107566"/>
                      <a:pt x="55948" y="106567"/>
                      <a:pt x="57280" y="105568"/>
                    </a:cubicBezTo>
                    <a:lnTo>
                      <a:pt x="66272" y="120554"/>
                    </a:lnTo>
                    <a:cubicBezTo>
                      <a:pt x="65273" y="121220"/>
                      <a:pt x="63607" y="122219"/>
                      <a:pt x="61942" y="123551"/>
                    </a:cubicBezTo>
                    <a:cubicBezTo>
                      <a:pt x="59944" y="124883"/>
                      <a:pt x="57613" y="125882"/>
                      <a:pt x="54949" y="126881"/>
                    </a:cubicBezTo>
                    <a:cubicBezTo>
                      <a:pt x="52284" y="127880"/>
                      <a:pt x="49287" y="128879"/>
                      <a:pt x="45957" y="129546"/>
                    </a:cubicBezTo>
                    <a:cubicBezTo>
                      <a:pt x="42627" y="130212"/>
                      <a:pt x="38964" y="130545"/>
                      <a:pt x="34967" y="130545"/>
                    </a:cubicBezTo>
                    <a:cubicBezTo>
                      <a:pt x="23645" y="130545"/>
                      <a:pt x="14986" y="127547"/>
                      <a:pt x="8992" y="121553"/>
                    </a:cubicBezTo>
                    <a:cubicBezTo>
                      <a:pt x="2997" y="115559"/>
                      <a:pt x="333" y="107566"/>
                      <a:pt x="333" y="97908"/>
                    </a:cubicBezTo>
                    <a:lnTo>
                      <a:pt x="333" y="10324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8" name="Freeform: Shape 39">
                <a:extLst>
                  <a:ext uri="{FF2B5EF4-FFF2-40B4-BE49-F238E27FC236}">
                    <a16:creationId xmlns:a16="http://schemas.microsoft.com/office/drawing/2014/main" id="{AF6E4038-579F-6977-14EF-D6C90B92AE22}"/>
                  </a:ext>
                </a:extLst>
              </p:cNvPr>
              <p:cNvSpPr/>
              <p:nvPr/>
            </p:nvSpPr>
            <p:spPr>
              <a:xfrm>
                <a:off x="10778937" y="1227717"/>
                <a:ext cx="94245" cy="105567"/>
              </a:xfrm>
              <a:custGeom>
                <a:avLst/>
                <a:gdLst>
                  <a:gd name="connsiteX0" fmla="*/ 91248 w 94245"/>
                  <a:gd name="connsiteY0" fmla="*/ 95577 h 105567"/>
                  <a:gd name="connsiteX1" fmla="*/ 86253 w 94245"/>
                  <a:gd name="connsiteY1" fmla="*/ 98241 h 105567"/>
                  <a:gd name="connsiteX2" fmla="*/ 77927 w 94245"/>
                  <a:gd name="connsiteY2" fmla="*/ 101572 h 105567"/>
                  <a:gd name="connsiteX3" fmla="*/ 66604 w 94245"/>
                  <a:gd name="connsiteY3" fmla="*/ 104236 h 105567"/>
                  <a:gd name="connsiteX4" fmla="*/ 52284 w 94245"/>
                  <a:gd name="connsiteY4" fmla="*/ 105568 h 105567"/>
                  <a:gd name="connsiteX5" fmla="*/ 31970 w 94245"/>
                  <a:gd name="connsiteY5" fmla="*/ 102238 h 105567"/>
                  <a:gd name="connsiteX6" fmla="*/ 15319 w 94245"/>
                  <a:gd name="connsiteY6" fmla="*/ 92247 h 105567"/>
                  <a:gd name="connsiteX7" fmla="*/ 3996 w 94245"/>
                  <a:gd name="connsiteY7" fmla="*/ 75929 h 105567"/>
                  <a:gd name="connsiteX8" fmla="*/ 0 w 94245"/>
                  <a:gd name="connsiteY8" fmla="*/ 53617 h 105567"/>
                  <a:gd name="connsiteX9" fmla="*/ 3996 w 94245"/>
                  <a:gd name="connsiteY9" fmla="*/ 31970 h 105567"/>
                  <a:gd name="connsiteX10" fmla="*/ 14986 w 94245"/>
                  <a:gd name="connsiteY10" fmla="*/ 14986 h 105567"/>
                  <a:gd name="connsiteX11" fmla="*/ 31637 w 94245"/>
                  <a:gd name="connsiteY11" fmla="*/ 3996 h 105567"/>
                  <a:gd name="connsiteX12" fmla="*/ 52618 w 94245"/>
                  <a:gd name="connsiteY12" fmla="*/ 0 h 105567"/>
                  <a:gd name="connsiteX13" fmla="*/ 70601 w 94245"/>
                  <a:gd name="connsiteY13" fmla="*/ 2664 h 105567"/>
                  <a:gd name="connsiteX14" fmla="*/ 83589 w 94245"/>
                  <a:gd name="connsiteY14" fmla="*/ 9991 h 105567"/>
                  <a:gd name="connsiteX15" fmla="*/ 91581 w 94245"/>
                  <a:gd name="connsiteY15" fmla="*/ 20314 h 105567"/>
                  <a:gd name="connsiteX16" fmla="*/ 94245 w 94245"/>
                  <a:gd name="connsiteY16" fmla="*/ 32969 h 105567"/>
                  <a:gd name="connsiteX17" fmla="*/ 91581 w 94245"/>
                  <a:gd name="connsiteY17" fmla="*/ 45624 h 105567"/>
                  <a:gd name="connsiteX18" fmla="*/ 82590 w 94245"/>
                  <a:gd name="connsiteY18" fmla="*/ 55282 h 105567"/>
                  <a:gd name="connsiteX19" fmla="*/ 65272 w 94245"/>
                  <a:gd name="connsiteY19" fmla="*/ 61609 h 105567"/>
                  <a:gd name="connsiteX20" fmla="*/ 37632 w 94245"/>
                  <a:gd name="connsiteY20" fmla="*/ 63940 h 105567"/>
                  <a:gd name="connsiteX21" fmla="*/ 30305 w 94245"/>
                  <a:gd name="connsiteY21" fmla="*/ 63940 h 105567"/>
                  <a:gd name="connsiteX22" fmla="*/ 22979 w 94245"/>
                  <a:gd name="connsiteY22" fmla="*/ 63607 h 105567"/>
                  <a:gd name="connsiteX23" fmla="*/ 32636 w 94245"/>
                  <a:gd name="connsiteY23" fmla="*/ 79925 h 105567"/>
                  <a:gd name="connsiteX24" fmla="*/ 55615 w 94245"/>
                  <a:gd name="connsiteY24" fmla="*/ 86253 h 105567"/>
                  <a:gd name="connsiteX25" fmla="*/ 64939 w 94245"/>
                  <a:gd name="connsiteY25" fmla="*/ 85587 h 105567"/>
                  <a:gd name="connsiteX26" fmla="*/ 72599 w 94245"/>
                  <a:gd name="connsiteY26" fmla="*/ 83589 h 105567"/>
                  <a:gd name="connsiteX27" fmla="*/ 78593 w 94245"/>
                  <a:gd name="connsiteY27" fmla="*/ 81257 h 105567"/>
                  <a:gd name="connsiteX28" fmla="*/ 82256 w 94245"/>
                  <a:gd name="connsiteY28" fmla="*/ 79592 h 105567"/>
                  <a:gd name="connsiteX29" fmla="*/ 91248 w 94245"/>
                  <a:gd name="connsiteY29" fmla="*/ 95577 h 105567"/>
                  <a:gd name="connsiteX30" fmla="*/ 22979 w 94245"/>
                  <a:gd name="connsiteY30" fmla="*/ 48621 h 105567"/>
                  <a:gd name="connsiteX31" fmla="*/ 31637 w 94245"/>
                  <a:gd name="connsiteY31" fmla="*/ 48954 h 105567"/>
                  <a:gd name="connsiteX32" fmla="*/ 39963 w 94245"/>
                  <a:gd name="connsiteY32" fmla="*/ 48954 h 105567"/>
                  <a:gd name="connsiteX33" fmla="*/ 57280 w 94245"/>
                  <a:gd name="connsiteY33" fmla="*/ 47622 h 105567"/>
                  <a:gd name="connsiteX34" fmla="*/ 67603 w 94245"/>
                  <a:gd name="connsiteY34" fmla="*/ 43959 h 105567"/>
                  <a:gd name="connsiteX35" fmla="*/ 72599 w 94245"/>
                  <a:gd name="connsiteY35" fmla="*/ 38964 h 105567"/>
                  <a:gd name="connsiteX36" fmla="*/ 73931 w 94245"/>
                  <a:gd name="connsiteY36" fmla="*/ 33302 h 105567"/>
                  <a:gd name="connsiteX37" fmla="*/ 67937 w 94245"/>
                  <a:gd name="connsiteY37" fmla="*/ 21979 h 105567"/>
                  <a:gd name="connsiteX38" fmla="*/ 53283 w 94245"/>
                  <a:gd name="connsiteY38" fmla="*/ 18316 h 105567"/>
                  <a:gd name="connsiteX39" fmla="*/ 40629 w 94245"/>
                  <a:gd name="connsiteY39" fmla="*/ 20980 h 105567"/>
                  <a:gd name="connsiteX40" fmla="*/ 31637 w 94245"/>
                  <a:gd name="connsiteY40" fmla="*/ 27974 h 105567"/>
                  <a:gd name="connsiteX41" fmla="*/ 25976 w 94245"/>
                  <a:gd name="connsiteY41" fmla="*/ 37964 h 105567"/>
                  <a:gd name="connsiteX42" fmla="*/ 22979 w 94245"/>
                  <a:gd name="connsiteY42" fmla="*/ 48621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4245" h="105567">
                    <a:moveTo>
                      <a:pt x="91248" y="95577"/>
                    </a:moveTo>
                    <a:cubicBezTo>
                      <a:pt x="90249" y="96243"/>
                      <a:pt x="88584" y="97242"/>
                      <a:pt x="86253" y="98241"/>
                    </a:cubicBezTo>
                    <a:cubicBezTo>
                      <a:pt x="83922" y="99574"/>
                      <a:pt x="81257" y="100573"/>
                      <a:pt x="77927" y="101572"/>
                    </a:cubicBezTo>
                    <a:cubicBezTo>
                      <a:pt x="74597" y="102571"/>
                      <a:pt x="70934" y="103570"/>
                      <a:pt x="66604" y="104236"/>
                    </a:cubicBezTo>
                    <a:cubicBezTo>
                      <a:pt x="62275" y="104902"/>
                      <a:pt x="57613" y="105568"/>
                      <a:pt x="52284" y="105568"/>
                    </a:cubicBezTo>
                    <a:cubicBezTo>
                      <a:pt x="44958" y="105568"/>
                      <a:pt x="38298" y="104569"/>
                      <a:pt x="31970" y="102238"/>
                    </a:cubicBezTo>
                    <a:cubicBezTo>
                      <a:pt x="25643" y="99907"/>
                      <a:pt x="20314" y="96576"/>
                      <a:pt x="15319" y="92247"/>
                    </a:cubicBezTo>
                    <a:cubicBezTo>
                      <a:pt x="10657" y="87918"/>
                      <a:pt x="6993" y="82256"/>
                      <a:pt x="3996" y="75929"/>
                    </a:cubicBezTo>
                    <a:cubicBezTo>
                      <a:pt x="1332" y="69602"/>
                      <a:pt x="0" y="61942"/>
                      <a:pt x="0" y="53617"/>
                    </a:cubicBezTo>
                    <a:cubicBezTo>
                      <a:pt x="0" y="45624"/>
                      <a:pt x="1332" y="38298"/>
                      <a:pt x="3996" y="31970"/>
                    </a:cubicBezTo>
                    <a:cubicBezTo>
                      <a:pt x="6661" y="25310"/>
                      <a:pt x="10324" y="19648"/>
                      <a:pt x="14986" y="14986"/>
                    </a:cubicBezTo>
                    <a:cubicBezTo>
                      <a:pt x="19648" y="10324"/>
                      <a:pt x="25310" y="6660"/>
                      <a:pt x="31637" y="3996"/>
                    </a:cubicBezTo>
                    <a:cubicBezTo>
                      <a:pt x="37964" y="1332"/>
                      <a:pt x="44958" y="0"/>
                      <a:pt x="52618" y="0"/>
                    </a:cubicBezTo>
                    <a:cubicBezTo>
                      <a:pt x="59278" y="0"/>
                      <a:pt x="65272" y="999"/>
                      <a:pt x="70601" y="2664"/>
                    </a:cubicBezTo>
                    <a:cubicBezTo>
                      <a:pt x="75929" y="4329"/>
                      <a:pt x="80258" y="6993"/>
                      <a:pt x="83589" y="9991"/>
                    </a:cubicBezTo>
                    <a:cubicBezTo>
                      <a:pt x="87252" y="12988"/>
                      <a:pt x="89916" y="16318"/>
                      <a:pt x="91581" y="20314"/>
                    </a:cubicBezTo>
                    <a:cubicBezTo>
                      <a:pt x="93246" y="24311"/>
                      <a:pt x="94245" y="28640"/>
                      <a:pt x="94245" y="32969"/>
                    </a:cubicBezTo>
                    <a:cubicBezTo>
                      <a:pt x="94245" y="37631"/>
                      <a:pt x="93246" y="41961"/>
                      <a:pt x="91581" y="45624"/>
                    </a:cubicBezTo>
                    <a:cubicBezTo>
                      <a:pt x="89916" y="49287"/>
                      <a:pt x="86919" y="52617"/>
                      <a:pt x="82590" y="55282"/>
                    </a:cubicBezTo>
                    <a:cubicBezTo>
                      <a:pt x="78260" y="57946"/>
                      <a:pt x="72599" y="60277"/>
                      <a:pt x="65272" y="61609"/>
                    </a:cubicBezTo>
                    <a:cubicBezTo>
                      <a:pt x="57946" y="63274"/>
                      <a:pt x="48954" y="63940"/>
                      <a:pt x="37632" y="63940"/>
                    </a:cubicBezTo>
                    <a:cubicBezTo>
                      <a:pt x="34967" y="63940"/>
                      <a:pt x="32636" y="63940"/>
                      <a:pt x="30305" y="63940"/>
                    </a:cubicBezTo>
                    <a:cubicBezTo>
                      <a:pt x="27974" y="63940"/>
                      <a:pt x="25643" y="63940"/>
                      <a:pt x="22979" y="63607"/>
                    </a:cubicBezTo>
                    <a:cubicBezTo>
                      <a:pt x="23978" y="70268"/>
                      <a:pt x="27308" y="75929"/>
                      <a:pt x="32636" y="79925"/>
                    </a:cubicBezTo>
                    <a:cubicBezTo>
                      <a:pt x="37964" y="84255"/>
                      <a:pt x="45624" y="86253"/>
                      <a:pt x="55615" y="86253"/>
                    </a:cubicBezTo>
                    <a:cubicBezTo>
                      <a:pt x="58945" y="86253"/>
                      <a:pt x="61942" y="85920"/>
                      <a:pt x="64939" y="85587"/>
                    </a:cubicBezTo>
                    <a:cubicBezTo>
                      <a:pt x="67937" y="84921"/>
                      <a:pt x="70268" y="84255"/>
                      <a:pt x="72599" y="83589"/>
                    </a:cubicBezTo>
                    <a:cubicBezTo>
                      <a:pt x="74930" y="82922"/>
                      <a:pt x="76928" y="81923"/>
                      <a:pt x="78593" y="81257"/>
                    </a:cubicBezTo>
                    <a:cubicBezTo>
                      <a:pt x="80258" y="80591"/>
                      <a:pt x="81257" y="79925"/>
                      <a:pt x="82256" y="79592"/>
                    </a:cubicBezTo>
                    <a:lnTo>
                      <a:pt x="91248" y="95577"/>
                    </a:lnTo>
                    <a:close/>
                    <a:moveTo>
                      <a:pt x="22979" y="48621"/>
                    </a:moveTo>
                    <a:cubicBezTo>
                      <a:pt x="25976" y="48621"/>
                      <a:pt x="28973" y="48954"/>
                      <a:pt x="31637" y="48954"/>
                    </a:cubicBezTo>
                    <a:cubicBezTo>
                      <a:pt x="34301" y="48954"/>
                      <a:pt x="36965" y="48954"/>
                      <a:pt x="39963" y="48954"/>
                    </a:cubicBezTo>
                    <a:cubicBezTo>
                      <a:pt x="46956" y="48954"/>
                      <a:pt x="52951" y="48621"/>
                      <a:pt x="57280" y="47622"/>
                    </a:cubicBezTo>
                    <a:cubicBezTo>
                      <a:pt x="61609" y="46623"/>
                      <a:pt x="65272" y="45624"/>
                      <a:pt x="67603" y="43959"/>
                    </a:cubicBezTo>
                    <a:cubicBezTo>
                      <a:pt x="69935" y="42627"/>
                      <a:pt x="71600" y="40962"/>
                      <a:pt x="72599" y="38964"/>
                    </a:cubicBezTo>
                    <a:cubicBezTo>
                      <a:pt x="73265" y="36965"/>
                      <a:pt x="73931" y="35300"/>
                      <a:pt x="73931" y="33302"/>
                    </a:cubicBezTo>
                    <a:cubicBezTo>
                      <a:pt x="73931" y="28307"/>
                      <a:pt x="71933" y="24644"/>
                      <a:pt x="67937" y="21979"/>
                    </a:cubicBezTo>
                    <a:cubicBezTo>
                      <a:pt x="63940" y="19315"/>
                      <a:pt x="58945" y="18316"/>
                      <a:pt x="53283" y="18316"/>
                    </a:cubicBezTo>
                    <a:cubicBezTo>
                      <a:pt x="48621" y="18316"/>
                      <a:pt x="44292" y="19315"/>
                      <a:pt x="40629" y="20980"/>
                    </a:cubicBezTo>
                    <a:cubicBezTo>
                      <a:pt x="36965" y="22646"/>
                      <a:pt x="33968" y="24977"/>
                      <a:pt x="31637" y="27974"/>
                    </a:cubicBezTo>
                    <a:cubicBezTo>
                      <a:pt x="29306" y="30971"/>
                      <a:pt x="27308" y="33968"/>
                      <a:pt x="25976" y="37964"/>
                    </a:cubicBezTo>
                    <a:cubicBezTo>
                      <a:pt x="23978" y="40962"/>
                      <a:pt x="22979" y="44625"/>
                      <a:pt x="22979" y="48621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9" name="Freeform: Shape 40">
                <a:extLst>
                  <a:ext uri="{FF2B5EF4-FFF2-40B4-BE49-F238E27FC236}">
                    <a16:creationId xmlns:a16="http://schemas.microsoft.com/office/drawing/2014/main" id="{7116660C-A908-851C-EE29-330C725419AC}"/>
                  </a:ext>
                </a:extLst>
              </p:cNvPr>
              <p:cNvSpPr/>
              <p:nvPr/>
            </p:nvSpPr>
            <p:spPr>
              <a:xfrm>
                <a:off x="10936124" y="1190751"/>
                <a:ext cx="118222" cy="143532"/>
              </a:xfrm>
              <a:custGeom>
                <a:avLst/>
                <a:gdLst>
                  <a:gd name="connsiteX0" fmla="*/ 118223 w 118222"/>
                  <a:gd name="connsiteY0" fmla="*/ 130878 h 143532"/>
                  <a:gd name="connsiteX1" fmla="*/ 112229 w 118222"/>
                  <a:gd name="connsiteY1" fmla="*/ 134541 h 143532"/>
                  <a:gd name="connsiteX2" fmla="*/ 102571 w 118222"/>
                  <a:gd name="connsiteY2" fmla="*/ 138870 h 143532"/>
                  <a:gd name="connsiteX3" fmla="*/ 88917 w 118222"/>
                  <a:gd name="connsiteY3" fmla="*/ 142200 h 143532"/>
                  <a:gd name="connsiteX4" fmla="*/ 71267 w 118222"/>
                  <a:gd name="connsiteY4" fmla="*/ 143532 h 143532"/>
                  <a:gd name="connsiteX5" fmla="*/ 43959 w 118222"/>
                  <a:gd name="connsiteY5" fmla="*/ 138870 h 143532"/>
                  <a:gd name="connsiteX6" fmla="*/ 21313 w 118222"/>
                  <a:gd name="connsiteY6" fmla="*/ 125216 h 143532"/>
                  <a:gd name="connsiteX7" fmla="*/ 5661 w 118222"/>
                  <a:gd name="connsiteY7" fmla="*/ 102904 h 143532"/>
                  <a:gd name="connsiteX8" fmla="*/ 0 w 118222"/>
                  <a:gd name="connsiteY8" fmla="*/ 72266 h 143532"/>
                  <a:gd name="connsiteX9" fmla="*/ 5661 w 118222"/>
                  <a:gd name="connsiteY9" fmla="*/ 41628 h 143532"/>
                  <a:gd name="connsiteX10" fmla="*/ 20980 w 118222"/>
                  <a:gd name="connsiteY10" fmla="*/ 18982 h 143532"/>
                  <a:gd name="connsiteX11" fmla="*/ 43293 w 118222"/>
                  <a:gd name="connsiteY11" fmla="*/ 4995 h 143532"/>
                  <a:gd name="connsiteX12" fmla="*/ 70601 w 118222"/>
                  <a:gd name="connsiteY12" fmla="*/ 0 h 143532"/>
                  <a:gd name="connsiteX13" fmla="*/ 93579 w 118222"/>
                  <a:gd name="connsiteY13" fmla="*/ 2331 h 143532"/>
                  <a:gd name="connsiteX14" fmla="*/ 107566 w 118222"/>
                  <a:gd name="connsiteY14" fmla="*/ 8326 h 143532"/>
                  <a:gd name="connsiteX15" fmla="*/ 114892 w 118222"/>
                  <a:gd name="connsiteY15" fmla="*/ 15652 h 143532"/>
                  <a:gd name="connsiteX16" fmla="*/ 116891 w 118222"/>
                  <a:gd name="connsiteY16" fmla="*/ 21646 h 143532"/>
                  <a:gd name="connsiteX17" fmla="*/ 115892 w 118222"/>
                  <a:gd name="connsiteY17" fmla="*/ 26642 h 143532"/>
                  <a:gd name="connsiteX18" fmla="*/ 113228 w 118222"/>
                  <a:gd name="connsiteY18" fmla="*/ 30971 h 143532"/>
                  <a:gd name="connsiteX19" fmla="*/ 110230 w 118222"/>
                  <a:gd name="connsiteY19" fmla="*/ 34301 h 143532"/>
                  <a:gd name="connsiteX20" fmla="*/ 107566 w 118222"/>
                  <a:gd name="connsiteY20" fmla="*/ 36299 h 143532"/>
                  <a:gd name="connsiteX21" fmla="*/ 102238 w 118222"/>
                  <a:gd name="connsiteY21" fmla="*/ 31637 h 143532"/>
                  <a:gd name="connsiteX22" fmla="*/ 94245 w 118222"/>
                  <a:gd name="connsiteY22" fmla="*/ 26975 h 143532"/>
                  <a:gd name="connsiteX23" fmla="*/ 83589 w 118222"/>
                  <a:gd name="connsiteY23" fmla="*/ 23312 h 143532"/>
                  <a:gd name="connsiteX24" fmla="*/ 70934 w 118222"/>
                  <a:gd name="connsiteY24" fmla="*/ 21979 h 143532"/>
                  <a:gd name="connsiteX25" fmla="*/ 52284 w 118222"/>
                  <a:gd name="connsiteY25" fmla="*/ 25310 h 143532"/>
                  <a:gd name="connsiteX26" fmla="*/ 37631 w 118222"/>
                  <a:gd name="connsiteY26" fmla="*/ 35300 h 143532"/>
                  <a:gd name="connsiteX27" fmla="*/ 27641 w 118222"/>
                  <a:gd name="connsiteY27" fmla="*/ 51285 h 143532"/>
                  <a:gd name="connsiteX28" fmla="*/ 23978 w 118222"/>
                  <a:gd name="connsiteY28" fmla="*/ 72599 h 143532"/>
                  <a:gd name="connsiteX29" fmla="*/ 27641 w 118222"/>
                  <a:gd name="connsiteY29" fmla="*/ 93912 h 143532"/>
                  <a:gd name="connsiteX30" fmla="*/ 37964 w 118222"/>
                  <a:gd name="connsiteY30" fmla="*/ 109564 h 143532"/>
                  <a:gd name="connsiteX31" fmla="*/ 53617 w 118222"/>
                  <a:gd name="connsiteY31" fmla="*/ 118889 h 143532"/>
                  <a:gd name="connsiteX32" fmla="*/ 72932 w 118222"/>
                  <a:gd name="connsiteY32" fmla="*/ 122219 h 143532"/>
                  <a:gd name="connsiteX33" fmla="*/ 93912 w 118222"/>
                  <a:gd name="connsiteY33" fmla="*/ 118889 h 143532"/>
                  <a:gd name="connsiteX34" fmla="*/ 106900 w 118222"/>
                  <a:gd name="connsiteY34" fmla="*/ 112895 h 143532"/>
                  <a:gd name="connsiteX35" fmla="*/ 118223 w 118222"/>
                  <a:gd name="connsiteY35" fmla="*/ 130878 h 143532"/>
                  <a:gd name="connsiteX36" fmla="*/ 118223 w 118222"/>
                  <a:gd name="connsiteY36" fmla="*/ 130878 h 143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222" h="143532">
                    <a:moveTo>
                      <a:pt x="118223" y="130878"/>
                    </a:moveTo>
                    <a:cubicBezTo>
                      <a:pt x="116891" y="131877"/>
                      <a:pt x="114892" y="133209"/>
                      <a:pt x="112229" y="134541"/>
                    </a:cubicBezTo>
                    <a:cubicBezTo>
                      <a:pt x="109564" y="135873"/>
                      <a:pt x="106567" y="137538"/>
                      <a:pt x="102571" y="138870"/>
                    </a:cubicBezTo>
                    <a:cubicBezTo>
                      <a:pt x="98908" y="140202"/>
                      <a:pt x="94245" y="141201"/>
                      <a:pt x="88917" y="142200"/>
                    </a:cubicBezTo>
                    <a:cubicBezTo>
                      <a:pt x="83589" y="143200"/>
                      <a:pt x="77927" y="143532"/>
                      <a:pt x="71267" y="143532"/>
                    </a:cubicBezTo>
                    <a:cubicBezTo>
                      <a:pt x="61609" y="143532"/>
                      <a:pt x="52618" y="141867"/>
                      <a:pt x="43959" y="138870"/>
                    </a:cubicBezTo>
                    <a:cubicBezTo>
                      <a:pt x="35300" y="135873"/>
                      <a:pt x="27974" y="131211"/>
                      <a:pt x="21313" y="125216"/>
                    </a:cubicBezTo>
                    <a:cubicBezTo>
                      <a:pt x="14653" y="119222"/>
                      <a:pt x="9658" y="111895"/>
                      <a:pt x="5661" y="102904"/>
                    </a:cubicBezTo>
                    <a:cubicBezTo>
                      <a:pt x="1998" y="93912"/>
                      <a:pt x="0" y="83922"/>
                      <a:pt x="0" y="72266"/>
                    </a:cubicBezTo>
                    <a:cubicBezTo>
                      <a:pt x="0" y="60943"/>
                      <a:pt x="1998" y="50619"/>
                      <a:pt x="5661" y="41628"/>
                    </a:cubicBezTo>
                    <a:cubicBezTo>
                      <a:pt x="9325" y="32636"/>
                      <a:pt x="14320" y="24977"/>
                      <a:pt x="20980" y="18982"/>
                    </a:cubicBezTo>
                    <a:cubicBezTo>
                      <a:pt x="27308" y="12655"/>
                      <a:pt x="34967" y="7993"/>
                      <a:pt x="43293" y="4995"/>
                    </a:cubicBezTo>
                    <a:cubicBezTo>
                      <a:pt x="51951" y="1665"/>
                      <a:pt x="60943" y="0"/>
                      <a:pt x="70601" y="0"/>
                    </a:cubicBezTo>
                    <a:cubicBezTo>
                      <a:pt x="79925" y="0"/>
                      <a:pt x="87585" y="666"/>
                      <a:pt x="93579" y="2331"/>
                    </a:cubicBezTo>
                    <a:cubicBezTo>
                      <a:pt x="99574" y="3996"/>
                      <a:pt x="104236" y="5994"/>
                      <a:pt x="107566" y="8326"/>
                    </a:cubicBezTo>
                    <a:cubicBezTo>
                      <a:pt x="110896" y="10657"/>
                      <a:pt x="113561" y="12988"/>
                      <a:pt x="114892" y="15652"/>
                    </a:cubicBezTo>
                    <a:cubicBezTo>
                      <a:pt x="116225" y="17983"/>
                      <a:pt x="116891" y="19981"/>
                      <a:pt x="116891" y="21646"/>
                    </a:cubicBezTo>
                    <a:cubicBezTo>
                      <a:pt x="116891" y="23312"/>
                      <a:pt x="116558" y="24977"/>
                      <a:pt x="115892" y="26642"/>
                    </a:cubicBezTo>
                    <a:cubicBezTo>
                      <a:pt x="115226" y="28307"/>
                      <a:pt x="114227" y="29639"/>
                      <a:pt x="113228" y="30971"/>
                    </a:cubicBezTo>
                    <a:cubicBezTo>
                      <a:pt x="112229" y="32303"/>
                      <a:pt x="111229" y="33302"/>
                      <a:pt x="110230" y="34301"/>
                    </a:cubicBezTo>
                    <a:cubicBezTo>
                      <a:pt x="109231" y="35300"/>
                      <a:pt x="108232" y="35966"/>
                      <a:pt x="107566" y="36299"/>
                    </a:cubicBezTo>
                    <a:cubicBezTo>
                      <a:pt x="106234" y="34967"/>
                      <a:pt x="104569" y="33302"/>
                      <a:pt x="102238" y="31637"/>
                    </a:cubicBezTo>
                    <a:cubicBezTo>
                      <a:pt x="99907" y="29972"/>
                      <a:pt x="97242" y="28307"/>
                      <a:pt x="94245" y="26975"/>
                    </a:cubicBezTo>
                    <a:cubicBezTo>
                      <a:pt x="91248" y="25643"/>
                      <a:pt x="87585" y="24311"/>
                      <a:pt x="83589" y="23312"/>
                    </a:cubicBezTo>
                    <a:cubicBezTo>
                      <a:pt x="79592" y="22312"/>
                      <a:pt x="75596" y="21979"/>
                      <a:pt x="70934" y="21979"/>
                    </a:cubicBezTo>
                    <a:cubicBezTo>
                      <a:pt x="64273" y="21979"/>
                      <a:pt x="58279" y="22979"/>
                      <a:pt x="52284" y="25310"/>
                    </a:cubicBezTo>
                    <a:cubicBezTo>
                      <a:pt x="46623" y="27641"/>
                      <a:pt x="41628" y="30971"/>
                      <a:pt x="37631" y="35300"/>
                    </a:cubicBezTo>
                    <a:cubicBezTo>
                      <a:pt x="33635" y="39630"/>
                      <a:pt x="30305" y="44958"/>
                      <a:pt x="27641" y="51285"/>
                    </a:cubicBezTo>
                    <a:cubicBezTo>
                      <a:pt x="25310" y="57613"/>
                      <a:pt x="23978" y="64606"/>
                      <a:pt x="23978" y="72599"/>
                    </a:cubicBezTo>
                    <a:cubicBezTo>
                      <a:pt x="23978" y="80591"/>
                      <a:pt x="25310" y="87918"/>
                      <a:pt x="27641" y="93912"/>
                    </a:cubicBezTo>
                    <a:cubicBezTo>
                      <a:pt x="30305" y="100240"/>
                      <a:pt x="33635" y="105235"/>
                      <a:pt x="37964" y="109564"/>
                    </a:cubicBezTo>
                    <a:cubicBezTo>
                      <a:pt x="42294" y="113894"/>
                      <a:pt x="47622" y="116891"/>
                      <a:pt x="53617" y="118889"/>
                    </a:cubicBezTo>
                    <a:cubicBezTo>
                      <a:pt x="59611" y="120887"/>
                      <a:pt x="65938" y="122219"/>
                      <a:pt x="72932" y="122219"/>
                    </a:cubicBezTo>
                    <a:cubicBezTo>
                      <a:pt x="81257" y="122219"/>
                      <a:pt x="88251" y="121220"/>
                      <a:pt x="93912" y="118889"/>
                    </a:cubicBezTo>
                    <a:cubicBezTo>
                      <a:pt x="99907" y="116891"/>
                      <a:pt x="104236" y="114893"/>
                      <a:pt x="106900" y="112895"/>
                    </a:cubicBezTo>
                    <a:lnTo>
                      <a:pt x="118223" y="130878"/>
                    </a:lnTo>
                    <a:lnTo>
                      <a:pt x="118223" y="13087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0" name="Freeform: Shape 41">
                <a:extLst>
                  <a:ext uri="{FF2B5EF4-FFF2-40B4-BE49-F238E27FC236}">
                    <a16:creationId xmlns:a16="http://schemas.microsoft.com/office/drawing/2014/main" id="{1C53443C-9027-B844-CEC6-4EE410D463FB}"/>
                  </a:ext>
                </a:extLst>
              </p:cNvPr>
              <p:cNvSpPr/>
              <p:nvPr/>
            </p:nvSpPr>
            <p:spPr>
              <a:xfrm>
                <a:off x="11063338" y="1228050"/>
                <a:ext cx="93246" cy="105567"/>
              </a:xfrm>
              <a:custGeom>
                <a:avLst/>
                <a:gdLst>
                  <a:gd name="connsiteX0" fmla="*/ 93246 w 93246"/>
                  <a:gd name="connsiteY0" fmla="*/ 102238 h 105567"/>
                  <a:gd name="connsiteX1" fmla="*/ 87252 w 93246"/>
                  <a:gd name="connsiteY1" fmla="*/ 103237 h 105567"/>
                  <a:gd name="connsiteX2" fmla="*/ 77261 w 93246"/>
                  <a:gd name="connsiteY2" fmla="*/ 104236 h 105567"/>
                  <a:gd name="connsiteX3" fmla="*/ 64606 w 93246"/>
                  <a:gd name="connsiteY3" fmla="*/ 105235 h 105567"/>
                  <a:gd name="connsiteX4" fmla="*/ 49953 w 93246"/>
                  <a:gd name="connsiteY4" fmla="*/ 105568 h 105567"/>
                  <a:gd name="connsiteX5" fmla="*/ 24977 w 93246"/>
                  <a:gd name="connsiteY5" fmla="*/ 102904 h 105567"/>
                  <a:gd name="connsiteX6" fmla="*/ 9658 w 93246"/>
                  <a:gd name="connsiteY6" fmla="*/ 95577 h 105567"/>
                  <a:gd name="connsiteX7" fmla="*/ 1998 w 93246"/>
                  <a:gd name="connsiteY7" fmla="*/ 85254 h 105567"/>
                  <a:gd name="connsiteX8" fmla="*/ 0 w 93246"/>
                  <a:gd name="connsiteY8" fmla="*/ 73265 h 105567"/>
                  <a:gd name="connsiteX9" fmla="*/ 2331 w 93246"/>
                  <a:gd name="connsiteY9" fmla="*/ 58945 h 105567"/>
                  <a:gd name="connsiteX10" fmla="*/ 10324 w 93246"/>
                  <a:gd name="connsiteY10" fmla="*/ 48621 h 105567"/>
                  <a:gd name="connsiteX11" fmla="*/ 24977 w 93246"/>
                  <a:gd name="connsiteY11" fmla="*/ 42294 h 105567"/>
                  <a:gd name="connsiteX12" fmla="*/ 46623 w 93246"/>
                  <a:gd name="connsiteY12" fmla="*/ 40296 h 105567"/>
                  <a:gd name="connsiteX13" fmla="*/ 60610 w 93246"/>
                  <a:gd name="connsiteY13" fmla="*/ 40629 h 105567"/>
                  <a:gd name="connsiteX14" fmla="*/ 70601 w 93246"/>
                  <a:gd name="connsiteY14" fmla="*/ 41628 h 105567"/>
                  <a:gd name="connsiteX15" fmla="*/ 68270 w 93246"/>
                  <a:gd name="connsiteY15" fmla="*/ 29972 h 105567"/>
                  <a:gd name="connsiteX16" fmla="*/ 62275 w 93246"/>
                  <a:gd name="connsiteY16" fmla="*/ 22646 h 105567"/>
                  <a:gd name="connsiteX17" fmla="*/ 52951 w 93246"/>
                  <a:gd name="connsiteY17" fmla="*/ 18982 h 105567"/>
                  <a:gd name="connsiteX18" fmla="*/ 40962 w 93246"/>
                  <a:gd name="connsiteY18" fmla="*/ 17983 h 105567"/>
                  <a:gd name="connsiteX19" fmla="*/ 23311 w 93246"/>
                  <a:gd name="connsiteY19" fmla="*/ 20647 h 105567"/>
                  <a:gd name="connsiteX20" fmla="*/ 14320 w 93246"/>
                  <a:gd name="connsiteY20" fmla="*/ 24977 h 105567"/>
                  <a:gd name="connsiteX21" fmla="*/ 10990 w 93246"/>
                  <a:gd name="connsiteY21" fmla="*/ 21313 h 105567"/>
                  <a:gd name="connsiteX22" fmla="*/ 8992 w 93246"/>
                  <a:gd name="connsiteY22" fmla="*/ 14653 h 105567"/>
                  <a:gd name="connsiteX23" fmla="*/ 10324 w 93246"/>
                  <a:gd name="connsiteY23" fmla="*/ 9325 h 105567"/>
                  <a:gd name="connsiteX24" fmla="*/ 15319 w 93246"/>
                  <a:gd name="connsiteY24" fmla="*/ 4662 h 105567"/>
                  <a:gd name="connsiteX25" fmla="*/ 25310 w 93246"/>
                  <a:gd name="connsiteY25" fmla="*/ 1332 h 105567"/>
                  <a:gd name="connsiteX26" fmla="*/ 40962 w 93246"/>
                  <a:gd name="connsiteY26" fmla="*/ 0 h 105567"/>
                  <a:gd name="connsiteX27" fmla="*/ 61942 w 93246"/>
                  <a:gd name="connsiteY27" fmla="*/ 2331 h 105567"/>
                  <a:gd name="connsiteX28" fmla="*/ 78260 w 93246"/>
                  <a:gd name="connsiteY28" fmla="*/ 9658 h 105567"/>
                  <a:gd name="connsiteX29" fmla="*/ 88917 w 93246"/>
                  <a:gd name="connsiteY29" fmla="*/ 22646 h 105567"/>
                  <a:gd name="connsiteX30" fmla="*/ 92580 w 93246"/>
                  <a:gd name="connsiteY30" fmla="*/ 42294 h 105567"/>
                  <a:gd name="connsiteX31" fmla="*/ 92580 w 93246"/>
                  <a:gd name="connsiteY31" fmla="*/ 102238 h 105567"/>
                  <a:gd name="connsiteX32" fmla="*/ 71267 w 93246"/>
                  <a:gd name="connsiteY32" fmla="*/ 58279 h 105567"/>
                  <a:gd name="connsiteX33" fmla="*/ 63940 w 93246"/>
                  <a:gd name="connsiteY33" fmla="*/ 56947 h 105567"/>
                  <a:gd name="connsiteX34" fmla="*/ 47955 w 93246"/>
                  <a:gd name="connsiteY34" fmla="*/ 56281 h 105567"/>
                  <a:gd name="connsiteX35" fmla="*/ 28640 w 93246"/>
                  <a:gd name="connsiteY35" fmla="*/ 60277 h 105567"/>
                  <a:gd name="connsiteX36" fmla="*/ 22646 w 93246"/>
                  <a:gd name="connsiteY36" fmla="*/ 73265 h 105567"/>
                  <a:gd name="connsiteX37" fmla="*/ 23978 w 93246"/>
                  <a:gd name="connsiteY37" fmla="*/ 79925 h 105567"/>
                  <a:gd name="connsiteX38" fmla="*/ 28307 w 93246"/>
                  <a:gd name="connsiteY38" fmla="*/ 84921 h 105567"/>
                  <a:gd name="connsiteX39" fmla="*/ 36632 w 93246"/>
                  <a:gd name="connsiteY39" fmla="*/ 88251 h 105567"/>
                  <a:gd name="connsiteX40" fmla="*/ 49953 w 93246"/>
                  <a:gd name="connsiteY40" fmla="*/ 89250 h 105567"/>
                  <a:gd name="connsiteX41" fmla="*/ 64273 w 93246"/>
                  <a:gd name="connsiteY41" fmla="*/ 88584 h 105567"/>
                  <a:gd name="connsiteX42" fmla="*/ 71267 w 93246"/>
                  <a:gd name="connsiteY42" fmla="*/ 87585 h 105567"/>
                  <a:gd name="connsiteX43" fmla="*/ 71267 w 93246"/>
                  <a:gd name="connsiteY43" fmla="*/ 58279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3246" h="105567">
                    <a:moveTo>
                      <a:pt x="93246" y="102238"/>
                    </a:moveTo>
                    <a:cubicBezTo>
                      <a:pt x="91914" y="102571"/>
                      <a:pt x="89916" y="102904"/>
                      <a:pt x="87252" y="103237"/>
                    </a:cubicBezTo>
                    <a:cubicBezTo>
                      <a:pt x="84588" y="103570"/>
                      <a:pt x="81257" y="103903"/>
                      <a:pt x="77261" y="104236"/>
                    </a:cubicBezTo>
                    <a:cubicBezTo>
                      <a:pt x="73598" y="104569"/>
                      <a:pt x="69269" y="104902"/>
                      <a:pt x="64606" y="105235"/>
                    </a:cubicBezTo>
                    <a:cubicBezTo>
                      <a:pt x="59944" y="105568"/>
                      <a:pt x="54949" y="105568"/>
                      <a:pt x="49953" y="105568"/>
                    </a:cubicBezTo>
                    <a:cubicBezTo>
                      <a:pt x="39963" y="105568"/>
                      <a:pt x="31637" y="104569"/>
                      <a:pt x="24977" y="102904"/>
                    </a:cubicBezTo>
                    <a:cubicBezTo>
                      <a:pt x="18649" y="101239"/>
                      <a:pt x="13654" y="98574"/>
                      <a:pt x="9658" y="95577"/>
                    </a:cubicBezTo>
                    <a:cubicBezTo>
                      <a:pt x="5661" y="92580"/>
                      <a:pt x="3330" y="89250"/>
                      <a:pt x="1998" y="85254"/>
                    </a:cubicBezTo>
                    <a:cubicBezTo>
                      <a:pt x="666" y="81257"/>
                      <a:pt x="0" y="77261"/>
                      <a:pt x="0" y="73265"/>
                    </a:cubicBezTo>
                    <a:cubicBezTo>
                      <a:pt x="0" y="67936"/>
                      <a:pt x="666" y="62941"/>
                      <a:pt x="2331" y="58945"/>
                    </a:cubicBezTo>
                    <a:cubicBezTo>
                      <a:pt x="3996" y="54949"/>
                      <a:pt x="6660" y="51285"/>
                      <a:pt x="10324" y="48621"/>
                    </a:cubicBezTo>
                    <a:cubicBezTo>
                      <a:pt x="13987" y="45957"/>
                      <a:pt x="18982" y="43626"/>
                      <a:pt x="24977" y="42294"/>
                    </a:cubicBezTo>
                    <a:cubicBezTo>
                      <a:pt x="30971" y="40962"/>
                      <a:pt x="38298" y="40296"/>
                      <a:pt x="46623" y="40296"/>
                    </a:cubicBezTo>
                    <a:cubicBezTo>
                      <a:pt x="51619" y="40296"/>
                      <a:pt x="56281" y="40629"/>
                      <a:pt x="60610" y="40629"/>
                    </a:cubicBezTo>
                    <a:cubicBezTo>
                      <a:pt x="64939" y="40962"/>
                      <a:pt x="68270" y="41295"/>
                      <a:pt x="70601" y="41628"/>
                    </a:cubicBezTo>
                    <a:cubicBezTo>
                      <a:pt x="70601" y="36965"/>
                      <a:pt x="69935" y="33302"/>
                      <a:pt x="68270" y="29972"/>
                    </a:cubicBezTo>
                    <a:cubicBezTo>
                      <a:pt x="66938" y="26975"/>
                      <a:pt x="64606" y="24644"/>
                      <a:pt x="62275" y="22646"/>
                    </a:cubicBezTo>
                    <a:cubicBezTo>
                      <a:pt x="59611" y="20980"/>
                      <a:pt x="56614" y="19648"/>
                      <a:pt x="52951" y="18982"/>
                    </a:cubicBezTo>
                    <a:cubicBezTo>
                      <a:pt x="49287" y="18316"/>
                      <a:pt x="45291" y="17983"/>
                      <a:pt x="40962" y="17983"/>
                    </a:cubicBezTo>
                    <a:cubicBezTo>
                      <a:pt x="33635" y="17983"/>
                      <a:pt x="27641" y="18982"/>
                      <a:pt x="23311" y="20647"/>
                    </a:cubicBezTo>
                    <a:cubicBezTo>
                      <a:pt x="18982" y="22312"/>
                      <a:pt x="15985" y="23978"/>
                      <a:pt x="14320" y="24977"/>
                    </a:cubicBezTo>
                    <a:cubicBezTo>
                      <a:pt x="13654" y="24311"/>
                      <a:pt x="12322" y="22978"/>
                      <a:pt x="10990" y="21313"/>
                    </a:cubicBezTo>
                    <a:cubicBezTo>
                      <a:pt x="9658" y="19315"/>
                      <a:pt x="8992" y="17317"/>
                      <a:pt x="8992" y="14653"/>
                    </a:cubicBezTo>
                    <a:cubicBezTo>
                      <a:pt x="8992" y="12655"/>
                      <a:pt x="9325" y="10990"/>
                      <a:pt x="10324" y="9325"/>
                    </a:cubicBezTo>
                    <a:cubicBezTo>
                      <a:pt x="11323" y="7659"/>
                      <a:pt x="12988" y="5994"/>
                      <a:pt x="15319" y="4662"/>
                    </a:cubicBezTo>
                    <a:cubicBezTo>
                      <a:pt x="17650" y="3330"/>
                      <a:pt x="20980" y="2331"/>
                      <a:pt x="25310" y="1332"/>
                    </a:cubicBezTo>
                    <a:cubicBezTo>
                      <a:pt x="29306" y="666"/>
                      <a:pt x="34634" y="0"/>
                      <a:pt x="40962" y="0"/>
                    </a:cubicBezTo>
                    <a:cubicBezTo>
                      <a:pt x="48621" y="0"/>
                      <a:pt x="55615" y="666"/>
                      <a:pt x="61942" y="2331"/>
                    </a:cubicBezTo>
                    <a:cubicBezTo>
                      <a:pt x="68270" y="3996"/>
                      <a:pt x="73598" y="6327"/>
                      <a:pt x="78260" y="9658"/>
                    </a:cubicBezTo>
                    <a:cubicBezTo>
                      <a:pt x="82922" y="12988"/>
                      <a:pt x="86253" y="17317"/>
                      <a:pt x="88917" y="22646"/>
                    </a:cubicBezTo>
                    <a:cubicBezTo>
                      <a:pt x="91581" y="27974"/>
                      <a:pt x="92580" y="34634"/>
                      <a:pt x="92580" y="42294"/>
                    </a:cubicBezTo>
                    <a:lnTo>
                      <a:pt x="92580" y="102238"/>
                    </a:lnTo>
                    <a:close/>
                    <a:moveTo>
                      <a:pt x="71267" y="58279"/>
                    </a:moveTo>
                    <a:cubicBezTo>
                      <a:pt x="69935" y="57946"/>
                      <a:pt x="67603" y="57613"/>
                      <a:pt x="63940" y="56947"/>
                    </a:cubicBezTo>
                    <a:cubicBezTo>
                      <a:pt x="60277" y="56281"/>
                      <a:pt x="54949" y="56281"/>
                      <a:pt x="47955" y="56281"/>
                    </a:cubicBezTo>
                    <a:cubicBezTo>
                      <a:pt x="39297" y="56281"/>
                      <a:pt x="32636" y="57613"/>
                      <a:pt x="28640" y="60277"/>
                    </a:cubicBezTo>
                    <a:cubicBezTo>
                      <a:pt x="24644" y="62941"/>
                      <a:pt x="22646" y="67270"/>
                      <a:pt x="22646" y="73265"/>
                    </a:cubicBezTo>
                    <a:cubicBezTo>
                      <a:pt x="22646" y="75596"/>
                      <a:pt x="22979" y="77927"/>
                      <a:pt x="23978" y="79925"/>
                    </a:cubicBezTo>
                    <a:cubicBezTo>
                      <a:pt x="24977" y="81923"/>
                      <a:pt x="26309" y="83589"/>
                      <a:pt x="28307" y="84921"/>
                    </a:cubicBezTo>
                    <a:cubicBezTo>
                      <a:pt x="30305" y="86253"/>
                      <a:pt x="33302" y="87252"/>
                      <a:pt x="36632" y="88251"/>
                    </a:cubicBezTo>
                    <a:cubicBezTo>
                      <a:pt x="40296" y="88917"/>
                      <a:pt x="44625" y="89250"/>
                      <a:pt x="49953" y="89250"/>
                    </a:cubicBezTo>
                    <a:cubicBezTo>
                      <a:pt x="55948" y="89250"/>
                      <a:pt x="60610" y="88917"/>
                      <a:pt x="64273" y="88584"/>
                    </a:cubicBezTo>
                    <a:cubicBezTo>
                      <a:pt x="67937" y="88251"/>
                      <a:pt x="70268" y="87918"/>
                      <a:pt x="71267" y="87585"/>
                    </a:cubicBezTo>
                    <a:lnTo>
                      <a:pt x="71267" y="5827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1" name="Freeform: Shape 42">
                <a:extLst>
                  <a:ext uri="{FF2B5EF4-FFF2-40B4-BE49-F238E27FC236}">
                    <a16:creationId xmlns:a16="http://schemas.microsoft.com/office/drawing/2014/main" id="{EAAD6D1C-217E-D8EA-3189-2842B474B157}"/>
                  </a:ext>
                </a:extLst>
              </p:cNvPr>
              <p:cNvSpPr/>
              <p:nvPr/>
            </p:nvSpPr>
            <p:spPr>
              <a:xfrm>
                <a:off x="11178897" y="1228383"/>
                <a:ext cx="69268" cy="102570"/>
              </a:xfrm>
              <a:custGeom>
                <a:avLst/>
                <a:gdLst>
                  <a:gd name="connsiteX0" fmla="*/ 333 w 69268"/>
                  <a:gd name="connsiteY0" fmla="*/ 38298 h 102570"/>
                  <a:gd name="connsiteX1" fmla="*/ 11323 w 69268"/>
                  <a:gd name="connsiteY1" fmla="*/ 9991 h 102570"/>
                  <a:gd name="connsiteX2" fmla="*/ 41628 w 69268"/>
                  <a:gd name="connsiteY2" fmla="*/ 0 h 102570"/>
                  <a:gd name="connsiteX3" fmla="*/ 61609 w 69268"/>
                  <a:gd name="connsiteY3" fmla="*/ 3330 h 102570"/>
                  <a:gd name="connsiteX4" fmla="*/ 69269 w 69268"/>
                  <a:gd name="connsiteY4" fmla="*/ 13987 h 102570"/>
                  <a:gd name="connsiteX5" fmla="*/ 67270 w 69268"/>
                  <a:gd name="connsiteY5" fmla="*/ 20647 h 102570"/>
                  <a:gd name="connsiteX6" fmla="*/ 64273 w 69268"/>
                  <a:gd name="connsiteY6" fmla="*/ 24644 h 102570"/>
                  <a:gd name="connsiteX7" fmla="*/ 55948 w 69268"/>
                  <a:gd name="connsiteY7" fmla="*/ 21646 h 102570"/>
                  <a:gd name="connsiteX8" fmla="*/ 44958 w 69268"/>
                  <a:gd name="connsiteY8" fmla="*/ 20314 h 102570"/>
                  <a:gd name="connsiteX9" fmla="*/ 22312 w 69268"/>
                  <a:gd name="connsiteY9" fmla="*/ 44958 h 102570"/>
                  <a:gd name="connsiteX10" fmla="*/ 22312 w 69268"/>
                  <a:gd name="connsiteY10" fmla="*/ 102571 h 102570"/>
                  <a:gd name="connsiteX11" fmla="*/ 0 w 69268"/>
                  <a:gd name="connsiteY11" fmla="*/ 102571 h 102570"/>
                  <a:gd name="connsiteX12" fmla="*/ 0 w 69268"/>
                  <a:gd name="connsiteY12" fmla="*/ 38298 h 10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68" h="102570">
                    <a:moveTo>
                      <a:pt x="333" y="38298"/>
                    </a:moveTo>
                    <a:cubicBezTo>
                      <a:pt x="333" y="25976"/>
                      <a:pt x="3996" y="16651"/>
                      <a:pt x="11323" y="9991"/>
                    </a:cubicBezTo>
                    <a:cubicBezTo>
                      <a:pt x="18649" y="3330"/>
                      <a:pt x="28640" y="0"/>
                      <a:pt x="41628" y="0"/>
                    </a:cubicBezTo>
                    <a:cubicBezTo>
                      <a:pt x="49953" y="0"/>
                      <a:pt x="56614" y="999"/>
                      <a:pt x="61609" y="3330"/>
                    </a:cubicBezTo>
                    <a:cubicBezTo>
                      <a:pt x="66604" y="5661"/>
                      <a:pt x="69269" y="9325"/>
                      <a:pt x="69269" y="13987"/>
                    </a:cubicBezTo>
                    <a:cubicBezTo>
                      <a:pt x="69269" y="16318"/>
                      <a:pt x="68602" y="18316"/>
                      <a:pt x="67270" y="20647"/>
                    </a:cubicBezTo>
                    <a:cubicBezTo>
                      <a:pt x="65938" y="22645"/>
                      <a:pt x="64939" y="23978"/>
                      <a:pt x="64273" y="24644"/>
                    </a:cubicBezTo>
                    <a:cubicBezTo>
                      <a:pt x="61942" y="23645"/>
                      <a:pt x="59278" y="22645"/>
                      <a:pt x="55948" y="21646"/>
                    </a:cubicBezTo>
                    <a:cubicBezTo>
                      <a:pt x="52618" y="20647"/>
                      <a:pt x="48954" y="20314"/>
                      <a:pt x="44958" y="20314"/>
                    </a:cubicBezTo>
                    <a:cubicBezTo>
                      <a:pt x="29639" y="20314"/>
                      <a:pt x="22312" y="28640"/>
                      <a:pt x="22312" y="44958"/>
                    </a:cubicBezTo>
                    <a:lnTo>
                      <a:pt x="22312" y="102571"/>
                    </a:lnTo>
                    <a:lnTo>
                      <a:pt x="0" y="102571"/>
                    </a:lnTo>
                    <a:lnTo>
                      <a:pt x="0" y="38298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2" name="Freeform: Shape 43">
                <a:extLst>
                  <a:ext uri="{FF2B5EF4-FFF2-40B4-BE49-F238E27FC236}">
                    <a16:creationId xmlns:a16="http://schemas.microsoft.com/office/drawing/2014/main" id="{778F37C9-3A9F-350C-F5E9-89409EA79BD1}"/>
                  </a:ext>
                </a:extLst>
              </p:cNvPr>
              <p:cNvSpPr/>
              <p:nvPr/>
            </p:nvSpPr>
            <p:spPr>
              <a:xfrm>
                <a:off x="11254160" y="1227717"/>
                <a:ext cx="94245" cy="105567"/>
              </a:xfrm>
              <a:custGeom>
                <a:avLst/>
                <a:gdLst>
                  <a:gd name="connsiteX0" fmla="*/ 91248 w 94245"/>
                  <a:gd name="connsiteY0" fmla="*/ 95577 h 105567"/>
                  <a:gd name="connsiteX1" fmla="*/ 86253 w 94245"/>
                  <a:gd name="connsiteY1" fmla="*/ 98241 h 105567"/>
                  <a:gd name="connsiteX2" fmla="*/ 77927 w 94245"/>
                  <a:gd name="connsiteY2" fmla="*/ 101572 h 105567"/>
                  <a:gd name="connsiteX3" fmla="*/ 66604 w 94245"/>
                  <a:gd name="connsiteY3" fmla="*/ 104236 h 105567"/>
                  <a:gd name="connsiteX4" fmla="*/ 52284 w 94245"/>
                  <a:gd name="connsiteY4" fmla="*/ 105568 h 105567"/>
                  <a:gd name="connsiteX5" fmla="*/ 31970 w 94245"/>
                  <a:gd name="connsiteY5" fmla="*/ 102238 h 105567"/>
                  <a:gd name="connsiteX6" fmla="*/ 15319 w 94245"/>
                  <a:gd name="connsiteY6" fmla="*/ 92247 h 105567"/>
                  <a:gd name="connsiteX7" fmla="*/ 3996 w 94245"/>
                  <a:gd name="connsiteY7" fmla="*/ 75929 h 105567"/>
                  <a:gd name="connsiteX8" fmla="*/ 0 w 94245"/>
                  <a:gd name="connsiteY8" fmla="*/ 53617 h 105567"/>
                  <a:gd name="connsiteX9" fmla="*/ 3996 w 94245"/>
                  <a:gd name="connsiteY9" fmla="*/ 31970 h 105567"/>
                  <a:gd name="connsiteX10" fmla="*/ 14986 w 94245"/>
                  <a:gd name="connsiteY10" fmla="*/ 14986 h 105567"/>
                  <a:gd name="connsiteX11" fmla="*/ 31637 w 94245"/>
                  <a:gd name="connsiteY11" fmla="*/ 3996 h 105567"/>
                  <a:gd name="connsiteX12" fmla="*/ 52617 w 94245"/>
                  <a:gd name="connsiteY12" fmla="*/ 0 h 105567"/>
                  <a:gd name="connsiteX13" fmla="*/ 70601 w 94245"/>
                  <a:gd name="connsiteY13" fmla="*/ 2664 h 105567"/>
                  <a:gd name="connsiteX14" fmla="*/ 83588 w 94245"/>
                  <a:gd name="connsiteY14" fmla="*/ 9991 h 105567"/>
                  <a:gd name="connsiteX15" fmla="*/ 91581 w 94245"/>
                  <a:gd name="connsiteY15" fmla="*/ 20314 h 105567"/>
                  <a:gd name="connsiteX16" fmla="*/ 94245 w 94245"/>
                  <a:gd name="connsiteY16" fmla="*/ 32969 h 105567"/>
                  <a:gd name="connsiteX17" fmla="*/ 91581 w 94245"/>
                  <a:gd name="connsiteY17" fmla="*/ 45624 h 105567"/>
                  <a:gd name="connsiteX18" fmla="*/ 82589 w 94245"/>
                  <a:gd name="connsiteY18" fmla="*/ 55282 h 105567"/>
                  <a:gd name="connsiteX19" fmla="*/ 65272 w 94245"/>
                  <a:gd name="connsiteY19" fmla="*/ 61609 h 105567"/>
                  <a:gd name="connsiteX20" fmla="*/ 37631 w 94245"/>
                  <a:gd name="connsiteY20" fmla="*/ 63940 h 105567"/>
                  <a:gd name="connsiteX21" fmla="*/ 30305 w 94245"/>
                  <a:gd name="connsiteY21" fmla="*/ 63940 h 105567"/>
                  <a:gd name="connsiteX22" fmla="*/ 22978 w 94245"/>
                  <a:gd name="connsiteY22" fmla="*/ 63607 h 105567"/>
                  <a:gd name="connsiteX23" fmla="*/ 32636 w 94245"/>
                  <a:gd name="connsiteY23" fmla="*/ 79925 h 105567"/>
                  <a:gd name="connsiteX24" fmla="*/ 55615 w 94245"/>
                  <a:gd name="connsiteY24" fmla="*/ 86253 h 105567"/>
                  <a:gd name="connsiteX25" fmla="*/ 64939 w 94245"/>
                  <a:gd name="connsiteY25" fmla="*/ 85587 h 105567"/>
                  <a:gd name="connsiteX26" fmla="*/ 72599 w 94245"/>
                  <a:gd name="connsiteY26" fmla="*/ 83589 h 105567"/>
                  <a:gd name="connsiteX27" fmla="*/ 78593 w 94245"/>
                  <a:gd name="connsiteY27" fmla="*/ 81257 h 105567"/>
                  <a:gd name="connsiteX28" fmla="*/ 82256 w 94245"/>
                  <a:gd name="connsiteY28" fmla="*/ 79592 h 105567"/>
                  <a:gd name="connsiteX29" fmla="*/ 91248 w 94245"/>
                  <a:gd name="connsiteY29" fmla="*/ 95577 h 105567"/>
                  <a:gd name="connsiteX30" fmla="*/ 22978 w 94245"/>
                  <a:gd name="connsiteY30" fmla="*/ 48621 h 105567"/>
                  <a:gd name="connsiteX31" fmla="*/ 31637 w 94245"/>
                  <a:gd name="connsiteY31" fmla="*/ 48954 h 105567"/>
                  <a:gd name="connsiteX32" fmla="*/ 39963 w 94245"/>
                  <a:gd name="connsiteY32" fmla="*/ 48954 h 105567"/>
                  <a:gd name="connsiteX33" fmla="*/ 57280 w 94245"/>
                  <a:gd name="connsiteY33" fmla="*/ 47622 h 105567"/>
                  <a:gd name="connsiteX34" fmla="*/ 67603 w 94245"/>
                  <a:gd name="connsiteY34" fmla="*/ 43959 h 105567"/>
                  <a:gd name="connsiteX35" fmla="*/ 72599 w 94245"/>
                  <a:gd name="connsiteY35" fmla="*/ 38964 h 105567"/>
                  <a:gd name="connsiteX36" fmla="*/ 73931 w 94245"/>
                  <a:gd name="connsiteY36" fmla="*/ 33302 h 105567"/>
                  <a:gd name="connsiteX37" fmla="*/ 67937 w 94245"/>
                  <a:gd name="connsiteY37" fmla="*/ 21979 h 105567"/>
                  <a:gd name="connsiteX38" fmla="*/ 53283 w 94245"/>
                  <a:gd name="connsiteY38" fmla="*/ 18316 h 105567"/>
                  <a:gd name="connsiteX39" fmla="*/ 40628 w 94245"/>
                  <a:gd name="connsiteY39" fmla="*/ 20980 h 105567"/>
                  <a:gd name="connsiteX40" fmla="*/ 31637 w 94245"/>
                  <a:gd name="connsiteY40" fmla="*/ 27974 h 105567"/>
                  <a:gd name="connsiteX41" fmla="*/ 25976 w 94245"/>
                  <a:gd name="connsiteY41" fmla="*/ 37964 h 105567"/>
                  <a:gd name="connsiteX42" fmla="*/ 22978 w 94245"/>
                  <a:gd name="connsiteY42" fmla="*/ 48621 h 1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4245" h="105567">
                    <a:moveTo>
                      <a:pt x="91248" y="95577"/>
                    </a:moveTo>
                    <a:cubicBezTo>
                      <a:pt x="90249" y="96243"/>
                      <a:pt x="88584" y="97242"/>
                      <a:pt x="86253" y="98241"/>
                    </a:cubicBezTo>
                    <a:cubicBezTo>
                      <a:pt x="83921" y="99574"/>
                      <a:pt x="81257" y="100573"/>
                      <a:pt x="77927" y="101572"/>
                    </a:cubicBezTo>
                    <a:cubicBezTo>
                      <a:pt x="74597" y="102571"/>
                      <a:pt x="70934" y="103570"/>
                      <a:pt x="66604" y="104236"/>
                    </a:cubicBezTo>
                    <a:cubicBezTo>
                      <a:pt x="62275" y="104902"/>
                      <a:pt x="57613" y="105568"/>
                      <a:pt x="52284" y="105568"/>
                    </a:cubicBezTo>
                    <a:cubicBezTo>
                      <a:pt x="44958" y="105568"/>
                      <a:pt x="38297" y="104569"/>
                      <a:pt x="31970" y="102238"/>
                    </a:cubicBezTo>
                    <a:cubicBezTo>
                      <a:pt x="25643" y="99907"/>
                      <a:pt x="20314" y="96576"/>
                      <a:pt x="15319" y="92247"/>
                    </a:cubicBezTo>
                    <a:cubicBezTo>
                      <a:pt x="10657" y="87918"/>
                      <a:pt x="6993" y="82256"/>
                      <a:pt x="3996" y="75929"/>
                    </a:cubicBezTo>
                    <a:cubicBezTo>
                      <a:pt x="1332" y="69602"/>
                      <a:pt x="0" y="61942"/>
                      <a:pt x="0" y="53617"/>
                    </a:cubicBezTo>
                    <a:cubicBezTo>
                      <a:pt x="0" y="45624"/>
                      <a:pt x="1332" y="38298"/>
                      <a:pt x="3996" y="31970"/>
                    </a:cubicBezTo>
                    <a:cubicBezTo>
                      <a:pt x="6660" y="25310"/>
                      <a:pt x="10324" y="19648"/>
                      <a:pt x="14986" y="14986"/>
                    </a:cubicBezTo>
                    <a:cubicBezTo>
                      <a:pt x="19648" y="10324"/>
                      <a:pt x="25309" y="6660"/>
                      <a:pt x="31637" y="3996"/>
                    </a:cubicBezTo>
                    <a:cubicBezTo>
                      <a:pt x="37964" y="1332"/>
                      <a:pt x="44958" y="0"/>
                      <a:pt x="52617" y="0"/>
                    </a:cubicBezTo>
                    <a:cubicBezTo>
                      <a:pt x="59278" y="0"/>
                      <a:pt x="65272" y="999"/>
                      <a:pt x="70601" y="2664"/>
                    </a:cubicBezTo>
                    <a:cubicBezTo>
                      <a:pt x="75929" y="4329"/>
                      <a:pt x="80258" y="6993"/>
                      <a:pt x="83588" y="9991"/>
                    </a:cubicBezTo>
                    <a:cubicBezTo>
                      <a:pt x="87252" y="12988"/>
                      <a:pt x="89916" y="16318"/>
                      <a:pt x="91581" y="20314"/>
                    </a:cubicBezTo>
                    <a:cubicBezTo>
                      <a:pt x="93246" y="24311"/>
                      <a:pt x="94245" y="28640"/>
                      <a:pt x="94245" y="32969"/>
                    </a:cubicBezTo>
                    <a:cubicBezTo>
                      <a:pt x="94245" y="37631"/>
                      <a:pt x="93246" y="41961"/>
                      <a:pt x="91581" y="45624"/>
                    </a:cubicBezTo>
                    <a:cubicBezTo>
                      <a:pt x="89916" y="49287"/>
                      <a:pt x="86919" y="52617"/>
                      <a:pt x="82589" y="55282"/>
                    </a:cubicBezTo>
                    <a:cubicBezTo>
                      <a:pt x="78260" y="57946"/>
                      <a:pt x="72599" y="60277"/>
                      <a:pt x="65272" y="61609"/>
                    </a:cubicBezTo>
                    <a:cubicBezTo>
                      <a:pt x="57946" y="63274"/>
                      <a:pt x="48954" y="63940"/>
                      <a:pt x="37631" y="63940"/>
                    </a:cubicBezTo>
                    <a:cubicBezTo>
                      <a:pt x="34967" y="63940"/>
                      <a:pt x="32636" y="63940"/>
                      <a:pt x="30305" y="63940"/>
                    </a:cubicBezTo>
                    <a:cubicBezTo>
                      <a:pt x="27974" y="63940"/>
                      <a:pt x="25643" y="63940"/>
                      <a:pt x="22978" y="63607"/>
                    </a:cubicBezTo>
                    <a:cubicBezTo>
                      <a:pt x="23977" y="70268"/>
                      <a:pt x="27308" y="75929"/>
                      <a:pt x="32636" y="79925"/>
                    </a:cubicBezTo>
                    <a:cubicBezTo>
                      <a:pt x="37964" y="84255"/>
                      <a:pt x="45624" y="86253"/>
                      <a:pt x="55615" y="86253"/>
                    </a:cubicBezTo>
                    <a:cubicBezTo>
                      <a:pt x="58945" y="86253"/>
                      <a:pt x="61942" y="85920"/>
                      <a:pt x="64939" y="85587"/>
                    </a:cubicBezTo>
                    <a:cubicBezTo>
                      <a:pt x="67937" y="84921"/>
                      <a:pt x="70268" y="84255"/>
                      <a:pt x="72599" y="83589"/>
                    </a:cubicBezTo>
                    <a:cubicBezTo>
                      <a:pt x="74930" y="82922"/>
                      <a:pt x="76928" y="81923"/>
                      <a:pt x="78593" y="81257"/>
                    </a:cubicBezTo>
                    <a:cubicBezTo>
                      <a:pt x="80258" y="80591"/>
                      <a:pt x="81257" y="79925"/>
                      <a:pt x="82256" y="79592"/>
                    </a:cubicBezTo>
                    <a:lnTo>
                      <a:pt x="91248" y="95577"/>
                    </a:lnTo>
                    <a:close/>
                    <a:moveTo>
                      <a:pt x="22978" y="48621"/>
                    </a:moveTo>
                    <a:cubicBezTo>
                      <a:pt x="25976" y="48621"/>
                      <a:pt x="28973" y="48954"/>
                      <a:pt x="31637" y="48954"/>
                    </a:cubicBezTo>
                    <a:cubicBezTo>
                      <a:pt x="34301" y="48954"/>
                      <a:pt x="36965" y="48954"/>
                      <a:pt x="39963" y="48954"/>
                    </a:cubicBezTo>
                    <a:cubicBezTo>
                      <a:pt x="46956" y="48954"/>
                      <a:pt x="52950" y="48621"/>
                      <a:pt x="57280" y="47622"/>
                    </a:cubicBezTo>
                    <a:cubicBezTo>
                      <a:pt x="61609" y="46623"/>
                      <a:pt x="65272" y="45624"/>
                      <a:pt x="67603" y="43959"/>
                    </a:cubicBezTo>
                    <a:cubicBezTo>
                      <a:pt x="69935" y="42627"/>
                      <a:pt x="71600" y="40962"/>
                      <a:pt x="72599" y="38964"/>
                    </a:cubicBezTo>
                    <a:cubicBezTo>
                      <a:pt x="73265" y="36965"/>
                      <a:pt x="73931" y="35300"/>
                      <a:pt x="73931" y="33302"/>
                    </a:cubicBezTo>
                    <a:cubicBezTo>
                      <a:pt x="73931" y="28307"/>
                      <a:pt x="71933" y="24644"/>
                      <a:pt x="67937" y="21979"/>
                    </a:cubicBezTo>
                    <a:cubicBezTo>
                      <a:pt x="63940" y="19315"/>
                      <a:pt x="58945" y="18316"/>
                      <a:pt x="53283" y="18316"/>
                    </a:cubicBezTo>
                    <a:cubicBezTo>
                      <a:pt x="48621" y="18316"/>
                      <a:pt x="44292" y="19315"/>
                      <a:pt x="40628" y="20980"/>
                    </a:cubicBezTo>
                    <a:cubicBezTo>
                      <a:pt x="36965" y="22646"/>
                      <a:pt x="33968" y="24977"/>
                      <a:pt x="31637" y="27974"/>
                    </a:cubicBezTo>
                    <a:cubicBezTo>
                      <a:pt x="29306" y="30971"/>
                      <a:pt x="27308" y="33968"/>
                      <a:pt x="25976" y="37964"/>
                    </a:cubicBezTo>
                    <a:cubicBezTo>
                      <a:pt x="23645" y="40962"/>
                      <a:pt x="22978" y="44625"/>
                      <a:pt x="22978" y="48621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50" name="Freeform: Shape 11">
              <a:extLst>
                <a:ext uri="{FF2B5EF4-FFF2-40B4-BE49-F238E27FC236}">
                  <a16:creationId xmlns:a16="http://schemas.microsoft.com/office/drawing/2014/main" id="{298A8145-BAA1-DE9E-5D4F-FEE7A00545ED}"/>
                </a:ext>
              </a:extLst>
            </p:cNvPr>
            <p:cNvSpPr/>
            <p:nvPr/>
          </p:nvSpPr>
          <p:spPr>
            <a:xfrm>
              <a:off x="8576330" y="787462"/>
              <a:ext cx="396962" cy="343012"/>
            </a:xfrm>
            <a:custGeom>
              <a:avLst/>
              <a:gdLst>
                <a:gd name="connsiteX0" fmla="*/ 271080 w 396962"/>
                <a:gd name="connsiteY0" fmla="*/ 343013 h 343012"/>
                <a:gd name="connsiteX1" fmla="*/ 396962 w 396962"/>
                <a:gd name="connsiteY1" fmla="*/ 343013 h 343012"/>
                <a:gd name="connsiteX2" fmla="*/ 198148 w 396962"/>
                <a:gd name="connsiteY2" fmla="*/ 162515 h 343012"/>
                <a:gd name="connsiteX3" fmla="*/ 382309 w 396962"/>
                <a:gd name="connsiteY3" fmla="*/ 333 h 343012"/>
                <a:gd name="connsiteX4" fmla="*/ 263420 w 396962"/>
                <a:gd name="connsiteY4" fmla="*/ 333 h 343012"/>
                <a:gd name="connsiteX5" fmla="*/ 98242 w 396962"/>
                <a:gd name="connsiteY5" fmla="*/ 152191 h 343012"/>
                <a:gd name="connsiteX6" fmla="*/ 98242 w 396962"/>
                <a:gd name="connsiteY6" fmla="*/ 0 h 343012"/>
                <a:gd name="connsiteX7" fmla="*/ 0 w 396962"/>
                <a:gd name="connsiteY7" fmla="*/ 0 h 343012"/>
                <a:gd name="connsiteX8" fmla="*/ 0 w 396962"/>
                <a:gd name="connsiteY8" fmla="*/ 343013 h 343012"/>
                <a:gd name="connsiteX9" fmla="*/ 98242 w 396962"/>
                <a:gd name="connsiteY9" fmla="*/ 343013 h 343012"/>
                <a:gd name="connsiteX10" fmla="*/ 98242 w 396962"/>
                <a:gd name="connsiteY10" fmla="*/ 181497 h 343012"/>
                <a:gd name="connsiteX11" fmla="*/ 271080 w 396962"/>
                <a:gd name="connsiteY11" fmla="*/ 343013 h 34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6962" h="343012">
                  <a:moveTo>
                    <a:pt x="271080" y="343013"/>
                  </a:moveTo>
                  <a:lnTo>
                    <a:pt x="396962" y="343013"/>
                  </a:lnTo>
                  <a:lnTo>
                    <a:pt x="198148" y="162515"/>
                  </a:lnTo>
                  <a:lnTo>
                    <a:pt x="382309" y="333"/>
                  </a:lnTo>
                  <a:lnTo>
                    <a:pt x="263420" y="333"/>
                  </a:lnTo>
                  <a:lnTo>
                    <a:pt x="98242" y="152191"/>
                  </a:lnTo>
                  <a:lnTo>
                    <a:pt x="98242" y="0"/>
                  </a:lnTo>
                  <a:lnTo>
                    <a:pt x="0" y="0"/>
                  </a:lnTo>
                  <a:lnTo>
                    <a:pt x="0" y="343013"/>
                  </a:lnTo>
                  <a:lnTo>
                    <a:pt x="98242" y="343013"/>
                  </a:lnTo>
                  <a:lnTo>
                    <a:pt x="98242" y="181497"/>
                  </a:lnTo>
                  <a:lnTo>
                    <a:pt x="271080" y="343013"/>
                  </a:lnTo>
                  <a:close/>
                </a:path>
              </a:pathLst>
            </a:custGeom>
            <a:solidFill>
              <a:srgbClr val="F2F2F3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1" name="Freeform: Shape 12">
              <a:extLst>
                <a:ext uri="{FF2B5EF4-FFF2-40B4-BE49-F238E27FC236}">
                  <a16:creationId xmlns:a16="http://schemas.microsoft.com/office/drawing/2014/main" id="{35E9EB8D-D0F9-DA40-A407-DD5B2A61DCF3}"/>
                </a:ext>
              </a:extLst>
            </p:cNvPr>
            <p:cNvSpPr/>
            <p:nvPr/>
          </p:nvSpPr>
          <p:spPr>
            <a:xfrm>
              <a:off x="9106168" y="788461"/>
              <a:ext cx="452243" cy="343678"/>
            </a:xfrm>
            <a:custGeom>
              <a:avLst/>
              <a:gdLst>
                <a:gd name="connsiteX0" fmla="*/ 0 w 452243"/>
                <a:gd name="connsiteY0" fmla="*/ 171839 h 343678"/>
                <a:gd name="connsiteX1" fmla="*/ 226122 w 452243"/>
                <a:gd name="connsiteY1" fmla="*/ 0 h 343678"/>
                <a:gd name="connsiteX2" fmla="*/ 452244 w 452243"/>
                <a:gd name="connsiteY2" fmla="*/ 171839 h 343678"/>
                <a:gd name="connsiteX3" fmla="*/ 226122 w 452243"/>
                <a:gd name="connsiteY3" fmla="*/ 343679 h 343678"/>
                <a:gd name="connsiteX4" fmla="*/ 0 w 452243"/>
                <a:gd name="connsiteY4" fmla="*/ 171839 h 343678"/>
                <a:gd name="connsiteX5" fmla="*/ 351338 w 452243"/>
                <a:gd name="connsiteY5" fmla="*/ 171173 h 343678"/>
                <a:gd name="connsiteX6" fmla="*/ 226122 w 452243"/>
                <a:gd name="connsiteY6" fmla="*/ 41295 h 343678"/>
                <a:gd name="connsiteX7" fmla="*/ 100240 w 452243"/>
                <a:gd name="connsiteY7" fmla="*/ 171173 h 343678"/>
                <a:gd name="connsiteX8" fmla="*/ 226122 w 452243"/>
                <a:gd name="connsiteY8" fmla="*/ 302384 h 343678"/>
                <a:gd name="connsiteX9" fmla="*/ 351338 w 452243"/>
                <a:gd name="connsiteY9" fmla="*/ 171173 h 34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243" h="343678">
                  <a:moveTo>
                    <a:pt x="0" y="171839"/>
                  </a:moveTo>
                  <a:cubicBezTo>
                    <a:pt x="0" y="70268"/>
                    <a:pt x="34634" y="0"/>
                    <a:pt x="226122" y="0"/>
                  </a:cubicBezTo>
                  <a:cubicBezTo>
                    <a:pt x="417943" y="0"/>
                    <a:pt x="452244" y="70268"/>
                    <a:pt x="452244" y="171839"/>
                  </a:cubicBezTo>
                  <a:cubicBezTo>
                    <a:pt x="452244" y="272745"/>
                    <a:pt x="417943" y="343679"/>
                    <a:pt x="226122" y="343679"/>
                  </a:cubicBezTo>
                  <a:cubicBezTo>
                    <a:pt x="34967" y="343679"/>
                    <a:pt x="0" y="272745"/>
                    <a:pt x="0" y="171839"/>
                  </a:cubicBezTo>
                  <a:close/>
                  <a:moveTo>
                    <a:pt x="351338" y="171173"/>
                  </a:moveTo>
                  <a:cubicBezTo>
                    <a:pt x="351338" y="91914"/>
                    <a:pt x="338683" y="41295"/>
                    <a:pt x="226122" y="41295"/>
                  </a:cubicBezTo>
                  <a:cubicBezTo>
                    <a:pt x="114227" y="41295"/>
                    <a:pt x="100240" y="91581"/>
                    <a:pt x="100240" y="171173"/>
                  </a:cubicBezTo>
                  <a:cubicBezTo>
                    <a:pt x="100240" y="251432"/>
                    <a:pt x="113894" y="302384"/>
                    <a:pt x="226122" y="302384"/>
                  </a:cubicBezTo>
                  <a:cubicBezTo>
                    <a:pt x="338683" y="302384"/>
                    <a:pt x="351338" y="251765"/>
                    <a:pt x="351338" y="171173"/>
                  </a:cubicBezTo>
                  <a:close/>
                </a:path>
              </a:pathLst>
            </a:custGeom>
            <a:solidFill>
              <a:srgbClr val="F2F2F3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52" name="Graphic 14">
              <a:extLst>
                <a:ext uri="{FF2B5EF4-FFF2-40B4-BE49-F238E27FC236}">
                  <a16:creationId xmlns:a16="http://schemas.microsoft.com/office/drawing/2014/main" id="{08089C9C-5FD2-C322-E656-52371F81B8AB}"/>
                </a:ext>
              </a:extLst>
            </p:cNvPr>
            <p:cNvGrpSpPr/>
            <p:nvPr/>
          </p:nvGrpSpPr>
          <p:grpSpPr>
            <a:xfrm>
              <a:off x="9728586" y="787795"/>
              <a:ext cx="1655119" cy="345015"/>
              <a:chOff x="9728586" y="787795"/>
              <a:chExt cx="1655119" cy="345015"/>
            </a:xfrm>
            <a:solidFill>
              <a:srgbClr val="F2F2F3"/>
            </a:solidFill>
          </p:grpSpPr>
          <p:sp>
            <p:nvSpPr>
              <p:cNvPr id="58" name="Freeform: Shape 19">
                <a:extLst>
                  <a:ext uri="{FF2B5EF4-FFF2-40B4-BE49-F238E27FC236}">
                    <a16:creationId xmlns:a16="http://schemas.microsoft.com/office/drawing/2014/main" id="{7A6676E3-D7DB-A4EA-69A0-C60391851905}"/>
                  </a:ext>
                </a:extLst>
              </p:cNvPr>
              <p:cNvSpPr/>
              <p:nvPr/>
            </p:nvSpPr>
            <p:spPr>
              <a:xfrm>
                <a:off x="10269414" y="787800"/>
                <a:ext cx="267081" cy="345010"/>
              </a:xfrm>
              <a:custGeom>
                <a:avLst/>
                <a:gdLst>
                  <a:gd name="connsiteX0" fmla="*/ 116225 w 267083"/>
                  <a:gd name="connsiteY0" fmla="*/ 277740 h 345010"/>
                  <a:gd name="connsiteX1" fmla="*/ 85587 w 267083"/>
                  <a:gd name="connsiteY1" fmla="*/ 222126 h 345010"/>
                  <a:gd name="connsiteX2" fmla="*/ 85587 w 267083"/>
                  <a:gd name="connsiteY2" fmla="*/ 0 h 345010"/>
                  <a:gd name="connsiteX3" fmla="*/ 0 w 267083"/>
                  <a:gd name="connsiteY3" fmla="*/ 0 h 345010"/>
                  <a:gd name="connsiteX4" fmla="*/ 0 w 267083"/>
                  <a:gd name="connsiteY4" fmla="*/ 222126 h 345010"/>
                  <a:gd name="connsiteX5" fmla="*/ 75929 w 267083"/>
                  <a:gd name="connsiteY5" fmla="*/ 327361 h 345010"/>
                  <a:gd name="connsiteX6" fmla="*/ 194818 w 267083"/>
                  <a:gd name="connsiteY6" fmla="*/ 345011 h 345010"/>
                  <a:gd name="connsiteX7" fmla="*/ 267084 w 267083"/>
                  <a:gd name="connsiteY7" fmla="*/ 345011 h 345010"/>
                  <a:gd name="connsiteX8" fmla="*/ 267084 w 267083"/>
                  <a:gd name="connsiteY8" fmla="*/ 292393 h 345010"/>
                  <a:gd name="connsiteX9" fmla="*/ 193153 w 267083"/>
                  <a:gd name="connsiteY9" fmla="*/ 292393 h 345010"/>
                  <a:gd name="connsiteX10" fmla="*/ 116225 w 267083"/>
                  <a:gd name="connsiteY10" fmla="*/ 277740 h 34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7083" h="345010">
                    <a:moveTo>
                      <a:pt x="116225" y="277740"/>
                    </a:moveTo>
                    <a:cubicBezTo>
                      <a:pt x="89250" y="262421"/>
                      <a:pt x="85587" y="241108"/>
                      <a:pt x="85587" y="222126"/>
                    </a:cubicBezTo>
                    <a:lnTo>
                      <a:pt x="85587" y="0"/>
                    </a:lnTo>
                    <a:lnTo>
                      <a:pt x="0" y="0"/>
                    </a:lnTo>
                    <a:lnTo>
                      <a:pt x="0" y="222126"/>
                    </a:lnTo>
                    <a:cubicBezTo>
                      <a:pt x="0" y="240442"/>
                      <a:pt x="0" y="296057"/>
                      <a:pt x="75929" y="327361"/>
                    </a:cubicBezTo>
                    <a:cubicBezTo>
                      <a:pt x="113560" y="343013"/>
                      <a:pt x="155188" y="345011"/>
                      <a:pt x="194818" y="345011"/>
                    </a:cubicBezTo>
                    <a:lnTo>
                      <a:pt x="267084" y="345011"/>
                    </a:lnTo>
                    <a:lnTo>
                      <a:pt x="267084" y="292393"/>
                    </a:lnTo>
                    <a:lnTo>
                      <a:pt x="193153" y="292393"/>
                    </a:lnTo>
                    <a:cubicBezTo>
                      <a:pt x="171506" y="292393"/>
                      <a:pt x="141201" y="292393"/>
                      <a:pt x="116225" y="277740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9" name="Freeform: Shape 20">
                <a:extLst>
                  <a:ext uri="{FF2B5EF4-FFF2-40B4-BE49-F238E27FC236}">
                    <a16:creationId xmlns:a16="http://schemas.microsoft.com/office/drawing/2014/main" id="{D647962F-32CC-5F73-8DAA-842D02C00D40}"/>
                  </a:ext>
                </a:extLst>
              </p:cNvPr>
              <p:cNvSpPr/>
              <p:nvPr/>
            </p:nvSpPr>
            <p:spPr>
              <a:xfrm>
                <a:off x="10724655" y="787795"/>
                <a:ext cx="85253" cy="345010"/>
              </a:xfrm>
              <a:custGeom>
                <a:avLst/>
                <a:gdLst>
                  <a:gd name="connsiteX0" fmla="*/ 0 w 85253"/>
                  <a:gd name="connsiteY0" fmla="*/ 0 h 345010"/>
                  <a:gd name="connsiteX1" fmla="*/ 85254 w 85253"/>
                  <a:gd name="connsiteY1" fmla="*/ 0 h 345010"/>
                  <a:gd name="connsiteX2" fmla="*/ 85254 w 85253"/>
                  <a:gd name="connsiteY2" fmla="*/ 345011 h 345010"/>
                  <a:gd name="connsiteX3" fmla="*/ 0 w 85253"/>
                  <a:gd name="connsiteY3" fmla="*/ 345011 h 34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253" h="345010">
                    <a:moveTo>
                      <a:pt x="0" y="0"/>
                    </a:moveTo>
                    <a:lnTo>
                      <a:pt x="85254" y="0"/>
                    </a:lnTo>
                    <a:lnTo>
                      <a:pt x="85254" y="345011"/>
                    </a:lnTo>
                    <a:lnTo>
                      <a:pt x="0" y="34501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0" name="Freeform: Shape 21">
                <a:extLst>
                  <a:ext uri="{FF2B5EF4-FFF2-40B4-BE49-F238E27FC236}">
                    <a16:creationId xmlns:a16="http://schemas.microsoft.com/office/drawing/2014/main" id="{E486D8EE-9980-B1AA-DE78-830FB4BEB47C}"/>
                  </a:ext>
                </a:extLst>
              </p:cNvPr>
              <p:cNvSpPr/>
              <p:nvPr/>
            </p:nvSpPr>
            <p:spPr>
              <a:xfrm>
                <a:off x="11019379" y="787795"/>
                <a:ext cx="364326" cy="344677"/>
              </a:xfrm>
              <a:custGeom>
                <a:avLst/>
                <a:gdLst>
                  <a:gd name="connsiteX0" fmla="*/ 333355 w 364326"/>
                  <a:gd name="connsiteY0" fmla="*/ 196816 h 344677"/>
                  <a:gd name="connsiteX1" fmla="*/ 202811 w 364326"/>
                  <a:gd name="connsiteY1" fmla="*/ 143199 h 344677"/>
                  <a:gd name="connsiteX2" fmla="*/ 196150 w 364326"/>
                  <a:gd name="connsiteY2" fmla="*/ 141201 h 344677"/>
                  <a:gd name="connsiteX3" fmla="*/ 99907 w 364326"/>
                  <a:gd name="connsiteY3" fmla="*/ 104236 h 344677"/>
                  <a:gd name="connsiteX4" fmla="*/ 89250 w 364326"/>
                  <a:gd name="connsiteY4" fmla="*/ 82922 h 344677"/>
                  <a:gd name="connsiteX5" fmla="*/ 95577 w 364326"/>
                  <a:gd name="connsiteY5" fmla="*/ 68936 h 344677"/>
                  <a:gd name="connsiteX6" fmla="*/ 165179 w 364326"/>
                  <a:gd name="connsiteY6" fmla="*/ 52951 h 344677"/>
                  <a:gd name="connsiteX7" fmla="*/ 339682 w 364326"/>
                  <a:gd name="connsiteY7" fmla="*/ 52951 h 344677"/>
                  <a:gd name="connsiteX8" fmla="*/ 339682 w 364326"/>
                  <a:gd name="connsiteY8" fmla="*/ 0 h 344677"/>
                  <a:gd name="connsiteX9" fmla="*/ 169841 w 364326"/>
                  <a:gd name="connsiteY9" fmla="*/ 0 h 344677"/>
                  <a:gd name="connsiteX10" fmla="*/ 26642 w 364326"/>
                  <a:gd name="connsiteY10" fmla="*/ 37965 h 344677"/>
                  <a:gd name="connsiteX11" fmla="*/ 3996 w 364326"/>
                  <a:gd name="connsiteY11" fmla="*/ 87585 h 344677"/>
                  <a:gd name="connsiteX12" fmla="*/ 32303 w 364326"/>
                  <a:gd name="connsiteY12" fmla="*/ 140202 h 344677"/>
                  <a:gd name="connsiteX13" fmla="*/ 164180 w 364326"/>
                  <a:gd name="connsiteY13" fmla="*/ 193819 h 344677"/>
                  <a:gd name="connsiteX14" fmla="*/ 170840 w 364326"/>
                  <a:gd name="connsiteY14" fmla="*/ 195817 h 344677"/>
                  <a:gd name="connsiteX15" fmla="*/ 278740 w 364326"/>
                  <a:gd name="connsiteY15" fmla="*/ 257426 h 344677"/>
                  <a:gd name="connsiteX16" fmla="*/ 184827 w 364326"/>
                  <a:gd name="connsiteY16" fmla="*/ 292060 h 344677"/>
                  <a:gd name="connsiteX17" fmla="*/ 0 w 364326"/>
                  <a:gd name="connsiteY17" fmla="*/ 292060 h 344677"/>
                  <a:gd name="connsiteX18" fmla="*/ 0 w 364326"/>
                  <a:gd name="connsiteY18" fmla="*/ 344678 h 344677"/>
                  <a:gd name="connsiteX19" fmla="*/ 191821 w 364326"/>
                  <a:gd name="connsiteY19" fmla="*/ 344678 h 344677"/>
                  <a:gd name="connsiteX20" fmla="*/ 342347 w 364326"/>
                  <a:gd name="connsiteY20" fmla="*/ 302384 h 344677"/>
                  <a:gd name="connsiteX21" fmla="*/ 364326 w 364326"/>
                  <a:gd name="connsiteY21" fmla="*/ 252764 h 344677"/>
                  <a:gd name="connsiteX22" fmla="*/ 333355 w 364326"/>
                  <a:gd name="connsiteY22" fmla="*/ 196816 h 344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4326" h="344677">
                    <a:moveTo>
                      <a:pt x="333355" y="196816"/>
                    </a:moveTo>
                    <a:cubicBezTo>
                      <a:pt x="303383" y="172505"/>
                      <a:pt x="249767" y="156853"/>
                      <a:pt x="202811" y="143199"/>
                    </a:cubicBezTo>
                    <a:lnTo>
                      <a:pt x="196150" y="141201"/>
                    </a:lnTo>
                    <a:cubicBezTo>
                      <a:pt x="135207" y="123551"/>
                      <a:pt x="111895" y="114560"/>
                      <a:pt x="99907" y="104236"/>
                    </a:cubicBezTo>
                    <a:cubicBezTo>
                      <a:pt x="92913" y="98575"/>
                      <a:pt x="89250" y="90915"/>
                      <a:pt x="89250" y="82922"/>
                    </a:cubicBezTo>
                    <a:cubicBezTo>
                      <a:pt x="89250" y="77594"/>
                      <a:pt x="91248" y="72932"/>
                      <a:pt x="95577" y="68936"/>
                    </a:cubicBezTo>
                    <a:cubicBezTo>
                      <a:pt x="110896" y="52951"/>
                      <a:pt x="137205" y="52951"/>
                      <a:pt x="165179" y="52951"/>
                    </a:cubicBezTo>
                    <a:lnTo>
                      <a:pt x="339682" y="52951"/>
                    </a:lnTo>
                    <a:lnTo>
                      <a:pt x="339682" y="0"/>
                    </a:lnTo>
                    <a:lnTo>
                      <a:pt x="169841" y="0"/>
                    </a:lnTo>
                    <a:cubicBezTo>
                      <a:pt x="119888" y="0"/>
                      <a:pt x="63607" y="4662"/>
                      <a:pt x="26642" y="37965"/>
                    </a:cubicBezTo>
                    <a:cubicBezTo>
                      <a:pt x="11656" y="51285"/>
                      <a:pt x="3996" y="68603"/>
                      <a:pt x="3996" y="87585"/>
                    </a:cubicBezTo>
                    <a:cubicBezTo>
                      <a:pt x="3996" y="105901"/>
                      <a:pt x="13987" y="124883"/>
                      <a:pt x="32303" y="140202"/>
                    </a:cubicBezTo>
                    <a:cubicBezTo>
                      <a:pt x="62275" y="164846"/>
                      <a:pt x="118556" y="180831"/>
                      <a:pt x="164180" y="193819"/>
                    </a:cubicBezTo>
                    <a:lnTo>
                      <a:pt x="170840" y="195817"/>
                    </a:lnTo>
                    <a:cubicBezTo>
                      <a:pt x="233449" y="213800"/>
                      <a:pt x="278740" y="226788"/>
                      <a:pt x="278740" y="257426"/>
                    </a:cubicBezTo>
                    <a:cubicBezTo>
                      <a:pt x="278740" y="286066"/>
                      <a:pt x="227787" y="292060"/>
                      <a:pt x="184827" y="292060"/>
                    </a:cubicBezTo>
                    <a:lnTo>
                      <a:pt x="0" y="292060"/>
                    </a:lnTo>
                    <a:lnTo>
                      <a:pt x="0" y="344678"/>
                    </a:lnTo>
                    <a:lnTo>
                      <a:pt x="191821" y="344678"/>
                    </a:lnTo>
                    <a:cubicBezTo>
                      <a:pt x="244438" y="344678"/>
                      <a:pt x="303716" y="341348"/>
                      <a:pt x="342347" y="302384"/>
                    </a:cubicBezTo>
                    <a:cubicBezTo>
                      <a:pt x="357000" y="288064"/>
                      <a:pt x="364326" y="271413"/>
                      <a:pt x="364326" y="252764"/>
                    </a:cubicBezTo>
                    <a:cubicBezTo>
                      <a:pt x="364326" y="233448"/>
                      <a:pt x="353003" y="212801"/>
                      <a:pt x="333355" y="196816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1" name="Freeform: Shape 22">
                <a:extLst>
                  <a:ext uri="{FF2B5EF4-FFF2-40B4-BE49-F238E27FC236}">
                    <a16:creationId xmlns:a16="http://schemas.microsoft.com/office/drawing/2014/main" id="{8B070E4C-1E61-06E4-7B57-5E6535F0FF67}"/>
                  </a:ext>
                </a:extLst>
              </p:cNvPr>
              <p:cNvSpPr/>
              <p:nvPr/>
            </p:nvSpPr>
            <p:spPr>
              <a:xfrm>
                <a:off x="9728586" y="789127"/>
                <a:ext cx="324030" cy="342346"/>
              </a:xfrm>
              <a:custGeom>
                <a:avLst/>
                <a:gdLst>
                  <a:gd name="connsiteX0" fmla="*/ 193153 w 324030"/>
                  <a:gd name="connsiteY0" fmla="*/ 289729 h 342346"/>
                  <a:gd name="connsiteX1" fmla="*/ 115892 w 324030"/>
                  <a:gd name="connsiteY1" fmla="*/ 275409 h 342346"/>
                  <a:gd name="connsiteX2" fmla="*/ 85254 w 324030"/>
                  <a:gd name="connsiteY2" fmla="*/ 219795 h 342346"/>
                  <a:gd name="connsiteX3" fmla="*/ 85254 w 324030"/>
                  <a:gd name="connsiteY3" fmla="*/ 198148 h 342346"/>
                  <a:gd name="connsiteX4" fmla="*/ 324030 w 324030"/>
                  <a:gd name="connsiteY4" fmla="*/ 198148 h 342346"/>
                  <a:gd name="connsiteX5" fmla="*/ 324030 w 324030"/>
                  <a:gd name="connsiteY5" fmla="*/ 146530 h 342346"/>
                  <a:gd name="connsiteX6" fmla="*/ 85254 w 324030"/>
                  <a:gd name="connsiteY6" fmla="*/ 146530 h 342346"/>
                  <a:gd name="connsiteX7" fmla="*/ 85254 w 324030"/>
                  <a:gd name="connsiteY7" fmla="*/ 122885 h 342346"/>
                  <a:gd name="connsiteX8" fmla="*/ 115892 w 324030"/>
                  <a:gd name="connsiteY8" fmla="*/ 67270 h 342346"/>
                  <a:gd name="connsiteX9" fmla="*/ 193153 w 324030"/>
                  <a:gd name="connsiteY9" fmla="*/ 52951 h 342346"/>
                  <a:gd name="connsiteX10" fmla="*/ 324030 w 324030"/>
                  <a:gd name="connsiteY10" fmla="*/ 52951 h 342346"/>
                  <a:gd name="connsiteX11" fmla="*/ 324030 w 324030"/>
                  <a:gd name="connsiteY11" fmla="*/ 0 h 342346"/>
                  <a:gd name="connsiteX12" fmla="*/ 194818 w 324030"/>
                  <a:gd name="connsiteY12" fmla="*/ 0 h 342346"/>
                  <a:gd name="connsiteX13" fmla="*/ 85254 w 324030"/>
                  <a:gd name="connsiteY13" fmla="*/ 14320 h 342346"/>
                  <a:gd name="connsiteX14" fmla="*/ 75929 w 324030"/>
                  <a:gd name="connsiteY14" fmla="*/ 17650 h 342346"/>
                  <a:gd name="connsiteX15" fmla="*/ 0 w 324030"/>
                  <a:gd name="connsiteY15" fmla="*/ 122885 h 342346"/>
                  <a:gd name="connsiteX16" fmla="*/ 0 w 324030"/>
                  <a:gd name="connsiteY16" fmla="*/ 149860 h 342346"/>
                  <a:gd name="connsiteX17" fmla="*/ 0 w 324030"/>
                  <a:gd name="connsiteY17" fmla="*/ 189823 h 342346"/>
                  <a:gd name="connsiteX18" fmla="*/ 0 w 324030"/>
                  <a:gd name="connsiteY18" fmla="*/ 219462 h 342346"/>
                  <a:gd name="connsiteX19" fmla="*/ 75929 w 324030"/>
                  <a:gd name="connsiteY19" fmla="*/ 324696 h 342346"/>
                  <a:gd name="connsiteX20" fmla="*/ 85254 w 324030"/>
                  <a:gd name="connsiteY20" fmla="*/ 328027 h 342346"/>
                  <a:gd name="connsiteX21" fmla="*/ 194818 w 324030"/>
                  <a:gd name="connsiteY21" fmla="*/ 342347 h 342346"/>
                  <a:gd name="connsiteX22" fmla="*/ 324030 w 324030"/>
                  <a:gd name="connsiteY22" fmla="*/ 342347 h 342346"/>
                  <a:gd name="connsiteX23" fmla="*/ 324030 w 324030"/>
                  <a:gd name="connsiteY23" fmla="*/ 289729 h 342346"/>
                  <a:gd name="connsiteX24" fmla="*/ 193153 w 324030"/>
                  <a:gd name="connsiteY24" fmla="*/ 289729 h 342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4030" h="342346">
                    <a:moveTo>
                      <a:pt x="193153" y="289729"/>
                    </a:moveTo>
                    <a:cubicBezTo>
                      <a:pt x="171173" y="289729"/>
                      <a:pt x="141201" y="289729"/>
                      <a:pt x="115892" y="275409"/>
                    </a:cubicBezTo>
                    <a:cubicBezTo>
                      <a:pt x="88917" y="260090"/>
                      <a:pt x="85254" y="238777"/>
                      <a:pt x="85254" y="219795"/>
                    </a:cubicBezTo>
                    <a:lnTo>
                      <a:pt x="85254" y="198148"/>
                    </a:lnTo>
                    <a:lnTo>
                      <a:pt x="324030" y="198148"/>
                    </a:lnTo>
                    <a:lnTo>
                      <a:pt x="324030" y="146530"/>
                    </a:lnTo>
                    <a:lnTo>
                      <a:pt x="85254" y="146530"/>
                    </a:lnTo>
                    <a:lnTo>
                      <a:pt x="85254" y="122885"/>
                    </a:lnTo>
                    <a:cubicBezTo>
                      <a:pt x="85254" y="103903"/>
                      <a:pt x="88917" y="82589"/>
                      <a:pt x="115892" y="67270"/>
                    </a:cubicBezTo>
                    <a:cubicBezTo>
                      <a:pt x="140868" y="52951"/>
                      <a:pt x="171173" y="52951"/>
                      <a:pt x="193153" y="52951"/>
                    </a:cubicBezTo>
                    <a:lnTo>
                      <a:pt x="324030" y="52951"/>
                    </a:lnTo>
                    <a:lnTo>
                      <a:pt x="324030" y="0"/>
                    </a:lnTo>
                    <a:lnTo>
                      <a:pt x="194818" y="0"/>
                    </a:lnTo>
                    <a:cubicBezTo>
                      <a:pt x="158518" y="0"/>
                      <a:pt x="120554" y="1998"/>
                      <a:pt x="85254" y="14320"/>
                    </a:cubicBezTo>
                    <a:cubicBezTo>
                      <a:pt x="82256" y="15319"/>
                      <a:pt x="78926" y="16318"/>
                      <a:pt x="75929" y="17650"/>
                    </a:cubicBezTo>
                    <a:cubicBezTo>
                      <a:pt x="0" y="48954"/>
                      <a:pt x="0" y="104569"/>
                      <a:pt x="0" y="122885"/>
                    </a:cubicBezTo>
                    <a:lnTo>
                      <a:pt x="0" y="149860"/>
                    </a:lnTo>
                    <a:lnTo>
                      <a:pt x="0" y="189823"/>
                    </a:lnTo>
                    <a:lnTo>
                      <a:pt x="0" y="219462"/>
                    </a:lnTo>
                    <a:cubicBezTo>
                      <a:pt x="0" y="237778"/>
                      <a:pt x="0" y="293392"/>
                      <a:pt x="75929" y="324696"/>
                    </a:cubicBezTo>
                    <a:cubicBezTo>
                      <a:pt x="78926" y="326029"/>
                      <a:pt x="81923" y="327028"/>
                      <a:pt x="85254" y="328027"/>
                    </a:cubicBezTo>
                    <a:cubicBezTo>
                      <a:pt x="120554" y="340349"/>
                      <a:pt x="158518" y="342347"/>
                      <a:pt x="194818" y="342347"/>
                    </a:cubicBezTo>
                    <a:lnTo>
                      <a:pt x="324030" y="342347"/>
                    </a:lnTo>
                    <a:lnTo>
                      <a:pt x="324030" y="289729"/>
                    </a:lnTo>
                    <a:lnTo>
                      <a:pt x="193153" y="289729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53" name="Graphic 14">
              <a:extLst>
                <a:ext uri="{FF2B5EF4-FFF2-40B4-BE49-F238E27FC236}">
                  <a16:creationId xmlns:a16="http://schemas.microsoft.com/office/drawing/2014/main" id="{B5D55DAE-7228-CF16-364C-492510F476C4}"/>
                </a:ext>
              </a:extLst>
            </p:cNvPr>
            <p:cNvGrpSpPr/>
            <p:nvPr/>
          </p:nvGrpSpPr>
          <p:grpSpPr>
            <a:xfrm>
              <a:off x="7728536" y="771476"/>
              <a:ext cx="569762" cy="376980"/>
              <a:chOff x="7728536" y="771476"/>
              <a:chExt cx="569762" cy="376980"/>
            </a:xfrm>
            <a:solidFill>
              <a:srgbClr val="F2F2F3"/>
            </a:solidFill>
          </p:grpSpPr>
          <p:sp>
            <p:nvSpPr>
              <p:cNvPr id="56" name="Freeform: Shape 17">
                <a:extLst>
                  <a:ext uri="{FF2B5EF4-FFF2-40B4-BE49-F238E27FC236}">
                    <a16:creationId xmlns:a16="http://schemas.microsoft.com/office/drawing/2014/main" id="{1CA9E664-3D33-585C-65C7-45D951C351E4}"/>
                  </a:ext>
                </a:extLst>
              </p:cNvPr>
              <p:cNvSpPr/>
              <p:nvPr/>
            </p:nvSpPr>
            <p:spPr>
              <a:xfrm>
                <a:off x="7728536" y="771476"/>
                <a:ext cx="425188" cy="376980"/>
              </a:xfrm>
              <a:custGeom>
                <a:avLst/>
                <a:gdLst>
                  <a:gd name="connsiteX0" fmla="*/ 331610 w 425188"/>
                  <a:gd name="connsiteY0" fmla="*/ 289729 h 376980"/>
                  <a:gd name="connsiteX1" fmla="*/ 241361 w 425188"/>
                  <a:gd name="connsiteY1" fmla="*/ 340348 h 376980"/>
                  <a:gd name="connsiteX2" fmla="*/ 205061 w 425188"/>
                  <a:gd name="connsiteY2" fmla="*/ 335353 h 376980"/>
                  <a:gd name="connsiteX3" fmla="*/ 37218 w 425188"/>
                  <a:gd name="connsiteY3" fmla="*/ 169508 h 376980"/>
                  <a:gd name="connsiteX4" fmla="*/ 33222 w 425188"/>
                  <a:gd name="connsiteY4" fmla="*/ 161183 h 376980"/>
                  <a:gd name="connsiteX5" fmla="*/ 39883 w 425188"/>
                  <a:gd name="connsiteY5" fmla="*/ 154522 h 376980"/>
                  <a:gd name="connsiteX6" fmla="*/ 296976 w 425188"/>
                  <a:gd name="connsiteY6" fmla="*/ 36299 h 376980"/>
                  <a:gd name="connsiteX7" fmla="*/ 314959 w 425188"/>
                  <a:gd name="connsiteY7" fmla="*/ 32969 h 376980"/>
                  <a:gd name="connsiteX8" fmla="*/ 341600 w 425188"/>
                  <a:gd name="connsiteY8" fmla="*/ 39963 h 376980"/>
                  <a:gd name="connsiteX9" fmla="*/ 400878 w 425188"/>
                  <a:gd name="connsiteY9" fmla="*/ 79592 h 376980"/>
                  <a:gd name="connsiteX10" fmla="*/ 425189 w 425188"/>
                  <a:gd name="connsiteY10" fmla="*/ 55948 h 376980"/>
                  <a:gd name="connsiteX11" fmla="*/ 359584 w 425188"/>
                  <a:gd name="connsiteY11" fmla="*/ 12322 h 376980"/>
                  <a:gd name="connsiteX12" fmla="*/ 314626 w 425188"/>
                  <a:gd name="connsiteY12" fmla="*/ 0 h 376980"/>
                  <a:gd name="connsiteX13" fmla="*/ 282989 w 425188"/>
                  <a:gd name="connsiteY13" fmla="*/ 6327 h 376980"/>
                  <a:gd name="connsiteX14" fmla="*/ 25896 w 425188"/>
                  <a:gd name="connsiteY14" fmla="*/ 124550 h 376980"/>
                  <a:gd name="connsiteX15" fmla="*/ 586 w 425188"/>
                  <a:gd name="connsiteY15" fmla="*/ 155521 h 376980"/>
                  <a:gd name="connsiteX16" fmla="*/ 13907 w 425188"/>
                  <a:gd name="connsiteY16" fmla="*/ 193486 h 376980"/>
                  <a:gd name="connsiteX17" fmla="*/ 181750 w 425188"/>
                  <a:gd name="connsiteY17" fmla="*/ 359331 h 376980"/>
                  <a:gd name="connsiteX18" fmla="*/ 227374 w 425188"/>
                  <a:gd name="connsiteY18" fmla="*/ 376981 h 376980"/>
                  <a:gd name="connsiteX19" fmla="*/ 257679 w 425188"/>
                  <a:gd name="connsiteY19" fmla="*/ 369321 h 376980"/>
                  <a:gd name="connsiteX20" fmla="*/ 357586 w 425188"/>
                  <a:gd name="connsiteY20" fmla="*/ 313374 h 376980"/>
                  <a:gd name="connsiteX21" fmla="*/ 331610 w 425188"/>
                  <a:gd name="connsiteY21" fmla="*/ 289729 h 37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25188" h="376980">
                    <a:moveTo>
                      <a:pt x="331610" y="289729"/>
                    </a:moveTo>
                    <a:lnTo>
                      <a:pt x="241361" y="340348"/>
                    </a:lnTo>
                    <a:cubicBezTo>
                      <a:pt x="231370" y="346010"/>
                      <a:pt x="213387" y="343679"/>
                      <a:pt x="205061" y="335353"/>
                    </a:cubicBezTo>
                    <a:lnTo>
                      <a:pt x="37218" y="169508"/>
                    </a:lnTo>
                    <a:cubicBezTo>
                      <a:pt x="35553" y="167843"/>
                      <a:pt x="32556" y="164513"/>
                      <a:pt x="33222" y="161183"/>
                    </a:cubicBezTo>
                    <a:cubicBezTo>
                      <a:pt x="33888" y="157852"/>
                      <a:pt x="37551" y="155521"/>
                      <a:pt x="39883" y="154522"/>
                    </a:cubicBezTo>
                    <a:lnTo>
                      <a:pt x="296976" y="36299"/>
                    </a:lnTo>
                    <a:cubicBezTo>
                      <a:pt x="301638" y="34301"/>
                      <a:pt x="307965" y="32969"/>
                      <a:pt x="314959" y="32969"/>
                    </a:cubicBezTo>
                    <a:cubicBezTo>
                      <a:pt x="325282" y="32969"/>
                      <a:pt x="334940" y="35633"/>
                      <a:pt x="341600" y="39963"/>
                    </a:cubicBezTo>
                    <a:lnTo>
                      <a:pt x="400878" y="79592"/>
                    </a:lnTo>
                    <a:cubicBezTo>
                      <a:pt x="410203" y="72266"/>
                      <a:pt x="418196" y="64273"/>
                      <a:pt x="425189" y="55948"/>
                    </a:cubicBezTo>
                    <a:lnTo>
                      <a:pt x="359584" y="12322"/>
                    </a:lnTo>
                    <a:cubicBezTo>
                      <a:pt x="347595" y="4329"/>
                      <a:pt x="331610" y="0"/>
                      <a:pt x="314626" y="0"/>
                    </a:cubicBezTo>
                    <a:cubicBezTo>
                      <a:pt x="302970" y="0"/>
                      <a:pt x="291980" y="1998"/>
                      <a:pt x="282989" y="6327"/>
                    </a:cubicBezTo>
                    <a:lnTo>
                      <a:pt x="25896" y="124550"/>
                    </a:lnTo>
                    <a:cubicBezTo>
                      <a:pt x="12242" y="130878"/>
                      <a:pt x="2917" y="142200"/>
                      <a:pt x="586" y="155521"/>
                    </a:cubicBezTo>
                    <a:cubicBezTo>
                      <a:pt x="-1745" y="168842"/>
                      <a:pt x="2917" y="182829"/>
                      <a:pt x="13907" y="193486"/>
                    </a:cubicBezTo>
                    <a:lnTo>
                      <a:pt x="181750" y="359331"/>
                    </a:lnTo>
                    <a:cubicBezTo>
                      <a:pt x="193073" y="370320"/>
                      <a:pt x="210057" y="376981"/>
                      <a:pt x="227374" y="376981"/>
                    </a:cubicBezTo>
                    <a:cubicBezTo>
                      <a:pt x="238364" y="376981"/>
                      <a:pt x="248687" y="374317"/>
                      <a:pt x="257679" y="369321"/>
                    </a:cubicBezTo>
                    <a:lnTo>
                      <a:pt x="357586" y="313374"/>
                    </a:lnTo>
                    <a:cubicBezTo>
                      <a:pt x="349593" y="305381"/>
                      <a:pt x="340934" y="297389"/>
                      <a:pt x="331610" y="289729"/>
                    </a:cubicBez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7" name="Freeform: Shape 18">
                <a:extLst>
                  <a:ext uri="{FF2B5EF4-FFF2-40B4-BE49-F238E27FC236}">
                    <a16:creationId xmlns:a16="http://schemas.microsoft.com/office/drawing/2014/main" id="{E2AA87DD-ACC9-AA84-678F-0EDCFA80872A}"/>
                  </a:ext>
                </a:extLst>
              </p:cNvPr>
              <p:cNvSpPr/>
              <p:nvPr/>
            </p:nvSpPr>
            <p:spPr>
              <a:xfrm>
                <a:off x="8189691" y="893030"/>
                <a:ext cx="108606" cy="114892"/>
              </a:xfrm>
              <a:custGeom>
                <a:avLst/>
                <a:gdLst>
                  <a:gd name="connsiteX0" fmla="*/ 70268 w 108606"/>
                  <a:gd name="connsiteY0" fmla="*/ 45291 h 114892"/>
                  <a:gd name="connsiteX1" fmla="*/ 75263 w 108606"/>
                  <a:gd name="connsiteY1" fmla="*/ 50952 h 114892"/>
                  <a:gd name="connsiteX2" fmla="*/ 69935 w 108606"/>
                  <a:gd name="connsiteY2" fmla="*/ 56281 h 114892"/>
                  <a:gd name="connsiteX3" fmla="*/ 0 w 108606"/>
                  <a:gd name="connsiteY3" fmla="*/ 95244 h 114892"/>
                  <a:gd name="connsiteX4" fmla="*/ 32969 w 108606"/>
                  <a:gd name="connsiteY4" fmla="*/ 114893 h 114892"/>
                  <a:gd name="connsiteX5" fmla="*/ 86253 w 108606"/>
                  <a:gd name="connsiteY5" fmla="*/ 85254 h 114892"/>
                  <a:gd name="connsiteX6" fmla="*/ 108565 w 108606"/>
                  <a:gd name="connsiteY6" fmla="*/ 51951 h 114892"/>
                  <a:gd name="connsiteX7" fmla="*/ 88917 w 108606"/>
                  <a:gd name="connsiteY7" fmla="*/ 17317 h 114892"/>
                  <a:gd name="connsiteX8" fmla="*/ 62941 w 108606"/>
                  <a:gd name="connsiteY8" fmla="*/ 0 h 114892"/>
                  <a:gd name="connsiteX9" fmla="*/ 30638 w 108606"/>
                  <a:gd name="connsiteY9" fmla="*/ 18316 h 114892"/>
                  <a:gd name="connsiteX10" fmla="*/ 70268 w 108606"/>
                  <a:gd name="connsiteY10" fmla="*/ 45291 h 11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606" h="114892">
                    <a:moveTo>
                      <a:pt x="70268" y="45291"/>
                    </a:moveTo>
                    <a:cubicBezTo>
                      <a:pt x="73598" y="47622"/>
                      <a:pt x="75263" y="49953"/>
                      <a:pt x="75263" y="50952"/>
                    </a:cubicBezTo>
                    <a:cubicBezTo>
                      <a:pt x="75263" y="52284"/>
                      <a:pt x="73598" y="54283"/>
                      <a:pt x="69935" y="56281"/>
                    </a:cubicBezTo>
                    <a:lnTo>
                      <a:pt x="0" y="95244"/>
                    </a:lnTo>
                    <a:cubicBezTo>
                      <a:pt x="11656" y="100906"/>
                      <a:pt x="22645" y="107566"/>
                      <a:pt x="32969" y="114893"/>
                    </a:cubicBezTo>
                    <a:lnTo>
                      <a:pt x="86253" y="85254"/>
                    </a:lnTo>
                    <a:cubicBezTo>
                      <a:pt x="99907" y="77594"/>
                      <a:pt x="108232" y="65605"/>
                      <a:pt x="108565" y="51951"/>
                    </a:cubicBezTo>
                    <a:cubicBezTo>
                      <a:pt x="109231" y="38631"/>
                      <a:pt x="101905" y="25976"/>
                      <a:pt x="88917" y="17317"/>
                    </a:cubicBezTo>
                    <a:lnTo>
                      <a:pt x="62941" y="0"/>
                    </a:lnTo>
                    <a:cubicBezTo>
                      <a:pt x="52617" y="7660"/>
                      <a:pt x="41628" y="13654"/>
                      <a:pt x="30638" y="18316"/>
                    </a:cubicBezTo>
                    <a:lnTo>
                      <a:pt x="70268" y="45291"/>
                    </a:lnTo>
                    <a:close/>
                  </a:path>
                </a:pathLst>
              </a:custGeom>
              <a:solidFill>
                <a:srgbClr val="F2F2F3"/>
              </a:solidFill>
              <a:ln w="33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54" name="Freeform: Shape 15">
              <a:extLst>
                <a:ext uri="{FF2B5EF4-FFF2-40B4-BE49-F238E27FC236}">
                  <a16:creationId xmlns:a16="http://schemas.microsoft.com/office/drawing/2014/main" id="{1C69AB3E-E33E-170F-0710-9ADEA617BB25}"/>
                </a:ext>
              </a:extLst>
            </p:cNvPr>
            <p:cNvSpPr/>
            <p:nvPr/>
          </p:nvSpPr>
          <p:spPr>
            <a:xfrm>
              <a:off x="8082791" y="711200"/>
              <a:ext cx="214093" cy="193604"/>
            </a:xfrm>
            <a:custGeom>
              <a:avLst/>
              <a:gdLst>
                <a:gd name="connsiteX0" fmla="*/ 0 w 214093"/>
                <a:gd name="connsiteY0" fmla="*/ 193153 h 193604"/>
                <a:gd name="connsiteX1" fmla="*/ 213800 w 214093"/>
                <a:gd name="connsiteY1" fmla="*/ 0 h 193604"/>
                <a:gd name="connsiteX2" fmla="*/ 140868 w 214093"/>
                <a:gd name="connsiteY2" fmla="*/ 999 h 193604"/>
                <a:gd name="connsiteX3" fmla="*/ 0 w 214093"/>
                <a:gd name="connsiteY3" fmla="*/ 193153 h 19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093" h="193604">
                  <a:moveTo>
                    <a:pt x="0" y="193153"/>
                  </a:moveTo>
                  <a:cubicBezTo>
                    <a:pt x="64606" y="193819"/>
                    <a:pt x="221793" y="208472"/>
                    <a:pt x="213800" y="0"/>
                  </a:cubicBezTo>
                  <a:lnTo>
                    <a:pt x="140868" y="999"/>
                  </a:lnTo>
                  <a:cubicBezTo>
                    <a:pt x="140868" y="-666"/>
                    <a:pt x="143532" y="147862"/>
                    <a:pt x="0" y="193153"/>
                  </a:cubicBezTo>
                  <a:close/>
                </a:path>
              </a:pathLst>
            </a:custGeom>
            <a:solidFill>
              <a:srgbClr val="FAC649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5" name="Freeform: Shape 16">
              <a:extLst>
                <a:ext uri="{FF2B5EF4-FFF2-40B4-BE49-F238E27FC236}">
                  <a16:creationId xmlns:a16="http://schemas.microsoft.com/office/drawing/2014/main" id="{0E0CE740-9A32-99ED-C6D9-E910A2171BEA}"/>
                </a:ext>
              </a:extLst>
            </p:cNvPr>
            <p:cNvSpPr/>
            <p:nvPr/>
          </p:nvSpPr>
          <p:spPr>
            <a:xfrm>
              <a:off x="7980553" y="985056"/>
              <a:ext cx="309988" cy="273964"/>
            </a:xfrm>
            <a:custGeom>
              <a:avLst/>
              <a:gdLst>
                <a:gd name="connsiteX0" fmla="*/ 0 w 309988"/>
                <a:gd name="connsiteY0" fmla="*/ 4217 h 273964"/>
                <a:gd name="connsiteX1" fmla="*/ 309377 w 309988"/>
                <a:gd name="connsiteY1" fmla="*/ 273964 h 273964"/>
                <a:gd name="connsiteX2" fmla="*/ 194818 w 309988"/>
                <a:gd name="connsiteY2" fmla="*/ 272299 h 273964"/>
                <a:gd name="connsiteX3" fmla="*/ 0 w 309988"/>
                <a:gd name="connsiteY3" fmla="*/ 4217 h 27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988" h="273964">
                  <a:moveTo>
                    <a:pt x="0" y="4217"/>
                  </a:moveTo>
                  <a:cubicBezTo>
                    <a:pt x="34967" y="1219"/>
                    <a:pt x="325029" y="-46736"/>
                    <a:pt x="309377" y="273964"/>
                  </a:cubicBezTo>
                  <a:lnTo>
                    <a:pt x="194818" y="272299"/>
                  </a:lnTo>
                  <a:cubicBezTo>
                    <a:pt x="194818" y="272299"/>
                    <a:pt x="213800" y="83143"/>
                    <a:pt x="0" y="4217"/>
                  </a:cubicBezTo>
                  <a:close/>
                </a:path>
              </a:pathLst>
            </a:custGeom>
            <a:solidFill>
              <a:srgbClr val="FAC649"/>
            </a:solidFill>
            <a:ln w="33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18FBAA1C-6C42-E16E-9A7B-A8B2DF9B7136}"/>
              </a:ext>
            </a:extLst>
          </p:cNvPr>
          <p:cNvCxnSpPr>
            <a:cxnSpLocks/>
          </p:cNvCxnSpPr>
          <p:nvPr userDrawn="1"/>
        </p:nvCxnSpPr>
        <p:spPr>
          <a:xfrm flipH="1">
            <a:off x="339848" y="6543227"/>
            <a:ext cx="10329501" cy="0"/>
          </a:xfrm>
          <a:prstGeom prst="line">
            <a:avLst/>
          </a:prstGeom>
          <a:ln w="1905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du numéro de diapositive 7">
            <a:extLst>
              <a:ext uri="{FF2B5EF4-FFF2-40B4-BE49-F238E27FC236}">
                <a16:creationId xmlns:a16="http://schemas.microsoft.com/office/drawing/2014/main" id="{98F8317A-1324-989C-CCAD-0C05C1771245}"/>
              </a:ext>
            </a:extLst>
          </p:cNvPr>
          <p:cNvSpPr txBox="1">
            <a:spLocks/>
          </p:cNvSpPr>
          <p:nvPr userDrawn="1"/>
        </p:nvSpPr>
        <p:spPr>
          <a:xfrm>
            <a:off x="11372913" y="268693"/>
            <a:ext cx="581737" cy="342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Co Headline" panose="020B0603060202020204" pitchFamily="34" charset="0"/>
                <a:ea typeface="+mn-ea"/>
                <a:cs typeface="Co Headline" panose="020B060306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72FD09-1C36-EC48-8EF0-4323CF1A1505}" type="slidenum">
              <a:rPr lang="fr-FR" sz="1100" b="0" smtClean="0"/>
              <a:pPr/>
              <a:t>‹N°›</a:t>
            </a:fld>
            <a:endParaRPr lang="fr-FR" sz="1200" b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13F3C93-C5CB-68B1-5148-277BF349C639}"/>
              </a:ext>
            </a:extLst>
          </p:cNvPr>
          <p:cNvCxnSpPr/>
          <p:nvPr userDrawn="1"/>
        </p:nvCxnSpPr>
        <p:spPr>
          <a:xfrm>
            <a:off x="11624317" y="360218"/>
            <a:ext cx="0" cy="164154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5E456474-FBFB-1516-E964-8ABC4A6A672C}"/>
              </a:ext>
            </a:extLst>
          </p:cNvPr>
          <p:cNvSpPr txBox="1"/>
          <p:nvPr userDrawn="1"/>
        </p:nvSpPr>
        <p:spPr>
          <a:xfrm>
            <a:off x="9543224" y="308167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err="1">
                <a:solidFill>
                  <a:schemeClr val="tx1"/>
                </a:solidFill>
                <a:latin typeface="Futura Std Book" panose="020B0502020204020303" pitchFamily="34" charset="77"/>
              </a:rPr>
              <a:t>Confidential</a:t>
            </a:r>
            <a:endParaRPr lang="fr-FR" sz="1100">
              <a:solidFill>
                <a:schemeClr val="tx1"/>
              </a:solidFill>
              <a:latin typeface="Futura Std Book" panose="020B0502020204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164433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6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2"/>
          </a:solidFill>
          <a:latin typeface="Co Headline" panose="020B0603060202020204" pitchFamily="34" charset="0"/>
          <a:ea typeface="+mj-ea"/>
          <a:cs typeface="Co Headline" panose="020B0603060202020204" pitchFamily="34" charset="0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Futura Std Book" panose="020B0502020204020303" pitchFamily="34" charset="77"/>
          <a:ea typeface="+mn-ea"/>
          <a:cs typeface="Arial" panose="020B0604020202020204" pitchFamily="34" charset="0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Futura Std Book" panose="020B0502020204020303" pitchFamily="34" charset="77"/>
          <a:ea typeface="+mn-ea"/>
          <a:cs typeface="Arial" panose="020B0604020202020204" pitchFamily="34" charset="0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Futura Std Book" panose="020B0502020204020303" pitchFamily="34" charset="77"/>
          <a:ea typeface="+mn-ea"/>
          <a:cs typeface="Arial" panose="020B0604020202020204" pitchFamily="34" charset="0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Futura Std Book" panose="020B0502020204020303" pitchFamily="34" charset="77"/>
          <a:ea typeface="+mn-ea"/>
          <a:cs typeface="Arial" panose="020B0604020202020204" pitchFamily="34" charset="0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Futura Std Book" panose="020B0502020204020303" pitchFamily="34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6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aphic 5">
            <a:extLst>
              <a:ext uri="{FF2B5EF4-FFF2-40B4-BE49-F238E27FC236}">
                <a16:creationId xmlns:a16="http://schemas.microsoft.com/office/drawing/2014/main" id="{21EECBA7-45B5-0C78-D678-E77691447A55}"/>
              </a:ext>
            </a:extLst>
          </p:cNvPr>
          <p:cNvGrpSpPr/>
          <p:nvPr userDrawn="1"/>
        </p:nvGrpSpPr>
        <p:grpSpPr>
          <a:xfrm>
            <a:off x="10756964" y="6382370"/>
            <a:ext cx="1103676" cy="200048"/>
            <a:chOff x="320551" y="6434866"/>
            <a:chExt cx="878453" cy="159225"/>
          </a:xfrm>
        </p:grpSpPr>
        <p:grpSp>
          <p:nvGrpSpPr>
            <p:cNvPr id="44" name="Graphic 5">
              <a:extLst>
                <a:ext uri="{FF2B5EF4-FFF2-40B4-BE49-F238E27FC236}">
                  <a16:creationId xmlns:a16="http://schemas.microsoft.com/office/drawing/2014/main" id="{B42BDE43-ED29-3499-677B-108EA6E2266E}"/>
                </a:ext>
              </a:extLst>
            </p:cNvPr>
            <p:cNvGrpSpPr/>
            <p:nvPr/>
          </p:nvGrpSpPr>
          <p:grpSpPr>
            <a:xfrm>
              <a:off x="635653" y="6548632"/>
              <a:ext cx="555192" cy="45459"/>
              <a:chOff x="635653" y="6548632"/>
              <a:chExt cx="555192" cy="45459"/>
            </a:xfrm>
            <a:solidFill>
              <a:srgbClr val="4C5E6D"/>
            </a:solidFill>
          </p:grpSpPr>
          <p:sp>
            <p:nvSpPr>
              <p:cNvPr id="93" name="Freeform: Shape 4">
                <a:extLst>
                  <a:ext uri="{FF2B5EF4-FFF2-40B4-BE49-F238E27FC236}">
                    <a16:creationId xmlns:a16="http://schemas.microsoft.com/office/drawing/2014/main" id="{1D82C572-95CA-F2E5-7738-813132D63F18}"/>
                  </a:ext>
                </a:extLst>
              </p:cNvPr>
              <p:cNvSpPr/>
              <p:nvPr/>
            </p:nvSpPr>
            <p:spPr>
              <a:xfrm>
                <a:off x="635653" y="6550147"/>
                <a:ext cx="33570" cy="33803"/>
              </a:xfrm>
              <a:custGeom>
                <a:avLst/>
                <a:gdLst>
                  <a:gd name="connsiteX0" fmla="*/ 0 w 33570"/>
                  <a:gd name="connsiteY0" fmla="*/ 33570 h 33803"/>
                  <a:gd name="connsiteX1" fmla="*/ 2564 w 33570"/>
                  <a:gd name="connsiteY1" fmla="*/ 26693 h 33803"/>
                  <a:gd name="connsiteX2" fmla="*/ 5595 w 33570"/>
                  <a:gd name="connsiteY2" fmla="*/ 19116 h 33803"/>
                  <a:gd name="connsiteX3" fmla="*/ 8859 w 33570"/>
                  <a:gd name="connsiteY3" fmla="*/ 11190 h 33803"/>
                  <a:gd name="connsiteX4" fmla="*/ 12239 w 33570"/>
                  <a:gd name="connsiteY4" fmla="*/ 3380 h 33803"/>
                  <a:gd name="connsiteX5" fmla="*/ 14104 w 33570"/>
                  <a:gd name="connsiteY5" fmla="*/ 699 h 33803"/>
                  <a:gd name="connsiteX6" fmla="*/ 16785 w 33570"/>
                  <a:gd name="connsiteY6" fmla="*/ 0 h 33803"/>
                  <a:gd name="connsiteX7" fmla="*/ 17951 w 33570"/>
                  <a:gd name="connsiteY7" fmla="*/ 117 h 33803"/>
                  <a:gd name="connsiteX8" fmla="*/ 19000 w 33570"/>
                  <a:gd name="connsiteY8" fmla="*/ 466 h 33803"/>
                  <a:gd name="connsiteX9" fmla="*/ 19699 w 33570"/>
                  <a:gd name="connsiteY9" fmla="*/ 816 h 33803"/>
                  <a:gd name="connsiteX10" fmla="*/ 20049 w 33570"/>
                  <a:gd name="connsiteY10" fmla="*/ 1049 h 33803"/>
                  <a:gd name="connsiteX11" fmla="*/ 22031 w 33570"/>
                  <a:gd name="connsiteY11" fmla="*/ 5012 h 33803"/>
                  <a:gd name="connsiteX12" fmla="*/ 24595 w 33570"/>
                  <a:gd name="connsiteY12" fmla="*/ 10957 h 33803"/>
                  <a:gd name="connsiteX13" fmla="*/ 27392 w 33570"/>
                  <a:gd name="connsiteY13" fmla="*/ 17834 h 33803"/>
                  <a:gd name="connsiteX14" fmla="*/ 30073 w 33570"/>
                  <a:gd name="connsiteY14" fmla="*/ 24595 h 33803"/>
                  <a:gd name="connsiteX15" fmla="*/ 32288 w 33570"/>
                  <a:gd name="connsiteY15" fmla="*/ 30190 h 33803"/>
                  <a:gd name="connsiteX16" fmla="*/ 33570 w 33570"/>
                  <a:gd name="connsiteY16" fmla="*/ 33687 h 33803"/>
                  <a:gd name="connsiteX17" fmla="*/ 27626 w 33570"/>
                  <a:gd name="connsiteY17" fmla="*/ 33687 h 33803"/>
                  <a:gd name="connsiteX18" fmla="*/ 27043 w 33570"/>
                  <a:gd name="connsiteY18" fmla="*/ 32055 h 33803"/>
                  <a:gd name="connsiteX19" fmla="*/ 26227 w 33570"/>
                  <a:gd name="connsiteY19" fmla="*/ 29840 h 33803"/>
                  <a:gd name="connsiteX20" fmla="*/ 25294 w 33570"/>
                  <a:gd name="connsiteY20" fmla="*/ 27392 h 33803"/>
                  <a:gd name="connsiteX21" fmla="*/ 24478 w 33570"/>
                  <a:gd name="connsiteY21" fmla="*/ 25178 h 33803"/>
                  <a:gd name="connsiteX22" fmla="*/ 8859 w 33570"/>
                  <a:gd name="connsiteY22" fmla="*/ 25178 h 33803"/>
                  <a:gd name="connsiteX23" fmla="*/ 6994 w 33570"/>
                  <a:gd name="connsiteY23" fmla="*/ 30073 h 33803"/>
                  <a:gd name="connsiteX24" fmla="*/ 5712 w 33570"/>
                  <a:gd name="connsiteY24" fmla="*/ 33803 h 33803"/>
                  <a:gd name="connsiteX25" fmla="*/ 0 w 33570"/>
                  <a:gd name="connsiteY25" fmla="*/ 33803 h 33803"/>
                  <a:gd name="connsiteX26" fmla="*/ 22613 w 33570"/>
                  <a:gd name="connsiteY26" fmla="*/ 20049 h 33803"/>
                  <a:gd name="connsiteX27" fmla="*/ 21098 w 33570"/>
                  <a:gd name="connsiteY27" fmla="*/ 16202 h 33803"/>
                  <a:gd name="connsiteX28" fmla="*/ 19466 w 33570"/>
                  <a:gd name="connsiteY28" fmla="*/ 12006 h 33803"/>
                  <a:gd name="connsiteX29" fmla="*/ 17951 w 33570"/>
                  <a:gd name="connsiteY29" fmla="*/ 8276 h 33803"/>
                  <a:gd name="connsiteX30" fmla="*/ 16785 w 33570"/>
                  <a:gd name="connsiteY30" fmla="*/ 5712 h 33803"/>
                  <a:gd name="connsiteX31" fmla="*/ 15386 w 33570"/>
                  <a:gd name="connsiteY31" fmla="*/ 8742 h 33803"/>
                  <a:gd name="connsiteX32" fmla="*/ 13871 w 33570"/>
                  <a:gd name="connsiteY32" fmla="*/ 12356 h 33803"/>
                  <a:gd name="connsiteX33" fmla="*/ 12239 w 33570"/>
                  <a:gd name="connsiteY33" fmla="*/ 16202 h 33803"/>
                  <a:gd name="connsiteX34" fmla="*/ 10724 w 33570"/>
                  <a:gd name="connsiteY34" fmla="*/ 20049 h 33803"/>
                  <a:gd name="connsiteX35" fmla="*/ 22613 w 33570"/>
                  <a:gd name="connsiteY35" fmla="*/ 20049 h 3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3570" h="33803">
                    <a:moveTo>
                      <a:pt x="0" y="33570"/>
                    </a:moveTo>
                    <a:cubicBezTo>
                      <a:pt x="816" y="31472"/>
                      <a:pt x="1632" y="29141"/>
                      <a:pt x="2564" y="26693"/>
                    </a:cubicBezTo>
                    <a:cubicBezTo>
                      <a:pt x="3497" y="24245"/>
                      <a:pt x="4546" y="21681"/>
                      <a:pt x="5595" y="19116"/>
                    </a:cubicBezTo>
                    <a:cubicBezTo>
                      <a:pt x="6644" y="16552"/>
                      <a:pt x="7810" y="13871"/>
                      <a:pt x="8859" y="11190"/>
                    </a:cubicBezTo>
                    <a:cubicBezTo>
                      <a:pt x="10024" y="8509"/>
                      <a:pt x="11074" y="5945"/>
                      <a:pt x="12239" y="3380"/>
                    </a:cubicBezTo>
                    <a:cubicBezTo>
                      <a:pt x="12822" y="2098"/>
                      <a:pt x="13405" y="1166"/>
                      <a:pt x="14104" y="699"/>
                    </a:cubicBezTo>
                    <a:cubicBezTo>
                      <a:pt x="14804" y="233"/>
                      <a:pt x="15736" y="0"/>
                      <a:pt x="16785" y="0"/>
                    </a:cubicBezTo>
                    <a:cubicBezTo>
                      <a:pt x="17135" y="0"/>
                      <a:pt x="17601" y="0"/>
                      <a:pt x="17951" y="117"/>
                    </a:cubicBezTo>
                    <a:cubicBezTo>
                      <a:pt x="18300" y="233"/>
                      <a:pt x="18650" y="350"/>
                      <a:pt x="19000" y="466"/>
                    </a:cubicBezTo>
                    <a:cubicBezTo>
                      <a:pt x="19350" y="583"/>
                      <a:pt x="19583" y="699"/>
                      <a:pt x="19699" y="816"/>
                    </a:cubicBezTo>
                    <a:cubicBezTo>
                      <a:pt x="19932" y="933"/>
                      <a:pt x="20049" y="1049"/>
                      <a:pt x="20049" y="1049"/>
                    </a:cubicBezTo>
                    <a:cubicBezTo>
                      <a:pt x="20515" y="1982"/>
                      <a:pt x="21215" y="3264"/>
                      <a:pt x="22031" y="5012"/>
                    </a:cubicBezTo>
                    <a:cubicBezTo>
                      <a:pt x="22846" y="6761"/>
                      <a:pt x="23662" y="8742"/>
                      <a:pt x="24595" y="10957"/>
                    </a:cubicBezTo>
                    <a:cubicBezTo>
                      <a:pt x="25527" y="13172"/>
                      <a:pt x="26460" y="15386"/>
                      <a:pt x="27392" y="17834"/>
                    </a:cubicBezTo>
                    <a:cubicBezTo>
                      <a:pt x="28325" y="20165"/>
                      <a:pt x="29257" y="22497"/>
                      <a:pt x="30073" y="24595"/>
                    </a:cubicBezTo>
                    <a:cubicBezTo>
                      <a:pt x="30889" y="26693"/>
                      <a:pt x="31589" y="28558"/>
                      <a:pt x="32288" y="30190"/>
                    </a:cubicBezTo>
                    <a:cubicBezTo>
                      <a:pt x="32871" y="31822"/>
                      <a:pt x="33337" y="32987"/>
                      <a:pt x="33570" y="33687"/>
                    </a:cubicBezTo>
                    <a:lnTo>
                      <a:pt x="27626" y="33687"/>
                    </a:lnTo>
                    <a:cubicBezTo>
                      <a:pt x="27509" y="33337"/>
                      <a:pt x="27276" y="32754"/>
                      <a:pt x="27043" y="32055"/>
                    </a:cubicBezTo>
                    <a:cubicBezTo>
                      <a:pt x="26810" y="31356"/>
                      <a:pt x="26576" y="30540"/>
                      <a:pt x="26227" y="29840"/>
                    </a:cubicBezTo>
                    <a:cubicBezTo>
                      <a:pt x="25877" y="29024"/>
                      <a:pt x="25644" y="28208"/>
                      <a:pt x="25294" y="27392"/>
                    </a:cubicBezTo>
                    <a:cubicBezTo>
                      <a:pt x="24945" y="26576"/>
                      <a:pt x="24711" y="25877"/>
                      <a:pt x="24478" y="25178"/>
                    </a:cubicBezTo>
                    <a:lnTo>
                      <a:pt x="8859" y="25178"/>
                    </a:lnTo>
                    <a:cubicBezTo>
                      <a:pt x="8159" y="26926"/>
                      <a:pt x="7577" y="28558"/>
                      <a:pt x="6994" y="30073"/>
                    </a:cubicBezTo>
                    <a:cubicBezTo>
                      <a:pt x="6411" y="31589"/>
                      <a:pt x="6061" y="32754"/>
                      <a:pt x="5712" y="33803"/>
                    </a:cubicBezTo>
                    <a:lnTo>
                      <a:pt x="0" y="33803"/>
                    </a:lnTo>
                    <a:close/>
                    <a:moveTo>
                      <a:pt x="22613" y="20049"/>
                    </a:moveTo>
                    <a:cubicBezTo>
                      <a:pt x="22147" y="18883"/>
                      <a:pt x="21681" y="17601"/>
                      <a:pt x="21098" y="16202"/>
                    </a:cubicBezTo>
                    <a:cubicBezTo>
                      <a:pt x="20515" y="14804"/>
                      <a:pt x="19932" y="13405"/>
                      <a:pt x="19466" y="12006"/>
                    </a:cubicBezTo>
                    <a:cubicBezTo>
                      <a:pt x="18883" y="10607"/>
                      <a:pt x="18417" y="9442"/>
                      <a:pt x="17951" y="8276"/>
                    </a:cubicBezTo>
                    <a:cubicBezTo>
                      <a:pt x="17485" y="7110"/>
                      <a:pt x="17135" y="6294"/>
                      <a:pt x="16785" y="5712"/>
                    </a:cubicBezTo>
                    <a:cubicBezTo>
                      <a:pt x="16435" y="6644"/>
                      <a:pt x="15969" y="7577"/>
                      <a:pt x="15386" y="8742"/>
                    </a:cubicBezTo>
                    <a:cubicBezTo>
                      <a:pt x="14920" y="9908"/>
                      <a:pt x="14337" y="11074"/>
                      <a:pt x="13871" y="12356"/>
                    </a:cubicBezTo>
                    <a:cubicBezTo>
                      <a:pt x="13288" y="13638"/>
                      <a:pt x="12822" y="14920"/>
                      <a:pt x="12239" y="16202"/>
                    </a:cubicBezTo>
                    <a:cubicBezTo>
                      <a:pt x="11656" y="17485"/>
                      <a:pt x="11190" y="18767"/>
                      <a:pt x="10724" y="20049"/>
                    </a:cubicBezTo>
                    <a:lnTo>
                      <a:pt x="22613" y="20049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4" name="Freeform: Shape 6">
                <a:extLst>
                  <a:ext uri="{FF2B5EF4-FFF2-40B4-BE49-F238E27FC236}">
                    <a16:creationId xmlns:a16="http://schemas.microsoft.com/office/drawing/2014/main" id="{9AB996C3-1335-F400-CDFE-B86C5820F92E}"/>
                  </a:ext>
                </a:extLst>
              </p:cNvPr>
              <p:cNvSpPr/>
              <p:nvPr/>
            </p:nvSpPr>
            <p:spPr>
              <a:xfrm>
                <a:off x="671438" y="6548632"/>
                <a:ext cx="25294" cy="35901"/>
              </a:xfrm>
              <a:custGeom>
                <a:avLst/>
                <a:gdLst>
                  <a:gd name="connsiteX0" fmla="*/ 20049 w 25294"/>
                  <a:gd name="connsiteY0" fmla="*/ 2448 h 35901"/>
                  <a:gd name="connsiteX1" fmla="*/ 20748 w 25294"/>
                  <a:gd name="connsiteY1" fmla="*/ 583 h 35901"/>
                  <a:gd name="connsiteX2" fmla="*/ 22846 w 25294"/>
                  <a:gd name="connsiteY2" fmla="*/ 0 h 35901"/>
                  <a:gd name="connsiteX3" fmla="*/ 24362 w 25294"/>
                  <a:gd name="connsiteY3" fmla="*/ 233 h 35901"/>
                  <a:gd name="connsiteX4" fmla="*/ 25294 w 25294"/>
                  <a:gd name="connsiteY4" fmla="*/ 583 h 35901"/>
                  <a:gd name="connsiteX5" fmla="*/ 25294 w 25294"/>
                  <a:gd name="connsiteY5" fmla="*/ 22147 h 35901"/>
                  <a:gd name="connsiteX6" fmla="*/ 24362 w 25294"/>
                  <a:gd name="connsiteY6" fmla="*/ 28208 h 35901"/>
                  <a:gd name="connsiteX7" fmla="*/ 21681 w 25294"/>
                  <a:gd name="connsiteY7" fmla="*/ 32521 h 35901"/>
                  <a:gd name="connsiteX8" fmla="*/ 17718 w 25294"/>
                  <a:gd name="connsiteY8" fmla="*/ 35086 h 35901"/>
                  <a:gd name="connsiteX9" fmla="*/ 12705 w 25294"/>
                  <a:gd name="connsiteY9" fmla="*/ 35902 h 35901"/>
                  <a:gd name="connsiteX10" fmla="*/ 7577 w 25294"/>
                  <a:gd name="connsiteY10" fmla="*/ 34969 h 35901"/>
                  <a:gd name="connsiteX11" fmla="*/ 3613 w 25294"/>
                  <a:gd name="connsiteY11" fmla="*/ 32288 h 35901"/>
                  <a:gd name="connsiteX12" fmla="*/ 933 w 25294"/>
                  <a:gd name="connsiteY12" fmla="*/ 28325 h 35901"/>
                  <a:gd name="connsiteX13" fmla="*/ 0 w 25294"/>
                  <a:gd name="connsiteY13" fmla="*/ 23313 h 35901"/>
                  <a:gd name="connsiteX14" fmla="*/ 933 w 25294"/>
                  <a:gd name="connsiteY14" fmla="*/ 18184 h 35901"/>
                  <a:gd name="connsiteX15" fmla="*/ 3497 w 25294"/>
                  <a:gd name="connsiteY15" fmla="*/ 14221 h 35901"/>
                  <a:gd name="connsiteX16" fmla="*/ 7227 w 25294"/>
                  <a:gd name="connsiteY16" fmla="*/ 11540 h 35901"/>
                  <a:gd name="connsiteX17" fmla="*/ 12006 w 25294"/>
                  <a:gd name="connsiteY17" fmla="*/ 10607 h 35901"/>
                  <a:gd name="connsiteX18" fmla="*/ 16785 w 25294"/>
                  <a:gd name="connsiteY18" fmla="*/ 11656 h 35901"/>
                  <a:gd name="connsiteX19" fmla="*/ 20049 w 25294"/>
                  <a:gd name="connsiteY19" fmla="*/ 14221 h 35901"/>
                  <a:gd name="connsiteX20" fmla="*/ 20049 w 25294"/>
                  <a:gd name="connsiteY20" fmla="*/ 2448 h 35901"/>
                  <a:gd name="connsiteX21" fmla="*/ 20049 w 25294"/>
                  <a:gd name="connsiteY21" fmla="*/ 23080 h 35901"/>
                  <a:gd name="connsiteX22" fmla="*/ 19466 w 25294"/>
                  <a:gd name="connsiteY22" fmla="*/ 20049 h 35901"/>
                  <a:gd name="connsiteX23" fmla="*/ 17951 w 25294"/>
                  <a:gd name="connsiteY23" fmla="*/ 17601 h 35901"/>
                  <a:gd name="connsiteX24" fmla="*/ 15736 w 25294"/>
                  <a:gd name="connsiteY24" fmla="*/ 15969 h 35901"/>
                  <a:gd name="connsiteX25" fmla="*/ 12822 w 25294"/>
                  <a:gd name="connsiteY25" fmla="*/ 15386 h 35901"/>
                  <a:gd name="connsiteX26" fmla="*/ 9908 w 25294"/>
                  <a:gd name="connsiteY26" fmla="*/ 15969 h 35901"/>
                  <a:gd name="connsiteX27" fmla="*/ 7693 w 25294"/>
                  <a:gd name="connsiteY27" fmla="*/ 17601 h 35901"/>
                  <a:gd name="connsiteX28" fmla="*/ 6178 w 25294"/>
                  <a:gd name="connsiteY28" fmla="*/ 20049 h 35901"/>
                  <a:gd name="connsiteX29" fmla="*/ 5712 w 25294"/>
                  <a:gd name="connsiteY29" fmla="*/ 23196 h 35901"/>
                  <a:gd name="connsiteX30" fmla="*/ 6178 w 25294"/>
                  <a:gd name="connsiteY30" fmla="*/ 26227 h 35901"/>
                  <a:gd name="connsiteX31" fmla="*/ 7693 w 25294"/>
                  <a:gd name="connsiteY31" fmla="*/ 28675 h 35901"/>
                  <a:gd name="connsiteX32" fmla="*/ 9908 w 25294"/>
                  <a:gd name="connsiteY32" fmla="*/ 30307 h 35901"/>
                  <a:gd name="connsiteX33" fmla="*/ 12822 w 25294"/>
                  <a:gd name="connsiteY33" fmla="*/ 30889 h 35901"/>
                  <a:gd name="connsiteX34" fmla="*/ 15736 w 25294"/>
                  <a:gd name="connsiteY34" fmla="*/ 30307 h 35901"/>
                  <a:gd name="connsiteX35" fmla="*/ 17951 w 25294"/>
                  <a:gd name="connsiteY35" fmla="*/ 28675 h 35901"/>
                  <a:gd name="connsiteX36" fmla="*/ 19466 w 25294"/>
                  <a:gd name="connsiteY36" fmla="*/ 26227 h 35901"/>
                  <a:gd name="connsiteX37" fmla="*/ 20049 w 25294"/>
                  <a:gd name="connsiteY37" fmla="*/ 23080 h 35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5294" h="35901">
                    <a:moveTo>
                      <a:pt x="20049" y="2448"/>
                    </a:moveTo>
                    <a:cubicBezTo>
                      <a:pt x="20049" y="1632"/>
                      <a:pt x="20282" y="933"/>
                      <a:pt x="20748" y="583"/>
                    </a:cubicBezTo>
                    <a:cubicBezTo>
                      <a:pt x="21215" y="117"/>
                      <a:pt x="21914" y="0"/>
                      <a:pt x="22846" y="0"/>
                    </a:cubicBezTo>
                    <a:cubicBezTo>
                      <a:pt x="23429" y="0"/>
                      <a:pt x="23896" y="117"/>
                      <a:pt x="24362" y="233"/>
                    </a:cubicBezTo>
                    <a:cubicBezTo>
                      <a:pt x="24828" y="350"/>
                      <a:pt x="25178" y="466"/>
                      <a:pt x="25294" y="583"/>
                    </a:cubicBezTo>
                    <a:lnTo>
                      <a:pt x="25294" y="22147"/>
                    </a:lnTo>
                    <a:cubicBezTo>
                      <a:pt x="25294" y="24478"/>
                      <a:pt x="24945" y="26460"/>
                      <a:pt x="24362" y="28208"/>
                    </a:cubicBezTo>
                    <a:cubicBezTo>
                      <a:pt x="23779" y="29957"/>
                      <a:pt x="22846" y="31356"/>
                      <a:pt x="21681" y="32521"/>
                    </a:cubicBezTo>
                    <a:cubicBezTo>
                      <a:pt x="20515" y="33687"/>
                      <a:pt x="19233" y="34503"/>
                      <a:pt x="17718" y="35086"/>
                    </a:cubicBezTo>
                    <a:cubicBezTo>
                      <a:pt x="16202" y="35668"/>
                      <a:pt x="14570" y="35902"/>
                      <a:pt x="12705" y="35902"/>
                    </a:cubicBezTo>
                    <a:cubicBezTo>
                      <a:pt x="10840" y="35902"/>
                      <a:pt x="9209" y="35552"/>
                      <a:pt x="7577" y="34969"/>
                    </a:cubicBezTo>
                    <a:cubicBezTo>
                      <a:pt x="6061" y="34386"/>
                      <a:pt x="4663" y="33454"/>
                      <a:pt x="3613" y="32288"/>
                    </a:cubicBezTo>
                    <a:cubicBezTo>
                      <a:pt x="2448" y="31122"/>
                      <a:pt x="1632" y="29840"/>
                      <a:pt x="933" y="28325"/>
                    </a:cubicBezTo>
                    <a:cubicBezTo>
                      <a:pt x="350" y="26810"/>
                      <a:pt x="0" y="25061"/>
                      <a:pt x="0" y="23313"/>
                    </a:cubicBezTo>
                    <a:cubicBezTo>
                      <a:pt x="0" y="21448"/>
                      <a:pt x="350" y="19816"/>
                      <a:pt x="933" y="18184"/>
                    </a:cubicBezTo>
                    <a:cubicBezTo>
                      <a:pt x="1515" y="16669"/>
                      <a:pt x="2331" y="15270"/>
                      <a:pt x="3497" y="14221"/>
                    </a:cubicBezTo>
                    <a:cubicBezTo>
                      <a:pt x="4546" y="13055"/>
                      <a:pt x="5828" y="12239"/>
                      <a:pt x="7227" y="11540"/>
                    </a:cubicBezTo>
                    <a:cubicBezTo>
                      <a:pt x="8626" y="10957"/>
                      <a:pt x="10258" y="10607"/>
                      <a:pt x="12006" y="10607"/>
                    </a:cubicBezTo>
                    <a:cubicBezTo>
                      <a:pt x="13871" y="10607"/>
                      <a:pt x="15386" y="10957"/>
                      <a:pt x="16785" y="11656"/>
                    </a:cubicBezTo>
                    <a:cubicBezTo>
                      <a:pt x="18184" y="12356"/>
                      <a:pt x="19233" y="13288"/>
                      <a:pt x="20049" y="14221"/>
                    </a:cubicBezTo>
                    <a:lnTo>
                      <a:pt x="20049" y="2448"/>
                    </a:lnTo>
                    <a:close/>
                    <a:moveTo>
                      <a:pt x="20049" y="23080"/>
                    </a:moveTo>
                    <a:cubicBezTo>
                      <a:pt x="20049" y="22031"/>
                      <a:pt x="19816" y="20981"/>
                      <a:pt x="19466" y="20049"/>
                    </a:cubicBezTo>
                    <a:cubicBezTo>
                      <a:pt x="19116" y="19116"/>
                      <a:pt x="18650" y="18300"/>
                      <a:pt x="17951" y="17601"/>
                    </a:cubicBezTo>
                    <a:cubicBezTo>
                      <a:pt x="17368" y="16902"/>
                      <a:pt x="16552" y="16319"/>
                      <a:pt x="15736" y="15969"/>
                    </a:cubicBezTo>
                    <a:cubicBezTo>
                      <a:pt x="14804" y="15620"/>
                      <a:pt x="13871" y="15386"/>
                      <a:pt x="12822" y="15386"/>
                    </a:cubicBezTo>
                    <a:cubicBezTo>
                      <a:pt x="11773" y="15386"/>
                      <a:pt x="10724" y="15620"/>
                      <a:pt x="9908" y="15969"/>
                    </a:cubicBezTo>
                    <a:cubicBezTo>
                      <a:pt x="9092" y="16319"/>
                      <a:pt x="8276" y="16902"/>
                      <a:pt x="7693" y="17601"/>
                    </a:cubicBezTo>
                    <a:cubicBezTo>
                      <a:pt x="7110" y="18300"/>
                      <a:pt x="6528" y="19116"/>
                      <a:pt x="6178" y="20049"/>
                    </a:cubicBezTo>
                    <a:cubicBezTo>
                      <a:pt x="5828" y="20981"/>
                      <a:pt x="5712" y="22031"/>
                      <a:pt x="5712" y="23196"/>
                    </a:cubicBezTo>
                    <a:cubicBezTo>
                      <a:pt x="5712" y="24362"/>
                      <a:pt x="5828" y="25294"/>
                      <a:pt x="6178" y="26227"/>
                    </a:cubicBezTo>
                    <a:cubicBezTo>
                      <a:pt x="6528" y="27159"/>
                      <a:pt x="6994" y="27975"/>
                      <a:pt x="7693" y="28675"/>
                    </a:cubicBezTo>
                    <a:cubicBezTo>
                      <a:pt x="8276" y="29374"/>
                      <a:pt x="9092" y="29957"/>
                      <a:pt x="9908" y="30307"/>
                    </a:cubicBezTo>
                    <a:cubicBezTo>
                      <a:pt x="10724" y="30656"/>
                      <a:pt x="11773" y="30889"/>
                      <a:pt x="12822" y="30889"/>
                    </a:cubicBezTo>
                    <a:cubicBezTo>
                      <a:pt x="13871" y="30889"/>
                      <a:pt x="14804" y="30656"/>
                      <a:pt x="15736" y="30307"/>
                    </a:cubicBezTo>
                    <a:cubicBezTo>
                      <a:pt x="16669" y="29957"/>
                      <a:pt x="17368" y="29374"/>
                      <a:pt x="17951" y="28675"/>
                    </a:cubicBezTo>
                    <a:cubicBezTo>
                      <a:pt x="18534" y="27975"/>
                      <a:pt x="19116" y="27159"/>
                      <a:pt x="19466" y="26227"/>
                    </a:cubicBezTo>
                    <a:cubicBezTo>
                      <a:pt x="19816" y="25294"/>
                      <a:pt x="20049" y="24245"/>
                      <a:pt x="20049" y="23080"/>
                    </a:cubicBez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5" name="Freeform: Shape 11">
                <a:extLst>
                  <a:ext uri="{FF2B5EF4-FFF2-40B4-BE49-F238E27FC236}">
                    <a16:creationId xmlns:a16="http://schemas.microsoft.com/office/drawing/2014/main" id="{DA7C16D0-2442-9AC8-9E98-4ED4327506D7}"/>
                  </a:ext>
                </a:extLst>
              </p:cNvPr>
              <p:cNvSpPr/>
              <p:nvPr/>
            </p:nvSpPr>
            <p:spPr>
              <a:xfrm>
                <a:off x="699297" y="6559589"/>
                <a:ext cx="25527" cy="24128"/>
              </a:xfrm>
              <a:custGeom>
                <a:avLst/>
                <a:gdLst>
                  <a:gd name="connsiteX0" fmla="*/ 9908 w 25527"/>
                  <a:gd name="connsiteY0" fmla="*/ 24129 h 24128"/>
                  <a:gd name="connsiteX1" fmla="*/ 5828 w 25527"/>
                  <a:gd name="connsiteY1" fmla="*/ 16319 h 24128"/>
                  <a:gd name="connsiteX2" fmla="*/ 2681 w 25527"/>
                  <a:gd name="connsiteY2" fmla="*/ 9791 h 24128"/>
                  <a:gd name="connsiteX3" fmla="*/ 699 w 25527"/>
                  <a:gd name="connsiteY3" fmla="*/ 5012 h 24128"/>
                  <a:gd name="connsiteX4" fmla="*/ 0 w 25527"/>
                  <a:gd name="connsiteY4" fmla="*/ 2564 h 24128"/>
                  <a:gd name="connsiteX5" fmla="*/ 699 w 25527"/>
                  <a:gd name="connsiteY5" fmla="*/ 816 h 24128"/>
                  <a:gd name="connsiteX6" fmla="*/ 2681 w 25527"/>
                  <a:gd name="connsiteY6" fmla="*/ 117 h 24128"/>
                  <a:gd name="connsiteX7" fmla="*/ 4313 w 25527"/>
                  <a:gd name="connsiteY7" fmla="*/ 350 h 24128"/>
                  <a:gd name="connsiteX8" fmla="*/ 5012 w 25527"/>
                  <a:gd name="connsiteY8" fmla="*/ 583 h 24128"/>
                  <a:gd name="connsiteX9" fmla="*/ 6994 w 25527"/>
                  <a:gd name="connsiteY9" fmla="*/ 5828 h 24128"/>
                  <a:gd name="connsiteX10" fmla="*/ 9092 w 25527"/>
                  <a:gd name="connsiteY10" fmla="*/ 10840 h 24128"/>
                  <a:gd name="connsiteX11" fmla="*/ 11074 w 25527"/>
                  <a:gd name="connsiteY11" fmla="*/ 15153 h 24128"/>
                  <a:gd name="connsiteX12" fmla="*/ 12589 w 25527"/>
                  <a:gd name="connsiteY12" fmla="*/ 18300 h 24128"/>
                  <a:gd name="connsiteX13" fmla="*/ 14454 w 25527"/>
                  <a:gd name="connsiteY13" fmla="*/ 14221 h 24128"/>
                  <a:gd name="connsiteX14" fmla="*/ 16435 w 25527"/>
                  <a:gd name="connsiteY14" fmla="*/ 9558 h 24128"/>
                  <a:gd name="connsiteX15" fmla="*/ 18184 w 25527"/>
                  <a:gd name="connsiteY15" fmla="*/ 5362 h 24128"/>
                  <a:gd name="connsiteX16" fmla="*/ 19233 w 25527"/>
                  <a:gd name="connsiteY16" fmla="*/ 2564 h 24128"/>
                  <a:gd name="connsiteX17" fmla="*/ 20399 w 25527"/>
                  <a:gd name="connsiteY17" fmla="*/ 699 h 24128"/>
                  <a:gd name="connsiteX18" fmla="*/ 22497 w 25527"/>
                  <a:gd name="connsiteY18" fmla="*/ 0 h 24128"/>
                  <a:gd name="connsiteX19" fmla="*/ 24595 w 25527"/>
                  <a:gd name="connsiteY19" fmla="*/ 466 h 24128"/>
                  <a:gd name="connsiteX20" fmla="*/ 25527 w 25527"/>
                  <a:gd name="connsiteY20" fmla="*/ 1049 h 24128"/>
                  <a:gd name="connsiteX21" fmla="*/ 24595 w 25527"/>
                  <a:gd name="connsiteY21" fmla="*/ 3847 h 24128"/>
                  <a:gd name="connsiteX22" fmla="*/ 22963 w 25527"/>
                  <a:gd name="connsiteY22" fmla="*/ 7693 h 24128"/>
                  <a:gd name="connsiteX23" fmla="*/ 20865 w 25527"/>
                  <a:gd name="connsiteY23" fmla="*/ 12239 h 24128"/>
                  <a:gd name="connsiteX24" fmla="*/ 18650 w 25527"/>
                  <a:gd name="connsiteY24" fmla="*/ 16785 h 24128"/>
                  <a:gd name="connsiteX25" fmla="*/ 16669 w 25527"/>
                  <a:gd name="connsiteY25" fmla="*/ 20865 h 24128"/>
                  <a:gd name="connsiteX26" fmla="*/ 15037 w 25527"/>
                  <a:gd name="connsiteY26" fmla="*/ 24012 h 24128"/>
                  <a:gd name="connsiteX27" fmla="*/ 9908 w 25527"/>
                  <a:gd name="connsiteY27" fmla="*/ 24012 h 2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527" h="24128">
                    <a:moveTo>
                      <a:pt x="9908" y="24129"/>
                    </a:moveTo>
                    <a:cubicBezTo>
                      <a:pt x="8393" y="21331"/>
                      <a:pt x="7110" y="18767"/>
                      <a:pt x="5828" y="16319"/>
                    </a:cubicBezTo>
                    <a:cubicBezTo>
                      <a:pt x="4663" y="13871"/>
                      <a:pt x="3613" y="11656"/>
                      <a:pt x="2681" y="9791"/>
                    </a:cubicBezTo>
                    <a:cubicBezTo>
                      <a:pt x="1865" y="7926"/>
                      <a:pt x="1166" y="6294"/>
                      <a:pt x="699" y="5012"/>
                    </a:cubicBezTo>
                    <a:cubicBezTo>
                      <a:pt x="233" y="3730"/>
                      <a:pt x="0" y="2914"/>
                      <a:pt x="0" y="2564"/>
                    </a:cubicBezTo>
                    <a:cubicBezTo>
                      <a:pt x="0" y="1865"/>
                      <a:pt x="233" y="1282"/>
                      <a:pt x="699" y="816"/>
                    </a:cubicBezTo>
                    <a:cubicBezTo>
                      <a:pt x="1166" y="350"/>
                      <a:pt x="1748" y="117"/>
                      <a:pt x="2681" y="117"/>
                    </a:cubicBezTo>
                    <a:cubicBezTo>
                      <a:pt x="3380" y="117"/>
                      <a:pt x="3847" y="233"/>
                      <a:pt x="4313" y="350"/>
                    </a:cubicBezTo>
                    <a:cubicBezTo>
                      <a:pt x="4779" y="466"/>
                      <a:pt x="5012" y="583"/>
                      <a:pt x="5012" y="583"/>
                    </a:cubicBezTo>
                    <a:cubicBezTo>
                      <a:pt x="5595" y="2331"/>
                      <a:pt x="6294" y="4080"/>
                      <a:pt x="6994" y="5828"/>
                    </a:cubicBezTo>
                    <a:cubicBezTo>
                      <a:pt x="7693" y="7577"/>
                      <a:pt x="8393" y="9325"/>
                      <a:pt x="9092" y="10840"/>
                    </a:cubicBezTo>
                    <a:cubicBezTo>
                      <a:pt x="9791" y="12472"/>
                      <a:pt x="10491" y="13871"/>
                      <a:pt x="11074" y="15153"/>
                    </a:cubicBezTo>
                    <a:cubicBezTo>
                      <a:pt x="11656" y="16435"/>
                      <a:pt x="12239" y="17485"/>
                      <a:pt x="12589" y="18300"/>
                    </a:cubicBezTo>
                    <a:cubicBezTo>
                      <a:pt x="13172" y="17135"/>
                      <a:pt x="13871" y="15853"/>
                      <a:pt x="14454" y="14221"/>
                    </a:cubicBezTo>
                    <a:cubicBezTo>
                      <a:pt x="15153" y="12705"/>
                      <a:pt x="15853" y="11074"/>
                      <a:pt x="16435" y="9558"/>
                    </a:cubicBezTo>
                    <a:cubicBezTo>
                      <a:pt x="17018" y="8043"/>
                      <a:pt x="17601" y="6644"/>
                      <a:pt x="18184" y="5362"/>
                    </a:cubicBezTo>
                    <a:cubicBezTo>
                      <a:pt x="18650" y="4080"/>
                      <a:pt x="19116" y="3147"/>
                      <a:pt x="19233" y="2564"/>
                    </a:cubicBezTo>
                    <a:cubicBezTo>
                      <a:pt x="19583" y="1748"/>
                      <a:pt x="19932" y="1166"/>
                      <a:pt x="20399" y="699"/>
                    </a:cubicBezTo>
                    <a:cubicBezTo>
                      <a:pt x="20865" y="233"/>
                      <a:pt x="21564" y="0"/>
                      <a:pt x="22497" y="0"/>
                    </a:cubicBezTo>
                    <a:cubicBezTo>
                      <a:pt x="23313" y="0"/>
                      <a:pt x="24129" y="117"/>
                      <a:pt x="24595" y="466"/>
                    </a:cubicBezTo>
                    <a:cubicBezTo>
                      <a:pt x="25178" y="816"/>
                      <a:pt x="25411" y="933"/>
                      <a:pt x="25527" y="1049"/>
                    </a:cubicBezTo>
                    <a:cubicBezTo>
                      <a:pt x="25294" y="1748"/>
                      <a:pt x="25061" y="2681"/>
                      <a:pt x="24595" y="3847"/>
                    </a:cubicBezTo>
                    <a:cubicBezTo>
                      <a:pt x="24129" y="5012"/>
                      <a:pt x="23546" y="6294"/>
                      <a:pt x="22963" y="7693"/>
                    </a:cubicBezTo>
                    <a:cubicBezTo>
                      <a:pt x="22380" y="9092"/>
                      <a:pt x="21681" y="10607"/>
                      <a:pt x="20865" y="12239"/>
                    </a:cubicBezTo>
                    <a:cubicBezTo>
                      <a:pt x="20166" y="13755"/>
                      <a:pt x="19350" y="15270"/>
                      <a:pt x="18650" y="16785"/>
                    </a:cubicBezTo>
                    <a:cubicBezTo>
                      <a:pt x="17951" y="18300"/>
                      <a:pt x="17251" y="19699"/>
                      <a:pt x="16669" y="20865"/>
                    </a:cubicBezTo>
                    <a:cubicBezTo>
                      <a:pt x="16086" y="22147"/>
                      <a:pt x="15503" y="23196"/>
                      <a:pt x="15037" y="24012"/>
                    </a:cubicBezTo>
                    <a:lnTo>
                      <a:pt x="9908" y="24012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6" name="Freeform: Shape 12">
                <a:extLst>
                  <a:ext uri="{FF2B5EF4-FFF2-40B4-BE49-F238E27FC236}">
                    <a16:creationId xmlns:a16="http://schemas.microsoft.com/office/drawing/2014/main" id="{A81AA551-7D90-ED93-DB70-EEA59687824F}"/>
                  </a:ext>
                </a:extLst>
              </p:cNvPr>
              <p:cNvSpPr/>
              <p:nvPr/>
            </p:nvSpPr>
            <p:spPr>
              <a:xfrm>
                <a:off x="726573" y="6559122"/>
                <a:ext cx="22263" cy="25410"/>
              </a:xfrm>
              <a:custGeom>
                <a:avLst/>
                <a:gdLst>
                  <a:gd name="connsiteX0" fmla="*/ 22264 w 22263"/>
                  <a:gd name="connsiteY0" fmla="*/ 24595 h 25410"/>
                  <a:gd name="connsiteX1" fmla="*/ 20748 w 22263"/>
                  <a:gd name="connsiteY1" fmla="*/ 24828 h 25410"/>
                  <a:gd name="connsiteX2" fmla="*/ 18417 w 22263"/>
                  <a:gd name="connsiteY2" fmla="*/ 25061 h 25410"/>
                  <a:gd name="connsiteX3" fmla="*/ 15386 w 22263"/>
                  <a:gd name="connsiteY3" fmla="*/ 25294 h 25410"/>
                  <a:gd name="connsiteX4" fmla="*/ 11889 w 22263"/>
                  <a:gd name="connsiteY4" fmla="*/ 25411 h 25410"/>
                  <a:gd name="connsiteX5" fmla="*/ 5945 w 22263"/>
                  <a:gd name="connsiteY5" fmla="*/ 24711 h 25410"/>
                  <a:gd name="connsiteX6" fmla="*/ 2331 w 22263"/>
                  <a:gd name="connsiteY6" fmla="*/ 22963 h 25410"/>
                  <a:gd name="connsiteX7" fmla="*/ 466 w 22263"/>
                  <a:gd name="connsiteY7" fmla="*/ 20515 h 25410"/>
                  <a:gd name="connsiteX8" fmla="*/ 0 w 22263"/>
                  <a:gd name="connsiteY8" fmla="*/ 17601 h 25410"/>
                  <a:gd name="connsiteX9" fmla="*/ 583 w 22263"/>
                  <a:gd name="connsiteY9" fmla="*/ 14104 h 25410"/>
                  <a:gd name="connsiteX10" fmla="*/ 2448 w 22263"/>
                  <a:gd name="connsiteY10" fmla="*/ 11656 h 25410"/>
                  <a:gd name="connsiteX11" fmla="*/ 5945 w 22263"/>
                  <a:gd name="connsiteY11" fmla="*/ 10141 h 25410"/>
                  <a:gd name="connsiteX12" fmla="*/ 11190 w 22263"/>
                  <a:gd name="connsiteY12" fmla="*/ 9675 h 25410"/>
                  <a:gd name="connsiteX13" fmla="*/ 14570 w 22263"/>
                  <a:gd name="connsiteY13" fmla="*/ 9791 h 25410"/>
                  <a:gd name="connsiteX14" fmla="*/ 16902 w 22263"/>
                  <a:gd name="connsiteY14" fmla="*/ 10024 h 25410"/>
                  <a:gd name="connsiteX15" fmla="*/ 16319 w 22263"/>
                  <a:gd name="connsiteY15" fmla="*/ 7227 h 25410"/>
                  <a:gd name="connsiteX16" fmla="*/ 14804 w 22263"/>
                  <a:gd name="connsiteY16" fmla="*/ 5478 h 25410"/>
                  <a:gd name="connsiteX17" fmla="*/ 12589 w 22263"/>
                  <a:gd name="connsiteY17" fmla="*/ 4663 h 25410"/>
                  <a:gd name="connsiteX18" fmla="*/ 9675 w 22263"/>
                  <a:gd name="connsiteY18" fmla="*/ 4429 h 25410"/>
                  <a:gd name="connsiteX19" fmla="*/ 5362 w 22263"/>
                  <a:gd name="connsiteY19" fmla="*/ 5012 h 25410"/>
                  <a:gd name="connsiteX20" fmla="*/ 3264 w 22263"/>
                  <a:gd name="connsiteY20" fmla="*/ 6061 h 25410"/>
                  <a:gd name="connsiteX21" fmla="*/ 2448 w 22263"/>
                  <a:gd name="connsiteY21" fmla="*/ 5129 h 25410"/>
                  <a:gd name="connsiteX22" fmla="*/ 1982 w 22263"/>
                  <a:gd name="connsiteY22" fmla="*/ 3497 h 25410"/>
                  <a:gd name="connsiteX23" fmla="*/ 2331 w 22263"/>
                  <a:gd name="connsiteY23" fmla="*/ 2215 h 25410"/>
                  <a:gd name="connsiteX24" fmla="*/ 3613 w 22263"/>
                  <a:gd name="connsiteY24" fmla="*/ 1049 h 25410"/>
                  <a:gd name="connsiteX25" fmla="*/ 5945 w 22263"/>
                  <a:gd name="connsiteY25" fmla="*/ 233 h 25410"/>
                  <a:gd name="connsiteX26" fmla="*/ 9675 w 22263"/>
                  <a:gd name="connsiteY26" fmla="*/ 0 h 25410"/>
                  <a:gd name="connsiteX27" fmla="*/ 14687 w 22263"/>
                  <a:gd name="connsiteY27" fmla="*/ 583 h 25410"/>
                  <a:gd name="connsiteX28" fmla="*/ 18534 w 22263"/>
                  <a:gd name="connsiteY28" fmla="*/ 2331 h 25410"/>
                  <a:gd name="connsiteX29" fmla="*/ 21098 w 22263"/>
                  <a:gd name="connsiteY29" fmla="*/ 5478 h 25410"/>
                  <a:gd name="connsiteX30" fmla="*/ 22031 w 22263"/>
                  <a:gd name="connsiteY30" fmla="*/ 10258 h 25410"/>
                  <a:gd name="connsiteX31" fmla="*/ 22031 w 22263"/>
                  <a:gd name="connsiteY31" fmla="*/ 24595 h 25410"/>
                  <a:gd name="connsiteX32" fmla="*/ 17018 w 22263"/>
                  <a:gd name="connsiteY32" fmla="*/ 13871 h 25410"/>
                  <a:gd name="connsiteX33" fmla="*/ 15270 w 22263"/>
                  <a:gd name="connsiteY33" fmla="*/ 13638 h 25410"/>
                  <a:gd name="connsiteX34" fmla="*/ 11423 w 22263"/>
                  <a:gd name="connsiteY34" fmla="*/ 13405 h 25410"/>
                  <a:gd name="connsiteX35" fmla="*/ 6761 w 22263"/>
                  <a:gd name="connsiteY35" fmla="*/ 14337 h 25410"/>
                  <a:gd name="connsiteX36" fmla="*/ 5362 w 22263"/>
                  <a:gd name="connsiteY36" fmla="*/ 17368 h 25410"/>
                  <a:gd name="connsiteX37" fmla="*/ 5712 w 22263"/>
                  <a:gd name="connsiteY37" fmla="*/ 19000 h 25410"/>
                  <a:gd name="connsiteX38" fmla="*/ 6761 w 22263"/>
                  <a:gd name="connsiteY38" fmla="*/ 20166 h 25410"/>
                  <a:gd name="connsiteX39" fmla="*/ 8742 w 22263"/>
                  <a:gd name="connsiteY39" fmla="*/ 20981 h 25410"/>
                  <a:gd name="connsiteX40" fmla="*/ 11889 w 22263"/>
                  <a:gd name="connsiteY40" fmla="*/ 21215 h 25410"/>
                  <a:gd name="connsiteX41" fmla="*/ 15270 w 22263"/>
                  <a:gd name="connsiteY41" fmla="*/ 21098 h 25410"/>
                  <a:gd name="connsiteX42" fmla="*/ 16902 w 22263"/>
                  <a:gd name="connsiteY42" fmla="*/ 20865 h 25410"/>
                  <a:gd name="connsiteX43" fmla="*/ 16902 w 22263"/>
                  <a:gd name="connsiteY43" fmla="*/ 13871 h 25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2263" h="25410">
                    <a:moveTo>
                      <a:pt x="22264" y="24595"/>
                    </a:moveTo>
                    <a:cubicBezTo>
                      <a:pt x="21914" y="24711"/>
                      <a:pt x="21448" y="24711"/>
                      <a:pt x="20748" y="24828"/>
                    </a:cubicBezTo>
                    <a:cubicBezTo>
                      <a:pt x="20049" y="24945"/>
                      <a:pt x="19233" y="24945"/>
                      <a:pt x="18417" y="25061"/>
                    </a:cubicBezTo>
                    <a:cubicBezTo>
                      <a:pt x="17485" y="25178"/>
                      <a:pt x="16552" y="25178"/>
                      <a:pt x="15386" y="25294"/>
                    </a:cubicBezTo>
                    <a:cubicBezTo>
                      <a:pt x="14221" y="25411"/>
                      <a:pt x="13055" y="25411"/>
                      <a:pt x="11889" y="25411"/>
                    </a:cubicBezTo>
                    <a:cubicBezTo>
                      <a:pt x="9442" y="25411"/>
                      <a:pt x="7460" y="25178"/>
                      <a:pt x="5945" y="24711"/>
                    </a:cubicBezTo>
                    <a:cubicBezTo>
                      <a:pt x="4429" y="24245"/>
                      <a:pt x="3147" y="23662"/>
                      <a:pt x="2331" y="22963"/>
                    </a:cubicBezTo>
                    <a:cubicBezTo>
                      <a:pt x="1399" y="22264"/>
                      <a:pt x="816" y="21448"/>
                      <a:pt x="466" y="20515"/>
                    </a:cubicBezTo>
                    <a:cubicBezTo>
                      <a:pt x="117" y="19583"/>
                      <a:pt x="0" y="18650"/>
                      <a:pt x="0" y="17601"/>
                    </a:cubicBezTo>
                    <a:cubicBezTo>
                      <a:pt x="0" y="16319"/>
                      <a:pt x="233" y="15153"/>
                      <a:pt x="583" y="14104"/>
                    </a:cubicBezTo>
                    <a:cubicBezTo>
                      <a:pt x="932" y="13172"/>
                      <a:pt x="1632" y="12239"/>
                      <a:pt x="2448" y="11656"/>
                    </a:cubicBezTo>
                    <a:cubicBezTo>
                      <a:pt x="3380" y="10957"/>
                      <a:pt x="4546" y="10491"/>
                      <a:pt x="5945" y="10141"/>
                    </a:cubicBezTo>
                    <a:cubicBezTo>
                      <a:pt x="7343" y="9791"/>
                      <a:pt x="9092" y="9675"/>
                      <a:pt x="11190" y="9675"/>
                    </a:cubicBezTo>
                    <a:cubicBezTo>
                      <a:pt x="12356" y="9675"/>
                      <a:pt x="13521" y="9675"/>
                      <a:pt x="14570" y="9791"/>
                    </a:cubicBezTo>
                    <a:cubicBezTo>
                      <a:pt x="15619" y="9908"/>
                      <a:pt x="16435" y="9908"/>
                      <a:pt x="16902" y="10024"/>
                    </a:cubicBezTo>
                    <a:cubicBezTo>
                      <a:pt x="16902" y="8859"/>
                      <a:pt x="16669" y="8043"/>
                      <a:pt x="16319" y="7227"/>
                    </a:cubicBezTo>
                    <a:cubicBezTo>
                      <a:pt x="15969" y="6528"/>
                      <a:pt x="15503" y="5945"/>
                      <a:pt x="14804" y="5478"/>
                    </a:cubicBezTo>
                    <a:cubicBezTo>
                      <a:pt x="14221" y="5012"/>
                      <a:pt x="13405" y="4779"/>
                      <a:pt x="12589" y="4663"/>
                    </a:cubicBezTo>
                    <a:cubicBezTo>
                      <a:pt x="11773" y="4546"/>
                      <a:pt x="10724" y="4429"/>
                      <a:pt x="9675" y="4429"/>
                    </a:cubicBezTo>
                    <a:cubicBezTo>
                      <a:pt x="7926" y="4429"/>
                      <a:pt x="6528" y="4663"/>
                      <a:pt x="5362" y="5012"/>
                    </a:cubicBezTo>
                    <a:cubicBezTo>
                      <a:pt x="4313" y="5478"/>
                      <a:pt x="3613" y="5828"/>
                      <a:pt x="3264" y="6061"/>
                    </a:cubicBezTo>
                    <a:cubicBezTo>
                      <a:pt x="3031" y="5945"/>
                      <a:pt x="2798" y="5595"/>
                      <a:pt x="2448" y="5129"/>
                    </a:cubicBezTo>
                    <a:cubicBezTo>
                      <a:pt x="2098" y="4663"/>
                      <a:pt x="1982" y="4196"/>
                      <a:pt x="1982" y="3497"/>
                    </a:cubicBezTo>
                    <a:cubicBezTo>
                      <a:pt x="1982" y="3031"/>
                      <a:pt x="2098" y="2564"/>
                      <a:pt x="2331" y="2215"/>
                    </a:cubicBezTo>
                    <a:cubicBezTo>
                      <a:pt x="2564" y="1748"/>
                      <a:pt x="3031" y="1399"/>
                      <a:pt x="3613" y="1049"/>
                    </a:cubicBezTo>
                    <a:cubicBezTo>
                      <a:pt x="4196" y="699"/>
                      <a:pt x="5012" y="466"/>
                      <a:pt x="5945" y="233"/>
                    </a:cubicBezTo>
                    <a:cubicBezTo>
                      <a:pt x="6994" y="0"/>
                      <a:pt x="8159" y="0"/>
                      <a:pt x="9675" y="0"/>
                    </a:cubicBezTo>
                    <a:cubicBezTo>
                      <a:pt x="11540" y="0"/>
                      <a:pt x="13172" y="233"/>
                      <a:pt x="14687" y="583"/>
                    </a:cubicBezTo>
                    <a:cubicBezTo>
                      <a:pt x="16202" y="933"/>
                      <a:pt x="17485" y="1515"/>
                      <a:pt x="18534" y="2331"/>
                    </a:cubicBezTo>
                    <a:cubicBezTo>
                      <a:pt x="19583" y="3147"/>
                      <a:pt x="20515" y="4196"/>
                      <a:pt x="21098" y="5478"/>
                    </a:cubicBezTo>
                    <a:cubicBezTo>
                      <a:pt x="21681" y="6761"/>
                      <a:pt x="22031" y="8393"/>
                      <a:pt x="22031" y="10258"/>
                    </a:cubicBezTo>
                    <a:lnTo>
                      <a:pt x="22031" y="24595"/>
                    </a:lnTo>
                    <a:close/>
                    <a:moveTo>
                      <a:pt x="17018" y="13871"/>
                    </a:moveTo>
                    <a:cubicBezTo>
                      <a:pt x="16669" y="13755"/>
                      <a:pt x="16086" y="13755"/>
                      <a:pt x="15270" y="13638"/>
                    </a:cubicBezTo>
                    <a:cubicBezTo>
                      <a:pt x="14454" y="13521"/>
                      <a:pt x="13172" y="13405"/>
                      <a:pt x="11423" y="13405"/>
                    </a:cubicBezTo>
                    <a:cubicBezTo>
                      <a:pt x="9325" y="13405"/>
                      <a:pt x="7810" y="13755"/>
                      <a:pt x="6761" y="14337"/>
                    </a:cubicBezTo>
                    <a:cubicBezTo>
                      <a:pt x="5828" y="15037"/>
                      <a:pt x="5362" y="15969"/>
                      <a:pt x="5362" y="17368"/>
                    </a:cubicBezTo>
                    <a:cubicBezTo>
                      <a:pt x="5362" y="17951"/>
                      <a:pt x="5478" y="18417"/>
                      <a:pt x="5712" y="19000"/>
                    </a:cubicBezTo>
                    <a:cubicBezTo>
                      <a:pt x="5945" y="19466"/>
                      <a:pt x="6294" y="19932"/>
                      <a:pt x="6761" y="20166"/>
                    </a:cubicBezTo>
                    <a:cubicBezTo>
                      <a:pt x="7227" y="20515"/>
                      <a:pt x="7926" y="20748"/>
                      <a:pt x="8742" y="20981"/>
                    </a:cubicBezTo>
                    <a:cubicBezTo>
                      <a:pt x="9558" y="21215"/>
                      <a:pt x="10724" y="21215"/>
                      <a:pt x="11889" y="21215"/>
                    </a:cubicBezTo>
                    <a:cubicBezTo>
                      <a:pt x="13288" y="21215"/>
                      <a:pt x="14454" y="21215"/>
                      <a:pt x="15270" y="21098"/>
                    </a:cubicBezTo>
                    <a:cubicBezTo>
                      <a:pt x="16086" y="20981"/>
                      <a:pt x="16669" y="20865"/>
                      <a:pt x="16902" y="20865"/>
                    </a:cubicBezTo>
                    <a:lnTo>
                      <a:pt x="16902" y="13871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7" name="Freeform: Shape 13">
                <a:extLst>
                  <a:ext uri="{FF2B5EF4-FFF2-40B4-BE49-F238E27FC236}">
                    <a16:creationId xmlns:a16="http://schemas.microsoft.com/office/drawing/2014/main" id="{7D5E8612-FDB8-3662-27B7-AC65D8C9BD3E}"/>
                  </a:ext>
                </a:extLst>
              </p:cNvPr>
              <p:cNvSpPr/>
              <p:nvPr/>
            </p:nvSpPr>
            <p:spPr>
              <a:xfrm>
                <a:off x="754082" y="6559122"/>
                <a:ext cx="22846" cy="24594"/>
              </a:xfrm>
              <a:custGeom>
                <a:avLst/>
                <a:gdLst>
                  <a:gd name="connsiteX0" fmla="*/ 233 w 22846"/>
                  <a:gd name="connsiteY0" fmla="*/ 10141 h 24594"/>
                  <a:gd name="connsiteX1" fmla="*/ 1049 w 22846"/>
                  <a:gd name="connsiteY1" fmla="*/ 5828 h 24594"/>
                  <a:gd name="connsiteX2" fmla="*/ 3380 w 22846"/>
                  <a:gd name="connsiteY2" fmla="*/ 2681 h 24594"/>
                  <a:gd name="connsiteX3" fmla="*/ 6994 w 22846"/>
                  <a:gd name="connsiteY3" fmla="*/ 699 h 24594"/>
                  <a:gd name="connsiteX4" fmla="*/ 11540 w 22846"/>
                  <a:gd name="connsiteY4" fmla="*/ 0 h 24594"/>
                  <a:gd name="connsiteX5" fmla="*/ 16086 w 22846"/>
                  <a:gd name="connsiteY5" fmla="*/ 699 h 24594"/>
                  <a:gd name="connsiteX6" fmla="*/ 19699 w 22846"/>
                  <a:gd name="connsiteY6" fmla="*/ 2681 h 24594"/>
                  <a:gd name="connsiteX7" fmla="*/ 22031 w 22846"/>
                  <a:gd name="connsiteY7" fmla="*/ 5828 h 24594"/>
                  <a:gd name="connsiteX8" fmla="*/ 22847 w 22846"/>
                  <a:gd name="connsiteY8" fmla="*/ 10141 h 24594"/>
                  <a:gd name="connsiteX9" fmla="*/ 22847 w 22846"/>
                  <a:gd name="connsiteY9" fmla="*/ 24595 h 24594"/>
                  <a:gd name="connsiteX10" fmla="*/ 17485 w 22846"/>
                  <a:gd name="connsiteY10" fmla="*/ 24595 h 24594"/>
                  <a:gd name="connsiteX11" fmla="*/ 17485 w 22846"/>
                  <a:gd name="connsiteY11" fmla="*/ 11540 h 24594"/>
                  <a:gd name="connsiteX12" fmla="*/ 15969 w 22846"/>
                  <a:gd name="connsiteY12" fmla="*/ 6644 h 24594"/>
                  <a:gd name="connsiteX13" fmla="*/ 11423 w 22846"/>
                  <a:gd name="connsiteY13" fmla="*/ 4896 h 24594"/>
                  <a:gd name="connsiteX14" fmla="*/ 6877 w 22846"/>
                  <a:gd name="connsiteY14" fmla="*/ 6644 h 24594"/>
                  <a:gd name="connsiteX15" fmla="*/ 5362 w 22846"/>
                  <a:gd name="connsiteY15" fmla="*/ 11540 h 24594"/>
                  <a:gd name="connsiteX16" fmla="*/ 5362 w 22846"/>
                  <a:gd name="connsiteY16" fmla="*/ 24595 h 24594"/>
                  <a:gd name="connsiteX17" fmla="*/ 0 w 22846"/>
                  <a:gd name="connsiteY17" fmla="*/ 24595 h 24594"/>
                  <a:gd name="connsiteX18" fmla="*/ 0 w 22846"/>
                  <a:gd name="connsiteY18" fmla="*/ 10141 h 24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846" h="24594">
                    <a:moveTo>
                      <a:pt x="233" y="10141"/>
                    </a:moveTo>
                    <a:cubicBezTo>
                      <a:pt x="233" y="8509"/>
                      <a:pt x="466" y="7110"/>
                      <a:pt x="1049" y="5828"/>
                    </a:cubicBezTo>
                    <a:cubicBezTo>
                      <a:pt x="1632" y="4546"/>
                      <a:pt x="2448" y="3497"/>
                      <a:pt x="3380" y="2681"/>
                    </a:cubicBezTo>
                    <a:cubicBezTo>
                      <a:pt x="4429" y="1748"/>
                      <a:pt x="5595" y="1166"/>
                      <a:pt x="6994" y="699"/>
                    </a:cubicBezTo>
                    <a:cubicBezTo>
                      <a:pt x="8393" y="233"/>
                      <a:pt x="9908" y="0"/>
                      <a:pt x="11540" y="0"/>
                    </a:cubicBezTo>
                    <a:cubicBezTo>
                      <a:pt x="13172" y="0"/>
                      <a:pt x="14687" y="233"/>
                      <a:pt x="16086" y="699"/>
                    </a:cubicBezTo>
                    <a:cubicBezTo>
                      <a:pt x="17485" y="1166"/>
                      <a:pt x="18650" y="1865"/>
                      <a:pt x="19699" y="2681"/>
                    </a:cubicBezTo>
                    <a:cubicBezTo>
                      <a:pt x="20748" y="3613"/>
                      <a:pt x="21448" y="4663"/>
                      <a:pt x="22031" y="5828"/>
                    </a:cubicBezTo>
                    <a:cubicBezTo>
                      <a:pt x="22613" y="7110"/>
                      <a:pt x="22847" y="8509"/>
                      <a:pt x="22847" y="10141"/>
                    </a:cubicBezTo>
                    <a:lnTo>
                      <a:pt x="22847" y="24595"/>
                    </a:lnTo>
                    <a:lnTo>
                      <a:pt x="17485" y="24595"/>
                    </a:lnTo>
                    <a:lnTo>
                      <a:pt x="17485" y="11540"/>
                    </a:lnTo>
                    <a:cubicBezTo>
                      <a:pt x="17485" y="9325"/>
                      <a:pt x="17018" y="7693"/>
                      <a:pt x="15969" y="6644"/>
                    </a:cubicBezTo>
                    <a:cubicBezTo>
                      <a:pt x="14920" y="5478"/>
                      <a:pt x="13405" y="4896"/>
                      <a:pt x="11423" y="4896"/>
                    </a:cubicBezTo>
                    <a:cubicBezTo>
                      <a:pt x="9442" y="4896"/>
                      <a:pt x="7926" y="5478"/>
                      <a:pt x="6877" y="6644"/>
                    </a:cubicBezTo>
                    <a:cubicBezTo>
                      <a:pt x="5828" y="7810"/>
                      <a:pt x="5362" y="9442"/>
                      <a:pt x="5362" y="11540"/>
                    </a:cubicBezTo>
                    <a:lnTo>
                      <a:pt x="5362" y="24595"/>
                    </a:lnTo>
                    <a:lnTo>
                      <a:pt x="0" y="24595"/>
                    </a:lnTo>
                    <a:lnTo>
                      <a:pt x="0" y="10141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8" name="Freeform: Shape 14">
                <a:extLst>
                  <a:ext uri="{FF2B5EF4-FFF2-40B4-BE49-F238E27FC236}">
                    <a16:creationId xmlns:a16="http://schemas.microsoft.com/office/drawing/2014/main" id="{75356AB4-802F-BBE7-CD4D-FCA090746DB4}"/>
                  </a:ext>
                </a:extLst>
              </p:cNvPr>
              <p:cNvSpPr/>
              <p:nvPr/>
            </p:nvSpPr>
            <p:spPr>
              <a:xfrm>
                <a:off x="781591" y="6559239"/>
                <a:ext cx="21331" cy="25294"/>
              </a:xfrm>
              <a:custGeom>
                <a:avLst/>
                <a:gdLst>
                  <a:gd name="connsiteX0" fmla="*/ 21331 w 21331"/>
                  <a:gd name="connsiteY0" fmla="*/ 22846 h 25294"/>
                  <a:gd name="connsiteX1" fmla="*/ 19932 w 21331"/>
                  <a:gd name="connsiteY1" fmla="*/ 23662 h 25294"/>
                  <a:gd name="connsiteX2" fmla="*/ 18067 w 21331"/>
                  <a:gd name="connsiteY2" fmla="*/ 24478 h 25294"/>
                  <a:gd name="connsiteX3" fmla="*/ 15736 w 21331"/>
                  <a:gd name="connsiteY3" fmla="*/ 25061 h 25294"/>
                  <a:gd name="connsiteX4" fmla="*/ 12705 w 21331"/>
                  <a:gd name="connsiteY4" fmla="*/ 25294 h 25294"/>
                  <a:gd name="connsiteX5" fmla="*/ 7810 w 21331"/>
                  <a:gd name="connsiteY5" fmla="*/ 24478 h 25294"/>
                  <a:gd name="connsiteX6" fmla="*/ 3730 w 21331"/>
                  <a:gd name="connsiteY6" fmla="*/ 22031 h 25294"/>
                  <a:gd name="connsiteX7" fmla="*/ 1049 w 21331"/>
                  <a:gd name="connsiteY7" fmla="*/ 18067 h 25294"/>
                  <a:gd name="connsiteX8" fmla="*/ 0 w 21331"/>
                  <a:gd name="connsiteY8" fmla="*/ 12705 h 25294"/>
                  <a:gd name="connsiteX9" fmla="*/ 933 w 21331"/>
                  <a:gd name="connsiteY9" fmla="*/ 7227 h 25294"/>
                  <a:gd name="connsiteX10" fmla="*/ 3613 w 21331"/>
                  <a:gd name="connsiteY10" fmla="*/ 3264 h 25294"/>
                  <a:gd name="connsiteX11" fmla="*/ 7693 w 21331"/>
                  <a:gd name="connsiteY11" fmla="*/ 816 h 25294"/>
                  <a:gd name="connsiteX12" fmla="*/ 12822 w 21331"/>
                  <a:gd name="connsiteY12" fmla="*/ 0 h 25294"/>
                  <a:gd name="connsiteX13" fmla="*/ 16785 w 21331"/>
                  <a:gd name="connsiteY13" fmla="*/ 350 h 25294"/>
                  <a:gd name="connsiteX14" fmla="*/ 19350 w 21331"/>
                  <a:gd name="connsiteY14" fmla="*/ 1282 h 25294"/>
                  <a:gd name="connsiteX15" fmla="*/ 20748 w 21331"/>
                  <a:gd name="connsiteY15" fmla="*/ 2564 h 25294"/>
                  <a:gd name="connsiteX16" fmla="*/ 21215 w 21331"/>
                  <a:gd name="connsiteY16" fmla="*/ 3963 h 25294"/>
                  <a:gd name="connsiteX17" fmla="*/ 20632 w 21331"/>
                  <a:gd name="connsiteY17" fmla="*/ 5712 h 25294"/>
                  <a:gd name="connsiteX18" fmla="*/ 19466 w 21331"/>
                  <a:gd name="connsiteY18" fmla="*/ 6994 h 25294"/>
                  <a:gd name="connsiteX19" fmla="*/ 17018 w 21331"/>
                  <a:gd name="connsiteY19" fmla="*/ 5478 h 25294"/>
                  <a:gd name="connsiteX20" fmla="*/ 13055 w 21331"/>
                  <a:gd name="connsiteY20" fmla="*/ 4779 h 25294"/>
                  <a:gd name="connsiteX21" fmla="*/ 10141 w 21331"/>
                  <a:gd name="connsiteY21" fmla="*/ 5245 h 25294"/>
                  <a:gd name="connsiteX22" fmla="*/ 7810 w 21331"/>
                  <a:gd name="connsiteY22" fmla="*/ 6761 h 25294"/>
                  <a:gd name="connsiteX23" fmla="*/ 6178 w 21331"/>
                  <a:gd name="connsiteY23" fmla="*/ 9209 h 25294"/>
                  <a:gd name="connsiteX24" fmla="*/ 5595 w 21331"/>
                  <a:gd name="connsiteY24" fmla="*/ 12705 h 25294"/>
                  <a:gd name="connsiteX25" fmla="*/ 6178 w 21331"/>
                  <a:gd name="connsiteY25" fmla="*/ 16319 h 25294"/>
                  <a:gd name="connsiteX26" fmla="*/ 7810 w 21331"/>
                  <a:gd name="connsiteY26" fmla="*/ 18767 h 25294"/>
                  <a:gd name="connsiteX27" fmla="*/ 10258 w 21331"/>
                  <a:gd name="connsiteY27" fmla="*/ 20165 h 25294"/>
                  <a:gd name="connsiteX28" fmla="*/ 13288 w 21331"/>
                  <a:gd name="connsiteY28" fmla="*/ 20632 h 25294"/>
                  <a:gd name="connsiteX29" fmla="*/ 17018 w 21331"/>
                  <a:gd name="connsiteY29" fmla="*/ 19932 h 25294"/>
                  <a:gd name="connsiteX30" fmla="*/ 19000 w 21331"/>
                  <a:gd name="connsiteY30" fmla="*/ 19000 h 25294"/>
                  <a:gd name="connsiteX31" fmla="*/ 21331 w 21331"/>
                  <a:gd name="connsiteY31" fmla="*/ 22846 h 2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1331" h="25294">
                    <a:moveTo>
                      <a:pt x="21331" y="22846"/>
                    </a:moveTo>
                    <a:cubicBezTo>
                      <a:pt x="20981" y="23080"/>
                      <a:pt x="20515" y="23313"/>
                      <a:pt x="19932" y="23662"/>
                    </a:cubicBezTo>
                    <a:cubicBezTo>
                      <a:pt x="19350" y="23896"/>
                      <a:pt x="18767" y="24245"/>
                      <a:pt x="18067" y="24478"/>
                    </a:cubicBezTo>
                    <a:cubicBezTo>
                      <a:pt x="17368" y="24711"/>
                      <a:pt x="16552" y="24945"/>
                      <a:pt x="15736" y="25061"/>
                    </a:cubicBezTo>
                    <a:cubicBezTo>
                      <a:pt x="14804" y="25178"/>
                      <a:pt x="13871" y="25294"/>
                      <a:pt x="12705" y="25294"/>
                    </a:cubicBezTo>
                    <a:cubicBezTo>
                      <a:pt x="10957" y="25294"/>
                      <a:pt x="9325" y="25061"/>
                      <a:pt x="7810" y="24478"/>
                    </a:cubicBezTo>
                    <a:cubicBezTo>
                      <a:pt x="6294" y="23896"/>
                      <a:pt x="4896" y="23080"/>
                      <a:pt x="3730" y="22031"/>
                    </a:cubicBezTo>
                    <a:cubicBezTo>
                      <a:pt x="2564" y="20981"/>
                      <a:pt x="1632" y="19699"/>
                      <a:pt x="1049" y="18067"/>
                    </a:cubicBezTo>
                    <a:cubicBezTo>
                      <a:pt x="350" y="16552"/>
                      <a:pt x="0" y="14687"/>
                      <a:pt x="0" y="12705"/>
                    </a:cubicBezTo>
                    <a:cubicBezTo>
                      <a:pt x="0" y="10724"/>
                      <a:pt x="350" y="8859"/>
                      <a:pt x="933" y="7227"/>
                    </a:cubicBezTo>
                    <a:cubicBezTo>
                      <a:pt x="1632" y="5595"/>
                      <a:pt x="2448" y="4313"/>
                      <a:pt x="3613" y="3264"/>
                    </a:cubicBezTo>
                    <a:cubicBezTo>
                      <a:pt x="4779" y="2215"/>
                      <a:pt x="6178" y="1399"/>
                      <a:pt x="7693" y="816"/>
                    </a:cubicBezTo>
                    <a:cubicBezTo>
                      <a:pt x="9325" y="233"/>
                      <a:pt x="10957" y="0"/>
                      <a:pt x="12822" y="0"/>
                    </a:cubicBezTo>
                    <a:cubicBezTo>
                      <a:pt x="14337" y="0"/>
                      <a:pt x="15620" y="117"/>
                      <a:pt x="16785" y="350"/>
                    </a:cubicBezTo>
                    <a:cubicBezTo>
                      <a:pt x="17834" y="583"/>
                      <a:pt x="18767" y="933"/>
                      <a:pt x="19350" y="1282"/>
                    </a:cubicBezTo>
                    <a:cubicBezTo>
                      <a:pt x="20049" y="1632"/>
                      <a:pt x="20515" y="2098"/>
                      <a:pt x="20748" y="2564"/>
                    </a:cubicBezTo>
                    <a:cubicBezTo>
                      <a:pt x="21098" y="3031"/>
                      <a:pt x="21215" y="3497"/>
                      <a:pt x="21215" y="3963"/>
                    </a:cubicBezTo>
                    <a:cubicBezTo>
                      <a:pt x="21215" y="4546"/>
                      <a:pt x="20981" y="5245"/>
                      <a:pt x="20632" y="5712"/>
                    </a:cubicBezTo>
                    <a:cubicBezTo>
                      <a:pt x="20166" y="6294"/>
                      <a:pt x="19816" y="6644"/>
                      <a:pt x="19466" y="6994"/>
                    </a:cubicBezTo>
                    <a:cubicBezTo>
                      <a:pt x="18883" y="6411"/>
                      <a:pt x="18067" y="5945"/>
                      <a:pt x="17018" y="5478"/>
                    </a:cubicBezTo>
                    <a:cubicBezTo>
                      <a:pt x="15969" y="5012"/>
                      <a:pt x="14687" y="4779"/>
                      <a:pt x="13055" y="4779"/>
                    </a:cubicBezTo>
                    <a:cubicBezTo>
                      <a:pt x="12006" y="4779"/>
                      <a:pt x="10957" y="4896"/>
                      <a:pt x="10141" y="5245"/>
                    </a:cubicBezTo>
                    <a:cubicBezTo>
                      <a:pt x="9209" y="5595"/>
                      <a:pt x="8393" y="6061"/>
                      <a:pt x="7810" y="6761"/>
                    </a:cubicBezTo>
                    <a:cubicBezTo>
                      <a:pt x="7110" y="7460"/>
                      <a:pt x="6644" y="8276"/>
                      <a:pt x="6178" y="9209"/>
                    </a:cubicBezTo>
                    <a:cubicBezTo>
                      <a:pt x="5828" y="10141"/>
                      <a:pt x="5595" y="11307"/>
                      <a:pt x="5595" y="12705"/>
                    </a:cubicBezTo>
                    <a:cubicBezTo>
                      <a:pt x="5595" y="14104"/>
                      <a:pt x="5828" y="15270"/>
                      <a:pt x="6178" y="16319"/>
                    </a:cubicBezTo>
                    <a:cubicBezTo>
                      <a:pt x="6528" y="17251"/>
                      <a:pt x="7110" y="18067"/>
                      <a:pt x="7810" y="18767"/>
                    </a:cubicBezTo>
                    <a:cubicBezTo>
                      <a:pt x="8509" y="19350"/>
                      <a:pt x="9325" y="19932"/>
                      <a:pt x="10258" y="20165"/>
                    </a:cubicBezTo>
                    <a:cubicBezTo>
                      <a:pt x="11190" y="20515"/>
                      <a:pt x="12239" y="20632"/>
                      <a:pt x="13288" y="20632"/>
                    </a:cubicBezTo>
                    <a:cubicBezTo>
                      <a:pt x="14804" y="20632"/>
                      <a:pt x="16086" y="20399"/>
                      <a:pt x="17018" y="19932"/>
                    </a:cubicBezTo>
                    <a:cubicBezTo>
                      <a:pt x="17951" y="19466"/>
                      <a:pt x="18650" y="19233"/>
                      <a:pt x="19000" y="19000"/>
                    </a:cubicBezTo>
                    <a:lnTo>
                      <a:pt x="21331" y="22846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9" name="Freeform: Shape 15">
                <a:extLst>
                  <a:ext uri="{FF2B5EF4-FFF2-40B4-BE49-F238E27FC236}">
                    <a16:creationId xmlns:a16="http://schemas.microsoft.com/office/drawing/2014/main" id="{5F2A1803-7A7F-4A6E-0B52-1EC63171343C}"/>
                  </a:ext>
                </a:extLst>
              </p:cNvPr>
              <p:cNvSpPr/>
              <p:nvPr/>
            </p:nvSpPr>
            <p:spPr>
              <a:xfrm>
                <a:off x="805603" y="6548981"/>
                <a:ext cx="6527" cy="34735"/>
              </a:xfrm>
              <a:custGeom>
                <a:avLst/>
                <a:gdLst>
                  <a:gd name="connsiteX0" fmla="*/ 3264 w 6527"/>
                  <a:gd name="connsiteY0" fmla="*/ 0 h 34735"/>
                  <a:gd name="connsiteX1" fmla="*/ 5595 w 6527"/>
                  <a:gd name="connsiteY1" fmla="*/ 933 h 34735"/>
                  <a:gd name="connsiteX2" fmla="*/ 6528 w 6527"/>
                  <a:gd name="connsiteY2" fmla="*/ 3264 h 34735"/>
                  <a:gd name="connsiteX3" fmla="*/ 5595 w 6527"/>
                  <a:gd name="connsiteY3" fmla="*/ 5595 h 34735"/>
                  <a:gd name="connsiteX4" fmla="*/ 3264 w 6527"/>
                  <a:gd name="connsiteY4" fmla="*/ 6528 h 34735"/>
                  <a:gd name="connsiteX5" fmla="*/ 932 w 6527"/>
                  <a:gd name="connsiteY5" fmla="*/ 5595 h 34735"/>
                  <a:gd name="connsiteX6" fmla="*/ 0 w 6527"/>
                  <a:gd name="connsiteY6" fmla="*/ 3264 h 34735"/>
                  <a:gd name="connsiteX7" fmla="*/ 932 w 6527"/>
                  <a:gd name="connsiteY7" fmla="*/ 933 h 34735"/>
                  <a:gd name="connsiteX8" fmla="*/ 3264 w 6527"/>
                  <a:gd name="connsiteY8" fmla="*/ 0 h 34735"/>
                  <a:gd name="connsiteX9" fmla="*/ 583 w 6527"/>
                  <a:gd name="connsiteY9" fmla="*/ 13288 h 34735"/>
                  <a:gd name="connsiteX10" fmla="*/ 1282 w 6527"/>
                  <a:gd name="connsiteY10" fmla="*/ 11307 h 34735"/>
                  <a:gd name="connsiteX11" fmla="*/ 3380 w 6527"/>
                  <a:gd name="connsiteY11" fmla="*/ 10724 h 34735"/>
                  <a:gd name="connsiteX12" fmla="*/ 4896 w 6527"/>
                  <a:gd name="connsiteY12" fmla="*/ 10957 h 34735"/>
                  <a:gd name="connsiteX13" fmla="*/ 5828 w 6527"/>
                  <a:gd name="connsiteY13" fmla="*/ 11307 h 34735"/>
                  <a:gd name="connsiteX14" fmla="*/ 5828 w 6527"/>
                  <a:gd name="connsiteY14" fmla="*/ 34736 h 34735"/>
                  <a:gd name="connsiteX15" fmla="*/ 466 w 6527"/>
                  <a:gd name="connsiteY15" fmla="*/ 34736 h 34735"/>
                  <a:gd name="connsiteX16" fmla="*/ 466 w 6527"/>
                  <a:gd name="connsiteY16" fmla="*/ 13288 h 34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27" h="34735">
                    <a:moveTo>
                      <a:pt x="3264" y="0"/>
                    </a:moveTo>
                    <a:cubicBezTo>
                      <a:pt x="4196" y="0"/>
                      <a:pt x="4896" y="350"/>
                      <a:pt x="5595" y="933"/>
                    </a:cubicBezTo>
                    <a:cubicBezTo>
                      <a:pt x="6178" y="1515"/>
                      <a:pt x="6528" y="2331"/>
                      <a:pt x="6528" y="3264"/>
                    </a:cubicBezTo>
                    <a:cubicBezTo>
                      <a:pt x="6528" y="4196"/>
                      <a:pt x="6178" y="5012"/>
                      <a:pt x="5595" y="5595"/>
                    </a:cubicBezTo>
                    <a:cubicBezTo>
                      <a:pt x="5012" y="6178"/>
                      <a:pt x="4196" y="6528"/>
                      <a:pt x="3264" y="6528"/>
                    </a:cubicBezTo>
                    <a:cubicBezTo>
                      <a:pt x="2331" y="6528"/>
                      <a:pt x="1632" y="6178"/>
                      <a:pt x="932" y="5595"/>
                    </a:cubicBezTo>
                    <a:cubicBezTo>
                      <a:pt x="350" y="5012"/>
                      <a:pt x="0" y="4196"/>
                      <a:pt x="0" y="3264"/>
                    </a:cubicBezTo>
                    <a:cubicBezTo>
                      <a:pt x="0" y="2331"/>
                      <a:pt x="350" y="1515"/>
                      <a:pt x="932" y="933"/>
                    </a:cubicBezTo>
                    <a:cubicBezTo>
                      <a:pt x="1632" y="350"/>
                      <a:pt x="2448" y="0"/>
                      <a:pt x="3264" y="0"/>
                    </a:cubicBezTo>
                    <a:close/>
                    <a:moveTo>
                      <a:pt x="583" y="13288"/>
                    </a:moveTo>
                    <a:cubicBezTo>
                      <a:pt x="583" y="12356"/>
                      <a:pt x="816" y="11773"/>
                      <a:pt x="1282" y="11307"/>
                    </a:cubicBezTo>
                    <a:cubicBezTo>
                      <a:pt x="1748" y="10957"/>
                      <a:pt x="2448" y="10724"/>
                      <a:pt x="3380" y="10724"/>
                    </a:cubicBezTo>
                    <a:cubicBezTo>
                      <a:pt x="3963" y="10724"/>
                      <a:pt x="4429" y="10840"/>
                      <a:pt x="4896" y="10957"/>
                    </a:cubicBezTo>
                    <a:cubicBezTo>
                      <a:pt x="5362" y="11074"/>
                      <a:pt x="5712" y="11190"/>
                      <a:pt x="5828" y="11307"/>
                    </a:cubicBezTo>
                    <a:lnTo>
                      <a:pt x="5828" y="34736"/>
                    </a:lnTo>
                    <a:lnTo>
                      <a:pt x="466" y="34736"/>
                    </a:lnTo>
                    <a:lnTo>
                      <a:pt x="466" y="13288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0" name="Freeform: Shape 16">
                <a:extLst>
                  <a:ext uri="{FF2B5EF4-FFF2-40B4-BE49-F238E27FC236}">
                    <a16:creationId xmlns:a16="http://schemas.microsoft.com/office/drawing/2014/main" id="{62300C02-C881-96C4-6653-2C3714BD52B9}"/>
                  </a:ext>
                </a:extLst>
              </p:cNvPr>
              <p:cNvSpPr/>
              <p:nvPr/>
            </p:nvSpPr>
            <p:spPr>
              <a:xfrm>
                <a:off x="817026" y="6559122"/>
                <a:ext cx="22846" cy="24594"/>
              </a:xfrm>
              <a:custGeom>
                <a:avLst/>
                <a:gdLst>
                  <a:gd name="connsiteX0" fmla="*/ 233 w 22846"/>
                  <a:gd name="connsiteY0" fmla="*/ 10141 h 24594"/>
                  <a:gd name="connsiteX1" fmla="*/ 1049 w 22846"/>
                  <a:gd name="connsiteY1" fmla="*/ 5828 h 24594"/>
                  <a:gd name="connsiteX2" fmla="*/ 3380 w 22846"/>
                  <a:gd name="connsiteY2" fmla="*/ 2681 h 24594"/>
                  <a:gd name="connsiteX3" fmla="*/ 6994 w 22846"/>
                  <a:gd name="connsiteY3" fmla="*/ 699 h 24594"/>
                  <a:gd name="connsiteX4" fmla="*/ 11540 w 22846"/>
                  <a:gd name="connsiteY4" fmla="*/ 0 h 24594"/>
                  <a:gd name="connsiteX5" fmla="*/ 16086 w 22846"/>
                  <a:gd name="connsiteY5" fmla="*/ 699 h 24594"/>
                  <a:gd name="connsiteX6" fmla="*/ 19699 w 22846"/>
                  <a:gd name="connsiteY6" fmla="*/ 2681 h 24594"/>
                  <a:gd name="connsiteX7" fmla="*/ 22031 w 22846"/>
                  <a:gd name="connsiteY7" fmla="*/ 5828 h 24594"/>
                  <a:gd name="connsiteX8" fmla="*/ 22846 w 22846"/>
                  <a:gd name="connsiteY8" fmla="*/ 10141 h 24594"/>
                  <a:gd name="connsiteX9" fmla="*/ 22846 w 22846"/>
                  <a:gd name="connsiteY9" fmla="*/ 24595 h 24594"/>
                  <a:gd name="connsiteX10" fmla="*/ 17485 w 22846"/>
                  <a:gd name="connsiteY10" fmla="*/ 24595 h 24594"/>
                  <a:gd name="connsiteX11" fmla="*/ 17485 w 22846"/>
                  <a:gd name="connsiteY11" fmla="*/ 11540 h 24594"/>
                  <a:gd name="connsiteX12" fmla="*/ 15969 w 22846"/>
                  <a:gd name="connsiteY12" fmla="*/ 6644 h 24594"/>
                  <a:gd name="connsiteX13" fmla="*/ 11423 w 22846"/>
                  <a:gd name="connsiteY13" fmla="*/ 4896 h 24594"/>
                  <a:gd name="connsiteX14" fmla="*/ 6877 w 22846"/>
                  <a:gd name="connsiteY14" fmla="*/ 6644 h 24594"/>
                  <a:gd name="connsiteX15" fmla="*/ 5362 w 22846"/>
                  <a:gd name="connsiteY15" fmla="*/ 11540 h 24594"/>
                  <a:gd name="connsiteX16" fmla="*/ 5362 w 22846"/>
                  <a:gd name="connsiteY16" fmla="*/ 24595 h 24594"/>
                  <a:gd name="connsiteX17" fmla="*/ 0 w 22846"/>
                  <a:gd name="connsiteY17" fmla="*/ 24595 h 24594"/>
                  <a:gd name="connsiteX18" fmla="*/ 0 w 22846"/>
                  <a:gd name="connsiteY18" fmla="*/ 10141 h 24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846" h="24594">
                    <a:moveTo>
                      <a:pt x="233" y="10141"/>
                    </a:moveTo>
                    <a:cubicBezTo>
                      <a:pt x="233" y="8509"/>
                      <a:pt x="466" y="7110"/>
                      <a:pt x="1049" y="5828"/>
                    </a:cubicBezTo>
                    <a:cubicBezTo>
                      <a:pt x="1632" y="4546"/>
                      <a:pt x="2448" y="3497"/>
                      <a:pt x="3380" y="2681"/>
                    </a:cubicBezTo>
                    <a:cubicBezTo>
                      <a:pt x="4429" y="1748"/>
                      <a:pt x="5595" y="1166"/>
                      <a:pt x="6994" y="699"/>
                    </a:cubicBezTo>
                    <a:cubicBezTo>
                      <a:pt x="8393" y="233"/>
                      <a:pt x="9908" y="0"/>
                      <a:pt x="11540" y="0"/>
                    </a:cubicBezTo>
                    <a:cubicBezTo>
                      <a:pt x="13172" y="0"/>
                      <a:pt x="14687" y="233"/>
                      <a:pt x="16086" y="699"/>
                    </a:cubicBezTo>
                    <a:cubicBezTo>
                      <a:pt x="17485" y="1166"/>
                      <a:pt x="18650" y="1865"/>
                      <a:pt x="19699" y="2681"/>
                    </a:cubicBezTo>
                    <a:cubicBezTo>
                      <a:pt x="20748" y="3613"/>
                      <a:pt x="21448" y="4663"/>
                      <a:pt x="22031" y="5828"/>
                    </a:cubicBezTo>
                    <a:cubicBezTo>
                      <a:pt x="22613" y="7110"/>
                      <a:pt x="22846" y="8509"/>
                      <a:pt x="22846" y="10141"/>
                    </a:cubicBezTo>
                    <a:lnTo>
                      <a:pt x="22846" y="24595"/>
                    </a:lnTo>
                    <a:lnTo>
                      <a:pt x="17485" y="24595"/>
                    </a:lnTo>
                    <a:lnTo>
                      <a:pt x="17485" y="11540"/>
                    </a:lnTo>
                    <a:cubicBezTo>
                      <a:pt x="17485" y="9325"/>
                      <a:pt x="17018" y="7693"/>
                      <a:pt x="15969" y="6644"/>
                    </a:cubicBezTo>
                    <a:cubicBezTo>
                      <a:pt x="14920" y="5478"/>
                      <a:pt x="13405" y="4896"/>
                      <a:pt x="11423" y="4896"/>
                    </a:cubicBezTo>
                    <a:cubicBezTo>
                      <a:pt x="9442" y="4896"/>
                      <a:pt x="7926" y="5478"/>
                      <a:pt x="6877" y="6644"/>
                    </a:cubicBezTo>
                    <a:cubicBezTo>
                      <a:pt x="5828" y="7810"/>
                      <a:pt x="5362" y="9442"/>
                      <a:pt x="5362" y="11540"/>
                    </a:cubicBezTo>
                    <a:lnTo>
                      <a:pt x="5362" y="24595"/>
                    </a:lnTo>
                    <a:lnTo>
                      <a:pt x="0" y="24595"/>
                    </a:lnTo>
                    <a:lnTo>
                      <a:pt x="0" y="10141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1" name="Freeform: Shape 17">
                <a:extLst>
                  <a:ext uri="{FF2B5EF4-FFF2-40B4-BE49-F238E27FC236}">
                    <a16:creationId xmlns:a16="http://schemas.microsoft.com/office/drawing/2014/main" id="{2E278AA0-B3B1-30F9-E60E-63B230252ECE}"/>
                  </a:ext>
                </a:extLst>
              </p:cNvPr>
              <p:cNvSpPr/>
              <p:nvPr/>
            </p:nvSpPr>
            <p:spPr>
              <a:xfrm>
                <a:off x="844768" y="6559239"/>
                <a:ext cx="25177" cy="34852"/>
              </a:xfrm>
              <a:custGeom>
                <a:avLst/>
                <a:gdLst>
                  <a:gd name="connsiteX0" fmla="*/ 3730 w 25177"/>
                  <a:gd name="connsiteY0" fmla="*/ 28675 h 34852"/>
                  <a:gd name="connsiteX1" fmla="*/ 4546 w 25177"/>
                  <a:gd name="connsiteY1" fmla="*/ 29024 h 34852"/>
                  <a:gd name="connsiteX2" fmla="*/ 6178 w 25177"/>
                  <a:gd name="connsiteY2" fmla="*/ 29607 h 34852"/>
                  <a:gd name="connsiteX3" fmla="*/ 8393 w 25177"/>
                  <a:gd name="connsiteY3" fmla="*/ 30073 h 34852"/>
                  <a:gd name="connsiteX4" fmla="*/ 11190 w 25177"/>
                  <a:gd name="connsiteY4" fmla="*/ 30307 h 34852"/>
                  <a:gd name="connsiteX5" fmla="*/ 14337 w 25177"/>
                  <a:gd name="connsiteY5" fmla="*/ 29957 h 34852"/>
                  <a:gd name="connsiteX6" fmla="*/ 17135 w 25177"/>
                  <a:gd name="connsiteY6" fmla="*/ 28675 h 34852"/>
                  <a:gd name="connsiteX7" fmla="*/ 19116 w 25177"/>
                  <a:gd name="connsiteY7" fmla="*/ 26110 h 34852"/>
                  <a:gd name="connsiteX8" fmla="*/ 19932 w 25177"/>
                  <a:gd name="connsiteY8" fmla="*/ 21797 h 34852"/>
                  <a:gd name="connsiteX9" fmla="*/ 19932 w 25177"/>
                  <a:gd name="connsiteY9" fmla="*/ 21215 h 34852"/>
                  <a:gd name="connsiteX10" fmla="*/ 16785 w 25177"/>
                  <a:gd name="connsiteY10" fmla="*/ 23662 h 34852"/>
                  <a:gd name="connsiteX11" fmla="*/ 11889 w 25177"/>
                  <a:gd name="connsiteY11" fmla="*/ 24828 h 34852"/>
                  <a:gd name="connsiteX12" fmla="*/ 7110 w 25177"/>
                  <a:gd name="connsiteY12" fmla="*/ 23896 h 34852"/>
                  <a:gd name="connsiteX13" fmla="*/ 3380 w 25177"/>
                  <a:gd name="connsiteY13" fmla="*/ 21448 h 34852"/>
                  <a:gd name="connsiteX14" fmla="*/ 932 w 25177"/>
                  <a:gd name="connsiteY14" fmla="*/ 17601 h 34852"/>
                  <a:gd name="connsiteX15" fmla="*/ 0 w 25177"/>
                  <a:gd name="connsiteY15" fmla="*/ 12589 h 34852"/>
                  <a:gd name="connsiteX16" fmla="*/ 932 w 25177"/>
                  <a:gd name="connsiteY16" fmla="*/ 7577 h 34852"/>
                  <a:gd name="connsiteX17" fmla="*/ 3613 w 25177"/>
                  <a:gd name="connsiteY17" fmla="*/ 3613 h 34852"/>
                  <a:gd name="connsiteX18" fmla="*/ 7693 w 25177"/>
                  <a:gd name="connsiteY18" fmla="*/ 933 h 34852"/>
                  <a:gd name="connsiteX19" fmla="*/ 12822 w 25177"/>
                  <a:gd name="connsiteY19" fmla="*/ 0 h 34852"/>
                  <a:gd name="connsiteX20" fmla="*/ 17718 w 25177"/>
                  <a:gd name="connsiteY20" fmla="*/ 816 h 34852"/>
                  <a:gd name="connsiteX21" fmla="*/ 21681 w 25177"/>
                  <a:gd name="connsiteY21" fmla="*/ 3264 h 34852"/>
                  <a:gd name="connsiteX22" fmla="*/ 24245 w 25177"/>
                  <a:gd name="connsiteY22" fmla="*/ 7577 h 34852"/>
                  <a:gd name="connsiteX23" fmla="*/ 25178 w 25177"/>
                  <a:gd name="connsiteY23" fmla="*/ 13638 h 34852"/>
                  <a:gd name="connsiteX24" fmla="*/ 25178 w 25177"/>
                  <a:gd name="connsiteY24" fmla="*/ 20515 h 34852"/>
                  <a:gd name="connsiteX25" fmla="*/ 24129 w 25177"/>
                  <a:gd name="connsiteY25" fmla="*/ 27043 h 34852"/>
                  <a:gd name="connsiteX26" fmla="*/ 21331 w 25177"/>
                  <a:gd name="connsiteY26" fmla="*/ 31472 h 34852"/>
                  <a:gd name="connsiteX27" fmla="*/ 17135 w 25177"/>
                  <a:gd name="connsiteY27" fmla="*/ 34037 h 34852"/>
                  <a:gd name="connsiteX28" fmla="*/ 11773 w 25177"/>
                  <a:gd name="connsiteY28" fmla="*/ 34853 h 34852"/>
                  <a:gd name="connsiteX29" fmla="*/ 8276 w 25177"/>
                  <a:gd name="connsiteY29" fmla="*/ 34619 h 34852"/>
                  <a:gd name="connsiteX30" fmla="*/ 5478 w 25177"/>
                  <a:gd name="connsiteY30" fmla="*/ 34037 h 34852"/>
                  <a:gd name="connsiteX31" fmla="*/ 3497 w 25177"/>
                  <a:gd name="connsiteY31" fmla="*/ 33454 h 34852"/>
                  <a:gd name="connsiteX32" fmla="*/ 2331 w 25177"/>
                  <a:gd name="connsiteY32" fmla="*/ 32987 h 34852"/>
                  <a:gd name="connsiteX33" fmla="*/ 3730 w 25177"/>
                  <a:gd name="connsiteY33" fmla="*/ 28675 h 34852"/>
                  <a:gd name="connsiteX34" fmla="*/ 12589 w 25177"/>
                  <a:gd name="connsiteY34" fmla="*/ 20049 h 34852"/>
                  <a:gd name="connsiteX35" fmla="*/ 15503 w 25177"/>
                  <a:gd name="connsiteY35" fmla="*/ 19466 h 34852"/>
                  <a:gd name="connsiteX36" fmla="*/ 17718 w 25177"/>
                  <a:gd name="connsiteY36" fmla="*/ 17834 h 34852"/>
                  <a:gd name="connsiteX37" fmla="*/ 19233 w 25177"/>
                  <a:gd name="connsiteY37" fmla="*/ 15386 h 34852"/>
                  <a:gd name="connsiteX38" fmla="*/ 19816 w 25177"/>
                  <a:gd name="connsiteY38" fmla="*/ 12356 h 34852"/>
                  <a:gd name="connsiteX39" fmla="*/ 19233 w 25177"/>
                  <a:gd name="connsiteY39" fmla="*/ 9325 h 34852"/>
                  <a:gd name="connsiteX40" fmla="*/ 17718 w 25177"/>
                  <a:gd name="connsiteY40" fmla="*/ 6877 h 34852"/>
                  <a:gd name="connsiteX41" fmla="*/ 15503 w 25177"/>
                  <a:gd name="connsiteY41" fmla="*/ 5245 h 34852"/>
                  <a:gd name="connsiteX42" fmla="*/ 12589 w 25177"/>
                  <a:gd name="connsiteY42" fmla="*/ 4663 h 34852"/>
                  <a:gd name="connsiteX43" fmla="*/ 9675 w 25177"/>
                  <a:gd name="connsiteY43" fmla="*/ 5245 h 34852"/>
                  <a:gd name="connsiteX44" fmla="*/ 7460 w 25177"/>
                  <a:gd name="connsiteY44" fmla="*/ 6877 h 34852"/>
                  <a:gd name="connsiteX45" fmla="*/ 6061 w 25177"/>
                  <a:gd name="connsiteY45" fmla="*/ 9325 h 34852"/>
                  <a:gd name="connsiteX46" fmla="*/ 5595 w 25177"/>
                  <a:gd name="connsiteY46" fmla="*/ 12239 h 34852"/>
                  <a:gd name="connsiteX47" fmla="*/ 7577 w 25177"/>
                  <a:gd name="connsiteY47" fmla="*/ 17718 h 34852"/>
                  <a:gd name="connsiteX48" fmla="*/ 12589 w 25177"/>
                  <a:gd name="connsiteY48" fmla="*/ 20049 h 34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5177" h="34852">
                    <a:moveTo>
                      <a:pt x="3730" y="28675"/>
                    </a:moveTo>
                    <a:cubicBezTo>
                      <a:pt x="3847" y="28791"/>
                      <a:pt x="4080" y="28908"/>
                      <a:pt x="4546" y="29024"/>
                    </a:cubicBezTo>
                    <a:cubicBezTo>
                      <a:pt x="5012" y="29141"/>
                      <a:pt x="5478" y="29374"/>
                      <a:pt x="6178" y="29607"/>
                    </a:cubicBezTo>
                    <a:cubicBezTo>
                      <a:pt x="6761" y="29724"/>
                      <a:pt x="7577" y="29957"/>
                      <a:pt x="8393" y="30073"/>
                    </a:cubicBezTo>
                    <a:cubicBezTo>
                      <a:pt x="9208" y="30190"/>
                      <a:pt x="10141" y="30307"/>
                      <a:pt x="11190" y="30307"/>
                    </a:cubicBezTo>
                    <a:cubicBezTo>
                      <a:pt x="12239" y="30307"/>
                      <a:pt x="13288" y="30190"/>
                      <a:pt x="14337" y="29957"/>
                    </a:cubicBezTo>
                    <a:cubicBezTo>
                      <a:pt x="15386" y="29724"/>
                      <a:pt x="16319" y="29257"/>
                      <a:pt x="17135" y="28675"/>
                    </a:cubicBezTo>
                    <a:cubicBezTo>
                      <a:pt x="17951" y="28092"/>
                      <a:pt x="18650" y="27159"/>
                      <a:pt x="19116" y="26110"/>
                    </a:cubicBezTo>
                    <a:cubicBezTo>
                      <a:pt x="19583" y="24945"/>
                      <a:pt x="19932" y="23546"/>
                      <a:pt x="19932" y="21797"/>
                    </a:cubicBezTo>
                    <a:lnTo>
                      <a:pt x="19932" y="21215"/>
                    </a:lnTo>
                    <a:cubicBezTo>
                      <a:pt x="19233" y="22031"/>
                      <a:pt x="18184" y="22846"/>
                      <a:pt x="16785" y="23662"/>
                    </a:cubicBezTo>
                    <a:cubicBezTo>
                      <a:pt x="15386" y="24478"/>
                      <a:pt x="13755" y="24828"/>
                      <a:pt x="11889" y="24828"/>
                    </a:cubicBezTo>
                    <a:cubicBezTo>
                      <a:pt x="10141" y="24828"/>
                      <a:pt x="8509" y="24478"/>
                      <a:pt x="7110" y="23896"/>
                    </a:cubicBezTo>
                    <a:cubicBezTo>
                      <a:pt x="5595" y="23313"/>
                      <a:pt x="4429" y="22497"/>
                      <a:pt x="3380" y="21448"/>
                    </a:cubicBezTo>
                    <a:cubicBezTo>
                      <a:pt x="2331" y="20399"/>
                      <a:pt x="1515" y="19116"/>
                      <a:pt x="932" y="17601"/>
                    </a:cubicBezTo>
                    <a:cubicBezTo>
                      <a:pt x="350" y="16086"/>
                      <a:pt x="0" y="14454"/>
                      <a:pt x="0" y="12589"/>
                    </a:cubicBezTo>
                    <a:cubicBezTo>
                      <a:pt x="0" y="10724"/>
                      <a:pt x="350" y="9092"/>
                      <a:pt x="932" y="7577"/>
                    </a:cubicBezTo>
                    <a:cubicBezTo>
                      <a:pt x="1515" y="6061"/>
                      <a:pt x="2448" y="4779"/>
                      <a:pt x="3613" y="3613"/>
                    </a:cubicBezTo>
                    <a:cubicBezTo>
                      <a:pt x="4779" y="2448"/>
                      <a:pt x="6061" y="1632"/>
                      <a:pt x="7693" y="933"/>
                    </a:cubicBezTo>
                    <a:cubicBezTo>
                      <a:pt x="9325" y="350"/>
                      <a:pt x="10957" y="0"/>
                      <a:pt x="12822" y="0"/>
                    </a:cubicBezTo>
                    <a:cubicBezTo>
                      <a:pt x="14570" y="0"/>
                      <a:pt x="16202" y="233"/>
                      <a:pt x="17718" y="816"/>
                    </a:cubicBezTo>
                    <a:cubicBezTo>
                      <a:pt x="19233" y="1399"/>
                      <a:pt x="20515" y="2215"/>
                      <a:pt x="21681" y="3264"/>
                    </a:cubicBezTo>
                    <a:cubicBezTo>
                      <a:pt x="22846" y="4429"/>
                      <a:pt x="23662" y="5828"/>
                      <a:pt x="24245" y="7577"/>
                    </a:cubicBezTo>
                    <a:cubicBezTo>
                      <a:pt x="24828" y="9325"/>
                      <a:pt x="25178" y="11307"/>
                      <a:pt x="25178" y="13638"/>
                    </a:cubicBezTo>
                    <a:lnTo>
                      <a:pt x="25178" y="20515"/>
                    </a:lnTo>
                    <a:cubicBezTo>
                      <a:pt x="25178" y="23080"/>
                      <a:pt x="24828" y="25178"/>
                      <a:pt x="24129" y="27043"/>
                    </a:cubicBezTo>
                    <a:cubicBezTo>
                      <a:pt x="23429" y="28791"/>
                      <a:pt x="22497" y="30307"/>
                      <a:pt x="21331" y="31472"/>
                    </a:cubicBezTo>
                    <a:cubicBezTo>
                      <a:pt x="20166" y="32638"/>
                      <a:pt x="18767" y="33454"/>
                      <a:pt x="17135" y="34037"/>
                    </a:cubicBezTo>
                    <a:cubicBezTo>
                      <a:pt x="15503" y="34619"/>
                      <a:pt x="13755" y="34853"/>
                      <a:pt x="11773" y="34853"/>
                    </a:cubicBezTo>
                    <a:cubicBezTo>
                      <a:pt x="10491" y="34853"/>
                      <a:pt x="9325" y="34736"/>
                      <a:pt x="8276" y="34619"/>
                    </a:cubicBezTo>
                    <a:cubicBezTo>
                      <a:pt x="7227" y="34503"/>
                      <a:pt x="6294" y="34270"/>
                      <a:pt x="5478" y="34037"/>
                    </a:cubicBezTo>
                    <a:cubicBezTo>
                      <a:pt x="4663" y="33803"/>
                      <a:pt x="3963" y="33570"/>
                      <a:pt x="3497" y="33454"/>
                    </a:cubicBezTo>
                    <a:cubicBezTo>
                      <a:pt x="2914" y="33221"/>
                      <a:pt x="2564" y="33104"/>
                      <a:pt x="2331" y="32987"/>
                    </a:cubicBezTo>
                    <a:lnTo>
                      <a:pt x="3730" y="28675"/>
                    </a:lnTo>
                    <a:close/>
                    <a:moveTo>
                      <a:pt x="12589" y="20049"/>
                    </a:moveTo>
                    <a:cubicBezTo>
                      <a:pt x="13638" y="20049"/>
                      <a:pt x="14570" y="19816"/>
                      <a:pt x="15503" y="19466"/>
                    </a:cubicBezTo>
                    <a:cubicBezTo>
                      <a:pt x="16319" y="19116"/>
                      <a:pt x="17135" y="18534"/>
                      <a:pt x="17718" y="17834"/>
                    </a:cubicBezTo>
                    <a:cubicBezTo>
                      <a:pt x="18300" y="17135"/>
                      <a:pt x="18883" y="16319"/>
                      <a:pt x="19233" y="15386"/>
                    </a:cubicBezTo>
                    <a:cubicBezTo>
                      <a:pt x="19583" y="14454"/>
                      <a:pt x="19816" y="13405"/>
                      <a:pt x="19816" y="12356"/>
                    </a:cubicBezTo>
                    <a:cubicBezTo>
                      <a:pt x="19816" y="11307"/>
                      <a:pt x="19583" y="10258"/>
                      <a:pt x="19233" y="9325"/>
                    </a:cubicBezTo>
                    <a:cubicBezTo>
                      <a:pt x="18883" y="8393"/>
                      <a:pt x="18417" y="7577"/>
                      <a:pt x="17718" y="6877"/>
                    </a:cubicBezTo>
                    <a:cubicBezTo>
                      <a:pt x="17135" y="6178"/>
                      <a:pt x="16319" y="5712"/>
                      <a:pt x="15503" y="5245"/>
                    </a:cubicBezTo>
                    <a:cubicBezTo>
                      <a:pt x="14687" y="4896"/>
                      <a:pt x="13638" y="4663"/>
                      <a:pt x="12589" y="4663"/>
                    </a:cubicBezTo>
                    <a:cubicBezTo>
                      <a:pt x="11540" y="4663"/>
                      <a:pt x="10491" y="4896"/>
                      <a:pt x="9675" y="5245"/>
                    </a:cubicBezTo>
                    <a:cubicBezTo>
                      <a:pt x="8742" y="5595"/>
                      <a:pt x="8043" y="6178"/>
                      <a:pt x="7460" y="6877"/>
                    </a:cubicBezTo>
                    <a:cubicBezTo>
                      <a:pt x="6877" y="7577"/>
                      <a:pt x="6411" y="8393"/>
                      <a:pt x="6061" y="9325"/>
                    </a:cubicBezTo>
                    <a:cubicBezTo>
                      <a:pt x="5712" y="10258"/>
                      <a:pt x="5595" y="11190"/>
                      <a:pt x="5595" y="12239"/>
                    </a:cubicBezTo>
                    <a:cubicBezTo>
                      <a:pt x="5595" y="14570"/>
                      <a:pt x="6294" y="16319"/>
                      <a:pt x="7577" y="17718"/>
                    </a:cubicBezTo>
                    <a:cubicBezTo>
                      <a:pt x="8626" y="19350"/>
                      <a:pt x="10374" y="20049"/>
                      <a:pt x="12589" y="20049"/>
                    </a:cubicBez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2" name="Freeform: Shape 18">
                <a:extLst>
                  <a:ext uri="{FF2B5EF4-FFF2-40B4-BE49-F238E27FC236}">
                    <a16:creationId xmlns:a16="http://schemas.microsoft.com/office/drawing/2014/main" id="{833DA803-098F-9619-BA0E-07D9B85333CB}"/>
                  </a:ext>
                </a:extLst>
              </p:cNvPr>
              <p:cNvSpPr/>
              <p:nvPr/>
            </p:nvSpPr>
            <p:spPr>
              <a:xfrm>
                <a:off x="886964" y="6550497"/>
                <a:ext cx="25760" cy="33337"/>
              </a:xfrm>
              <a:custGeom>
                <a:avLst/>
                <a:gdLst>
                  <a:gd name="connsiteX0" fmla="*/ 233 w 25760"/>
                  <a:gd name="connsiteY0" fmla="*/ 3613 h 33337"/>
                  <a:gd name="connsiteX1" fmla="*/ 932 w 25760"/>
                  <a:gd name="connsiteY1" fmla="*/ 1399 h 33337"/>
                  <a:gd name="connsiteX2" fmla="*/ 2798 w 25760"/>
                  <a:gd name="connsiteY2" fmla="*/ 466 h 33337"/>
                  <a:gd name="connsiteX3" fmla="*/ 5479 w 25760"/>
                  <a:gd name="connsiteY3" fmla="*/ 117 h 33337"/>
                  <a:gd name="connsiteX4" fmla="*/ 11074 w 25760"/>
                  <a:gd name="connsiteY4" fmla="*/ 0 h 33337"/>
                  <a:gd name="connsiteX5" fmla="*/ 22147 w 25760"/>
                  <a:gd name="connsiteY5" fmla="*/ 3031 h 33337"/>
                  <a:gd name="connsiteX6" fmla="*/ 25761 w 25760"/>
                  <a:gd name="connsiteY6" fmla="*/ 11074 h 33337"/>
                  <a:gd name="connsiteX7" fmla="*/ 24945 w 25760"/>
                  <a:gd name="connsiteY7" fmla="*/ 15503 h 33337"/>
                  <a:gd name="connsiteX8" fmla="*/ 22497 w 25760"/>
                  <a:gd name="connsiteY8" fmla="*/ 19000 h 33337"/>
                  <a:gd name="connsiteX9" fmla="*/ 18067 w 25760"/>
                  <a:gd name="connsiteY9" fmla="*/ 21331 h 33337"/>
                  <a:gd name="connsiteX10" fmla="*/ 11423 w 25760"/>
                  <a:gd name="connsiteY10" fmla="*/ 22147 h 33337"/>
                  <a:gd name="connsiteX11" fmla="*/ 9442 w 25760"/>
                  <a:gd name="connsiteY11" fmla="*/ 22031 h 33337"/>
                  <a:gd name="connsiteX12" fmla="*/ 7577 w 25760"/>
                  <a:gd name="connsiteY12" fmla="*/ 21914 h 33337"/>
                  <a:gd name="connsiteX13" fmla="*/ 6178 w 25760"/>
                  <a:gd name="connsiteY13" fmla="*/ 21797 h 33337"/>
                  <a:gd name="connsiteX14" fmla="*/ 5479 w 25760"/>
                  <a:gd name="connsiteY14" fmla="*/ 21681 h 33337"/>
                  <a:gd name="connsiteX15" fmla="*/ 5479 w 25760"/>
                  <a:gd name="connsiteY15" fmla="*/ 33337 h 33337"/>
                  <a:gd name="connsiteX16" fmla="*/ 0 w 25760"/>
                  <a:gd name="connsiteY16" fmla="*/ 33337 h 33337"/>
                  <a:gd name="connsiteX17" fmla="*/ 0 w 25760"/>
                  <a:gd name="connsiteY17" fmla="*/ 3613 h 33337"/>
                  <a:gd name="connsiteX18" fmla="*/ 5595 w 25760"/>
                  <a:gd name="connsiteY18" fmla="*/ 16785 h 33337"/>
                  <a:gd name="connsiteX19" fmla="*/ 7460 w 25760"/>
                  <a:gd name="connsiteY19" fmla="*/ 17018 h 33337"/>
                  <a:gd name="connsiteX20" fmla="*/ 11307 w 25760"/>
                  <a:gd name="connsiteY20" fmla="*/ 17251 h 33337"/>
                  <a:gd name="connsiteX21" fmla="*/ 15620 w 25760"/>
                  <a:gd name="connsiteY21" fmla="*/ 16785 h 33337"/>
                  <a:gd name="connsiteX22" fmla="*/ 18300 w 25760"/>
                  <a:gd name="connsiteY22" fmla="*/ 15503 h 33337"/>
                  <a:gd name="connsiteX23" fmla="*/ 19699 w 25760"/>
                  <a:gd name="connsiteY23" fmla="*/ 13521 h 33337"/>
                  <a:gd name="connsiteX24" fmla="*/ 20166 w 25760"/>
                  <a:gd name="connsiteY24" fmla="*/ 11074 h 33337"/>
                  <a:gd name="connsiteX25" fmla="*/ 19816 w 25760"/>
                  <a:gd name="connsiteY25" fmla="*/ 8742 h 33337"/>
                  <a:gd name="connsiteX26" fmla="*/ 18417 w 25760"/>
                  <a:gd name="connsiteY26" fmla="*/ 6761 h 33337"/>
                  <a:gd name="connsiteX27" fmla="*/ 15620 w 25760"/>
                  <a:gd name="connsiteY27" fmla="*/ 5362 h 33337"/>
                  <a:gd name="connsiteX28" fmla="*/ 10957 w 25760"/>
                  <a:gd name="connsiteY28" fmla="*/ 4779 h 33337"/>
                  <a:gd name="connsiteX29" fmla="*/ 7344 w 25760"/>
                  <a:gd name="connsiteY29" fmla="*/ 4896 h 33337"/>
                  <a:gd name="connsiteX30" fmla="*/ 5595 w 25760"/>
                  <a:gd name="connsiteY30" fmla="*/ 5129 h 33337"/>
                  <a:gd name="connsiteX31" fmla="*/ 5595 w 25760"/>
                  <a:gd name="connsiteY31" fmla="*/ 16785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5760" h="33337">
                    <a:moveTo>
                      <a:pt x="233" y="3613"/>
                    </a:moveTo>
                    <a:cubicBezTo>
                      <a:pt x="233" y="2564"/>
                      <a:pt x="466" y="1865"/>
                      <a:pt x="932" y="1399"/>
                    </a:cubicBezTo>
                    <a:cubicBezTo>
                      <a:pt x="1399" y="933"/>
                      <a:pt x="1982" y="699"/>
                      <a:pt x="2798" y="466"/>
                    </a:cubicBezTo>
                    <a:cubicBezTo>
                      <a:pt x="3264" y="350"/>
                      <a:pt x="4196" y="233"/>
                      <a:pt x="5479" y="117"/>
                    </a:cubicBezTo>
                    <a:cubicBezTo>
                      <a:pt x="6761" y="0"/>
                      <a:pt x="8626" y="0"/>
                      <a:pt x="11074" y="0"/>
                    </a:cubicBezTo>
                    <a:cubicBezTo>
                      <a:pt x="16086" y="0"/>
                      <a:pt x="19816" y="1049"/>
                      <a:pt x="22147" y="3031"/>
                    </a:cubicBezTo>
                    <a:cubicBezTo>
                      <a:pt x="24595" y="5012"/>
                      <a:pt x="25761" y="7693"/>
                      <a:pt x="25761" y="11074"/>
                    </a:cubicBezTo>
                    <a:cubicBezTo>
                      <a:pt x="25761" y="12589"/>
                      <a:pt x="25527" y="14104"/>
                      <a:pt x="24945" y="15503"/>
                    </a:cubicBezTo>
                    <a:cubicBezTo>
                      <a:pt x="24478" y="16902"/>
                      <a:pt x="23662" y="18067"/>
                      <a:pt x="22497" y="19000"/>
                    </a:cubicBezTo>
                    <a:cubicBezTo>
                      <a:pt x="21331" y="19932"/>
                      <a:pt x="19932" y="20748"/>
                      <a:pt x="18067" y="21331"/>
                    </a:cubicBezTo>
                    <a:cubicBezTo>
                      <a:pt x="16202" y="21914"/>
                      <a:pt x="14104" y="22147"/>
                      <a:pt x="11423" y="22147"/>
                    </a:cubicBezTo>
                    <a:cubicBezTo>
                      <a:pt x="10724" y="22147"/>
                      <a:pt x="10141" y="22147"/>
                      <a:pt x="9442" y="22031"/>
                    </a:cubicBezTo>
                    <a:cubicBezTo>
                      <a:pt x="8742" y="22031"/>
                      <a:pt x="8159" y="21914"/>
                      <a:pt x="7577" y="21914"/>
                    </a:cubicBezTo>
                    <a:cubicBezTo>
                      <a:pt x="6994" y="21914"/>
                      <a:pt x="6528" y="21797"/>
                      <a:pt x="6178" y="21797"/>
                    </a:cubicBezTo>
                    <a:cubicBezTo>
                      <a:pt x="5828" y="21681"/>
                      <a:pt x="5479" y="21681"/>
                      <a:pt x="5479" y="21681"/>
                    </a:cubicBezTo>
                    <a:lnTo>
                      <a:pt x="5479" y="33337"/>
                    </a:lnTo>
                    <a:lnTo>
                      <a:pt x="0" y="33337"/>
                    </a:lnTo>
                    <a:lnTo>
                      <a:pt x="0" y="3613"/>
                    </a:lnTo>
                    <a:close/>
                    <a:moveTo>
                      <a:pt x="5595" y="16785"/>
                    </a:moveTo>
                    <a:cubicBezTo>
                      <a:pt x="5828" y="16785"/>
                      <a:pt x="6411" y="16902"/>
                      <a:pt x="7460" y="17018"/>
                    </a:cubicBezTo>
                    <a:cubicBezTo>
                      <a:pt x="8509" y="17135"/>
                      <a:pt x="9791" y="17251"/>
                      <a:pt x="11307" y="17251"/>
                    </a:cubicBezTo>
                    <a:cubicBezTo>
                      <a:pt x="13055" y="17251"/>
                      <a:pt x="14454" y="17135"/>
                      <a:pt x="15620" y="16785"/>
                    </a:cubicBezTo>
                    <a:cubicBezTo>
                      <a:pt x="16785" y="16435"/>
                      <a:pt x="17718" y="15969"/>
                      <a:pt x="18300" y="15503"/>
                    </a:cubicBezTo>
                    <a:cubicBezTo>
                      <a:pt x="19000" y="14920"/>
                      <a:pt x="19466" y="14221"/>
                      <a:pt x="19699" y="13521"/>
                    </a:cubicBezTo>
                    <a:cubicBezTo>
                      <a:pt x="19932" y="12822"/>
                      <a:pt x="20166" y="12006"/>
                      <a:pt x="20166" y="11074"/>
                    </a:cubicBezTo>
                    <a:cubicBezTo>
                      <a:pt x="20166" y="10258"/>
                      <a:pt x="20049" y="9558"/>
                      <a:pt x="19816" y="8742"/>
                    </a:cubicBezTo>
                    <a:cubicBezTo>
                      <a:pt x="19583" y="8043"/>
                      <a:pt x="19116" y="7344"/>
                      <a:pt x="18417" y="6761"/>
                    </a:cubicBezTo>
                    <a:cubicBezTo>
                      <a:pt x="17718" y="6178"/>
                      <a:pt x="16785" y="5712"/>
                      <a:pt x="15620" y="5362"/>
                    </a:cubicBezTo>
                    <a:cubicBezTo>
                      <a:pt x="14454" y="5012"/>
                      <a:pt x="12939" y="4779"/>
                      <a:pt x="10957" y="4779"/>
                    </a:cubicBezTo>
                    <a:cubicBezTo>
                      <a:pt x="9442" y="4779"/>
                      <a:pt x="8276" y="4779"/>
                      <a:pt x="7344" y="4896"/>
                    </a:cubicBezTo>
                    <a:cubicBezTo>
                      <a:pt x="6411" y="5012"/>
                      <a:pt x="5828" y="5012"/>
                      <a:pt x="5595" y="5129"/>
                    </a:cubicBezTo>
                    <a:lnTo>
                      <a:pt x="5595" y="16785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3" name="Freeform: Shape 19">
                <a:extLst>
                  <a:ext uri="{FF2B5EF4-FFF2-40B4-BE49-F238E27FC236}">
                    <a16:creationId xmlns:a16="http://schemas.microsoft.com/office/drawing/2014/main" id="{126645A9-A804-9C16-1719-AF138696C61A}"/>
                  </a:ext>
                </a:extLst>
              </p:cNvPr>
              <p:cNvSpPr/>
              <p:nvPr/>
            </p:nvSpPr>
            <p:spPr>
              <a:xfrm>
                <a:off x="917387" y="6559122"/>
                <a:ext cx="16668" cy="24711"/>
              </a:xfrm>
              <a:custGeom>
                <a:avLst/>
                <a:gdLst>
                  <a:gd name="connsiteX0" fmla="*/ 0 w 16668"/>
                  <a:gd name="connsiteY0" fmla="*/ 9209 h 24711"/>
                  <a:gd name="connsiteX1" fmla="*/ 2681 w 16668"/>
                  <a:gd name="connsiteY1" fmla="*/ 2448 h 24711"/>
                  <a:gd name="connsiteX2" fmla="*/ 10024 w 16668"/>
                  <a:gd name="connsiteY2" fmla="*/ 0 h 24711"/>
                  <a:gd name="connsiteX3" fmla="*/ 14804 w 16668"/>
                  <a:gd name="connsiteY3" fmla="*/ 816 h 24711"/>
                  <a:gd name="connsiteX4" fmla="*/ 16669 w 16668"/>
                  <a:gd name="connsiteY4" fmla="*/ 3380 h 24711"/>
                  <a:gd name="connsiteX5" fmla="*/ 16202 w 16668"/>
                  <a:gd name="connsiteY5" fmla="*/ 5012 h 24711"/>
                  <a:gd name="connsiteX6" fmla="*/ 15503 w 16668"/>
                  <a:gd name="connsiteY6" fmla="*/ 5945 h 24711"/>
                  <a:gd name="connsiteX7" fmla="*/ 13521 w 16668"/>
                  <a:gd name="connsiteY7" fmla="*/ 5245 h 24711"/>
                  <a:gd name="connsiteX8" fmla="*/ 10840 w 16668"/>
                  <a:gd name="connsiteY8" fmla="*/ 4896 h 24711"/>
                  <a:gd name="connsiteX9" fmla="*/ 5362 w 16668"/>
                  <a:gd name="connsiteY9" fmla="*/ 10840 h 24711"/>
                  <a:gd name="connsiteX10" fmla="*/ 5362 w 16668"/>
                  <a:gd name="connsiteY10" fmla="*/ 24711 h 24711"/>
                  <a:gd name="connsiteX11" fmla="*/ 0 w 16668"/>
                  <a:gd name="connsiteY11" fmla="*/ 24711 h 24711"/>
                  <a:gd name="connsiteX12" fmla="*/ 0 w 16668"/>
                  <a:gd name="connsiteY12" fmla="*/ 9209 h 2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668" h="24711">
                    <a:moveTo>
                      <a:pt x="0" y="9209"/>
                    </a:moveTo>
                    <a:cubicBezTo>
                      <a:pt x="0" y="6294"/>
                      <a:pt x="932" y="3963"/>
                      <a:pt x="2681" y="2448"/>
                    </a:cubicBezTo>
                    <a:cubicBezTo>
                      <a:pt x="4429" y="816"/>
                      <a:pt x="6877" y="0"/>
                      <a:pt x="10024" y="0"/>
                    </a:cubicBezTo>
                    <a:cubicBezTo>
                      <a:pt x="12006" y="0"/>
                      <a:pt x="13638" y="233"/>
                      <a:pt x="14804" y="816"/>
                    </a:cubicBezTo>
                    <a:cubicBezTo>
                      <a:pt x="16086" y="1399"/>
                      <a:pt x="16669" y="2215"/>
                      <a:pt x="16669" y="3380"/>
                    </a:cubicBezTo>
                    <a:cubicBezTo>
                      <a:pt x="16669" y="3963"/>
                      <a:pt x="16552" y="4429"/>
                      <a:pt x="16202" y="5012"/>
                    </a:cubicBezTo>
                    <a:cubicBezTo>
                      <a:pt x="15853" y="5478"/>
                      <a:pt x="15620" y="5828"/>
                      <a:pt x="15503" y="5945"/>
                    </a:cubicBezTo>
                    <a:cubicBezTo>
                      <a:pt x="14920" y="5712"/>
                      <a:pt x="14337" y="5478"/>
                      <a:pt x="13521" y="5245"/>
                    </a:cubicBezTo>
                    <a:cubicBezTo>
                      <a:pt x="12705" y="5012"/>
                      <a:pt x="11889" y="4896"/>
                      <a:pt x="10840" y="4896"/>
                    </a:cubicBezTo>
                    <a:cubicBezTo>
                      <a:pt x="7227" y="4896"/>
                      <a:pt x="5362" y="6877"/>
                      <a:pt x="5362" y="10840"/>
                    </a:cubicBezTo>
                    <a:lnTo>
                      <a:pt x="5362" y="24711"/>
                    </a:lnTo>
                    <a:lnTo>
                      <a:pt x="0" y="24711"/>
                    </a:lnTo>
                    <a:lnTo>
                      <a:pt x="0" y="9209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4" name="Freeform: Shape 20">
                <a:extLst>
                  <a:ext uri="{FF2B5EF4-FFF2-40B4-BE49-F238E27FC236}">
                    <a16:creationId xmlns:a16="http://schemas.microsoft.com/office/drawing/2014/main" id="{0ED4B096-1D54-6F77-4712-E056432F648D}"/>
                  </a:ext>
                </a:extLst>
              </p:cNvPr>
              <p:cNvSpPr/>
              <p:nvPr/>
            </p:nvSpPr>
            <p:spPr>
              <a:xfrm>
                <a:off x="935571" y="6559122"/>
                <a:ext cx="25644" cy="25177"/>
              </a:xfrm>
              <a:custGeom>
                <a:avLst/>
                <a:gdLst>
                  <a:gd name="connsiteX0" fmla="*/ 12822 w 25644"/>
                  <a:gd name="connsiteY0" fmla="*/ 0 h 25177"/>
                  <a:gd name="connsiteX1" fmla="*/ 17951 w 25644"/>
                  <a:gd name="connsiteY1" fmla="*/ 933 h 25177"/>
                  <a:gd name="connsiteX2" fmla="*/ 22031 w 25644"/>
                  <a:gd name="connsiteY2" fmla="*/ 3613 h 25177"/>
                  <a:gd name="connsiteX3" fmla="*/ 24712 w 25644"/>
                  <a:gd name="connsiteY3" fmla="*/ 7577 h 25177"/>
                  <a:gd name="connsiteX4" fmla="*/ 25644 w 25644"/>
                  <a:gd name="connsiteY4" fmla="*/ 12589 h 25177"/>
                  <a:gd name="connsiteX5" fmla="*/ 24712 w 25644"/>
                  <a:gd name="connsiteY5" fmla="*/ 17601 h 25177"/>
                  <a:gd name="connsiteX6" fmla="*/ 22031 w 25644"/>
                  <a:gd name="connsiteY6" fmla="*/ 21564 h 25177"/>
                  <a:gd name="connsiteX7" fmla="*/ 17951 w 25644"/>
                  <a:gd name="connsiteY7" fmla="*/ 24245 h 25177"/>
                  <a:gd name="connsiteX8" fmla="*/ 12822 w 25644"/>
                  <a:gd name="connsiteY8" fmla="*/ 25178 h 25177"/>
                  <a:gd name="connsiteX9" fmla="*/ 7693 w 25644"/>
                  <a:gd name="connsiteY9" fmla="*/ 24245 h 25177"/>
                  <a:gd name="connsiteX10" fmla="*/ 3613 w 25644"/>
                  <a:gd name="connsiteY10" fmla="*/ 21564 h 25177"/>
                  <a:gd name="connsiteX11" fmla="*/ 933 w 25644"/>
                  <a:gd name="connsiteY11" fmla="*/ 17601 h 25177"/>
                  <a:gd name="connsiteX12" fmla="*/ 0 w 25644"/>
                  <a:gd name="connsiteY12" fmla="*/ 12589 h 25177"/>
                  <a:gd name="connsiteX13" fmla="*/ 933 w 25644"/>
                  <a:gd name="connsiteY13" fmla="*/ 7577 h 25177"/>
                  <a:gd name="connsiteX14" fmla="*/ 3613 w 25644"/>
                  <a:gd name="connsiteY14" fmla="*/ 3613 h 25177"/>
                  <a:gd name="connsiteX15" fmla="*/ 7693 w 25644"/>
                  <a:gd name="connsiteY15" fmla="*/ 933 h 25177"/>
                  <a:gd name="connsiteX16" fmla="*/ 12822 w 25644"/>
                  <a:gd name="connsiteY16" fmla="*/ 0 h 25177"/>
                  <a:gd name="connsiteX17" fmla="*/ 12822 w 25644"/>
                  <a:gd name="connsiteY17" fmla="*/ 20515 h 25177"/>
                  <a:gd name="connsiteX18" fmla="*/ 15736 w 25644"/>
                  <a:gd name="connsiteY18" fmla="*/ 19932 h 25177"/>
                  <a:gd name="connsiteX19" fmla="*/ 18067 w 25644"/>
                  <a:gd name="connsiteY19" fmla="*/ 18300 h 25177"/>
                  <a:gd name="connsiteX20" fmla="*/ 19583 w 25644"/>
                  <a:gd name="connsiteY20" fmla="*/ 15853 h 25177"/>
                  <a:gd name="connsiteX21" fmla="*/ 20166 w 25644"/>
                  <a:gd name="connsiteY21" fmla="*/ 12822 h 25177"/>
                  <a:gd name="connsiteX22" fmla="*/ 19583 w 25644"/>
                  <a:gd name="connsiteY22" fmla="*/ 9675 h 25177"/>
                  <a:gd name="connsiteX23" fmla="*/ 18067 w 25644"/>
                  <a:gd name="connsiteY23" fmla="*/ 7110 h 25177"/>
                  <a:gd name="connsiteX24" fmla="*/ 15736 w 25644"/>
                  <a:gd name="connsiteY24" fmla="*/ 5478 h 25177"/>
                  <a:gd name="connsiteX25" fmla="*/ 12822 w 25644"/>
                  <a:gd name="connsiteY25" fmla="*/ 4896 h 25177"/>
                  <a:gd name="connsiteX26" fmla="*/ 9908 w 25644"/>
                  <a:gd name="connsiteY26" fmla="*/ 5478 h 25177"/>
                  <a:gd name="connsiteX27" fmla="*/ 7577 w 25644"/>
                  <a:gd name="connsiteY27" fmla="*/ 7110 h 25177"/>
                  <a:gd name="connsiteX28" fmla="*/ 6061 w 25644"/>
                  <a:gd name="connsiteY28" fmla="*/ 9675 h 25177"/>
                  <a:gd name="connsiteX29" fmla="*/ 5479 w 25644"/>
                  <a:gd name="connsiteY29" fmla="*/ 12822 h 25177"/>
                  <a:gd name="connsiteX30" fmla="*/ 6061 w 25644"/>
                  <a:gd name="connsiteY30" fmla="*/ 15853 h 25177"/>
                  <a:gd name="connsiteX31" fmla="*/ 7577 w 25644"/>
                  <a:gd name="connsiteY31" fmla="*/ 18300 h 25177"/>
                  <a:gd name="connsiteX32" fmla="*/ 9908 w 25644"/>
                  <a:gd name="connsiteY32" fmla="*/ 19932 h 25177"/>
                  <a:gd name="connsiteX33" fmla="*/ 12822 w 25644"/>
                  <a:gd name="connsiteY33" fmla="*/ 20515 h 25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644" h="25177">
                    <a:moveTo>
                      <a:pt x="12822" y="0"/>
                    </a:moveTo>
                    <a:cubicBezTo>
                      <a:pt x="14687" y="0"/>
                      <a:pt x="16319" y="350"/>
                      <a:pt x="17951" y="933"/>
                    </a:cubicBezTo>
                    <a:cubicBezTo>
                      <a:pt x="19583" y="1515"/>
                      <a:pt x="20865" y="2448"/>
                      <a:pt x="22031" y="3613"/>
                    </a:cubicBezTo>
                    <a:cubicBezTo>
                      <a:pt x="23196" y="4779"/>
                      <a:pt x="24129" y="6061"/>
                      <a:pt x="24712" y="7577"/>
                    </a:cubicBezTo>
                    <a:cubicBezTo>
                      <a:pt x="25411" y="9092"/>
                      <a:pt x="25644" y="10840"/>
                      <a:pt x="25644" y="12589"/>
                    </a:cubicBezTo>
                    <a:cubicBezTo>
                      <a:pt x="25644" y="14337"/>
                      <a:pt x="25294" y="16086"/>
                      <a:pt x="24712" y="17601"/>
                    </a:cubicBezTo>
                    <a:cubicBezTo>
                      <a:pt x="24012" y="19116"/>
                      <a:pt x="23196" y="20515"/>
                      <a:pt x="22031" y="21564"/>
                    </a:cubicBezTo>
                    <a:cubicBezTo>
                      <a:pt x="20865" y="22730"/>
                      <a:pt x="19466" y="23546"/>
                      <a:pt x="17951" y="24245"/>
                    </a:cubicBezTo>
                    <a:cubicBezTo>
                      <a:pt x="16319" y="24945"/>
                      <a:pt x="14687" y="25178"/>
                      <a:pt x="12822" y="25178"/>
                    </a:cubicBezTo>
                    <a:cubicBezTo>
                      <a:pt x="10957" y="25178"/>
                      <a:pt x="9325" y="24828"/>
                      <a:pt x="7693" y="24245"/>
                    </a:cubicBezTo>
                    <a:cubicBezTo>
                      <a:pt x="6061" y="23546"/>
                      <a:pt x="4779" y="22730"/>
                      <a:pt x="3613" y="21564"/>
                    </a:cubicBezTo>
                    <a:cubicBezTo>
                      <a:pt x="2448" y="20399"/>
                      <a:pt x="1515" y="19116"/>
                      <a:pt x="933" y="17601"/>
                    </a:cubicBezTo>
                    <a:cubicBezTo>
                      <a:pt x="233" y="16086"/>
                      <a:pt x="0" y="14337"/>
                      <a:pt x="0" y="12589"/>
                    </a:cubicBezTo>
                    <a:cubicBezTo>
                      <a:pt x="0" y="10724"/>
                      <a:pt x="350" y="9092"/>
                      <a:pt x="933" y="7577"/>
                    </a:cubicBezTo>
                    <a:cubicBezTo>
                      <a:pt x="1632" y="6061"/>
                      <a:pt x="2448" y="4663"/>
                      <a:pt x="3613" y="3613"/>
                    </a:cubicBezTo>
                    <a:cubicBezTo>
                      <a:pt x="4779" y="2448"/>
                      <a:pt x="6178" y="1632"/>
                      <a:pt x="7693" y="933"/>
                    </a:cubicBezTo>
                    <a:cubicBezTo>
                      <a:pt x="9325" y="233"/>
                      <a:pt x="10957" y="0"/>
                      <a:pt x="12822" y="0"/>
                    </a:cubicBezTo>
                    <a:close/>
                    <a:moveTo>
                      <a:pt x="12822" y="20515"/>
                    </a:moveTo>
                    <a:cubicBezTo>
                      <a:pt x="13871" y="20515"/>
                      <a:pt x="14920" y="20282"/>
                      <a:pt x="15736" y="19932"/>
                    </a:cubicBezTo>
                    <a:cubicBezTo>
                      <a:pt x="16669" y="19583"/>
                      <a:pt x="17368" y="19000"/>
                      <a:pt x="18067" y="18300"/>
                    </a:cubicBezTo>
                    <a:cubicBezTo>
                      <a:pt x="18650" y="17601"/>
                      <a:pt x="19233" y="16785"/>
                      <a:pt x="19583" y="15853"/>
                    </a:cubicBezTo>
                    <a:cubicBezTo>
                      <a:pt x="19932" y="14920"/>
                      <a:pt x="20166" y="13871"/>
                      <a:pt x="20166" y="12822"/>
                    </a:cubicBezTo>
                    <a:cubicBezTo>
                      <a:pt x="20166" y="11656"/>
                      <a:pt x="19932" y="10607"/>
                      <a:pt x="19583" y="9675"/>
                    </a:cubicBezTo>
                    <a:cubicBezTo>
                      <a:pt x="19233" y="8742"/>
                      <a:pt x="18767" y="7810"/>
                      <a:pt x="18067" y="7110"/>
                    </a:cubicBezTo>
                    <a:cubicBezTo>
                      <a:pt x="17485" y="6411"/>
                      <a:pt x="16669" y="5828"/>
                      <a:pt x="15736" y="5478"/>
                    </a:cubicBezTo>
                    <a:cubicBezTo>
                      <a:pt x="14804" y="5129"/>
                      <a:pt x="13871" y="4896"/>
                      <a:pt x="12822" y="4896"/>
                    </a:cubicBezTo>
                    <a:cubicBezTo>
                      <a:pt x="11773" y="4896"/>
                      <a:pt x="10724" y="5129"/>
                      <a:pt x="9908" y="5478"/>
                    </a:cubicBezTo>
                    <a:cubicBezTo>
                      <a:pt x="8975" y="5828"/>
                      <a:pt x="8276" y="6411"/>
                      <a:pt x="7577" y="7110"/>
                    </a:cubicBezTo>
                    <a:cubicBezTo>
                      <a:pt x="6994" y="7810"/>
                      <a:pt x="6411" y="8626"/>
                      <a:pt x="6061" y="9675"/>
                    </a:cubicBezTo>
                    <a:cubicBezTo>
                      <a:pt x="5712" y="10607"/>
                      <a:pt x="5479" y="11656"/>
                      <a:pt x="5479" y="12822"/>
                    </a:cubicBezTo>
                    <a:cubicBezTo>
                      <a:pt x="5479" y="13988"/>
                      <a:pt x="5712" y="14920"/>
                      <a:pt x="6061" y="15853"/>
                    </a:cubicBezTo>
                    <a:cubicBezTo>
                      <a:pt x="6411" y="16785"/>
                      <a:pt x="6877" y="17601"/>
                      <a:pt x="7577" y="18300"/>
                    </a:cubicBezTo>
                    <a:cubicBezTo>
                      <a:pt x="8159" y="19000"/>
                      <a:pt x="8975" y="19583"/>
                      <a:pt x="9908" y="19932"/>
                    </a:cubicBezTo>
                    <a:cubicBezTo>
                      <a:pt x="10724" y="20282"/>
                      <a:pt x="11656" y="20515"/>
                      <a:pt x="12822" y="20515"/>
                    </a:cubicBez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5" name="Freeform: Shape 21">
                <a:extLst>
                  <a:ext uri="{FF2B5EF4-FFF2-40B4-BE49-F238E27FC236}">
                    <a16:creationId xmlns:a16="http://schemas.microsoft.com/office/drawing/2014/main" id="{A1D7C807-9322-756D-8B24-785098095FC1}"/>
                  </a:ext>
                </a:extLst>
              </p:cNvPr>
              <p:cNvSpPr/>
              <p:nvPr/>
            </p:nvSpPr>
            <p:spPr>
              <a:xfrm>
                <a:off x="964246" y="6559006"/>
                <a:ext cx="22613" cy="25410"/>
              </a:xfrm>
              <a:custGeom>
                <a:avLst/>
                <a:gdLst>
                  <a:gd name="connsiteX0" fmla="*/ 2098 w 22613"/>
                  <a:gd name="connsiteY0" fmla="*/ 18767 h 25410"/>
                  <a:gd name="connsiteX1" fmla="*/ 3264 w 22613"/>
                  <a:gd name="connsiteY1" fmla="*/ 19350 h 25410"/>
                  <a:gd name="connsiteX2" fmla="*/ 5362 w 22613"/>
                  <a:gd name="connsiteY2" fmla="*/ 20166 h 25410"/>
                  <a:gd name="connsiteX3" fmla="*/ 8159 w 22613"/>
                  <a:gd name="connsiteY3" fmla="*/ 20865 h 25410"/>
                  <a:gd name="connsiteX4" fmla="*/ 11656 w 22613"/>
                  <a:gd name="connsiteY4" fmla="*/ 21098 h 25410"/>
                  <a:gd name="connsiteX5" fmla="*/ 15620 w 22613"/>
                  <a:gd name="connsiteY5" fmla="*/ 20399 h 25410"/>
                  <a:gd name="connsiteX6" fmla="*/ 17135 w 22613"/>
                  <a:gd name="connsiteY6" fmla="*/ 18184 h 25410"/>
                  <a:gd name="connsiteX7" fmla="*/ 16202 w 22613"/>
                  <a:gd name="connsiteY7" fmla="*/ 16202 h 25410"/>
                  <a:gd name="connsiteX8" fmla="*/ 12705 w 22613"/>
                  <a:gd name="connsiteY8" fmla="*/ 15270 h 25410"/>
                  <a:gd name="connsiteX9" fmla="*/ 9092 w 22613"/>
                  <a:gd name="connsiteY9" fmla="*/ 14804 h 25410"/>
                  <a:gd name="connsiteX10" fmla="*/ 5712 w 22613"/>
                  <a:gd name="connsiteY10" fmla="*/ 14104 h 25410"/>
                  <a:gd name="connsiteX11" fmla="*/ 3031 w 22613"/>
                  <a:gd name="connsiteY11" fmla="*/ 12705 h 25410"/>
                  <a:gd name="connsiteX12" fmla="*/ 1282 w 22613"/>
                  <a:gd name="connsiteY12" fmla="*/ 10607 h 25410"/>
                  <a:gd name="connsiteX13" fmla="*/ 699 w 22613"/>
                  <a:gd name="connsiteY13" fmla="*/ 7577 h 25410"/>
                  <a:gd name="connsiteX14" fmla="*/ 1282 w 22613"/>
                  <a:gd name="connsiteY14" fmla="*/ 4663 h 25410"/>
                  <a:gd name="connsiteX15" fmla="*/ 3147 w 22613"/>
                  <a:gd name="connsiteY15" fmla="*/ 2215 h 25410"/>
                  <a:gd name="connsiteX16" fmla="*/ 6411 w 22613"/>
                  <a:gd name="connsiteY16" fmla="*/ 583 h 25410"/>
                  <a:gd name="connsiteX17" fmla="*/ 11307 w 22613"/>
                  <a:gd name="connsiteY17" fmla="*/ 0 h 25410"/>
                  <a:gd name="connsiteX18" fmla="*/ 18883 w 22613"/>
                  <a:gd name="connsiteY18" fmla="*/ 1049 h 25410"/>
                  <a:gd name="connsiteX19" fmla="*/ 21564 w 22613"/>
                  <a:gd name="connsiteY19" fmla="*/ 3963 h 25410"/>
                  <a:gd name="connsiteX20" fmla="*/ 21331 w 22613"/>
                  <a:gd name="connsiteY20" fmla="*/ 5012 h 25410"/>
                  <a:gd name="connsiteX21" fmla="*/ 20865 w 22613"/>
                  <a:gd name="connsiteY21" fmla="*/ 5828 h 25410"/>
                  <a:gd name="connsiteX22" fmla="*/ 20282 w 22613"/>
                  <a:gd name="connsiteY22" fmla="*/ 6411 h 25410"/>
                  <a:gd name="connsiteX23" fmla="*/ 19816 w 22613"/>
                  <a:gd name="connsiteY23" fmla="*/ 6644 h 25410"/>
                  <a:gd name="connsiteX24" fmla="*/ 19000 w 22613"/>
                  <a:gd name="connsiteY24" fmla="*/ 6061 h 25410"/>
                  <a:gd name="connsiteX25" fmla="*/ 17251 w 22613"/>
                  <a:gd name="connsiteY25" fmla="*/ 5245 h 25410"/>
                  <a:gd name="connsiteX26" fmla="*/ 14687 w 22613"/>
                  <a:gd name="connsiteY26" fmla="*/ 4546 h 25410"/>
                  <a:gd name="connsiteX27" fmla="*/ 11190 w 22613"/>
                  <a:gd name="connsiteY27" fmla="*/ 4196 h 25410"/>
                  <a:gd name="connsiteX28" fmla="*/ 5712 w 22613"/>
                  <a:gd name="connsiteY28" fmla="*/ 7110 h 25410"/>
                  <a:gd name="connsiteX29" fmla="*/ 6761 w 22613"/>
                  <a:gd name="connsiteY29" fmla="*/ 8975 h 25410"/>
                  <a:gd name="connsiteX30" fmla="*/ 9675 w 22613"/>
                  <a:gd name="connsiteY30" fmla="*/ 9908 h 25410"/>
                  <a:gd name="connsiteX31" fmla="*/ 14454 w 22613"/>
                  <a:gd name="connsiteY31" fmla="*/ 10491 h 25410"/>
                  <a:gd name="connsiteX32" fmla="*/ 20515 w 22613"/>
                  <a:gd name="connsiteY32" fmla="*/ 12705 h 25410"/>
                  <a:gd name="connsiteX33" fmla="*/ 22613 w 22613"/>
                  <a:gd name="connsiteY33" fmla="*/ 17601 h 25410"/>
                  <a:gd name="connsiteX34" fmla="*/ 19816 w 22613"/>
                  <a:gd name="connsiteY34" fmla="*/ 23313 h 25410"/>
                  <a:gd name="connsiteX35" fmla="*/ 11773 w 22613"/>
                  <a:gd name="connsiteY35" fmla="*/ 25411 h 25410"/>
                  <a:gd name="connsiteX36" fmla="*/ 7227 w 22613"/>
                  <a:gd name="connsiteY36" fmla="*/ 25061 h 25410"/>
                  <a:gd name="connsiteX37" fmla="*/ 3613 w 22613"/>
                  <a:gd name="connsiteY37" fmla="*/ 24129 h 25410"/>
                  <a:gd name="connsiteX38" fmla="*/ 1166 w 22613"/>
                  <a:gd name="connsiteY38" fmla="*/ 23196 h 25410"/>
                  <a:gd name="connsiteX39" fmla="*/ 0 w 22613"/>
                  <a:gd name="connsiteY39" fmla="*/ 22497 h 25410"/>
                  <a:gd name="connsiteX40" fmla="*/ 2098 w 22613"/>
                  <a:gd name="connsiteY40" fmla="*/ 18767 h 25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613" h="25410">
                    <a:moveTo>
                      <a:pt x="2098" y="18767"/>
                    </a:moveTo>
                    <a:cubicBezTo>
                      <a:pt x="2331" y="18883"/>
                      <a:pt x="2681" y="19116"/>
                      <a:pt x="3264" y="19350"/>
                    </a:cubicBezTo>
                    <a:cubicBezTo>
                      <a:pt x="3847" y="19583"/>
                      <a:pt x="4546" y="19816"/>
                      <a:pt x="5362" y="20166"/>
                    </a:cubicBezTo>
                    <a:cubicBezTo>
                      <a:pt x="6178" y="20399"/>
                      <a:pt x="7110" y="20632"/>
                      <a:pt x="8159" y="20865"/>
                    </a:cubicBezTo>
                    <a:cubicBezTo>
                      <a:pt x="9208" y="21098"/>
                      <a:pt x="10374" y="21098"/>
                      <a:pt x="11656" y="21098"/>
                    </a:cubicBezTo>
                    <a:cubicBezTo>
                      <a:pt x="13288" y="21098"/>
                      <a:pt x="14570" y="20865"/>
                      <a:pt x="15620" y="20399"/>
                    </a:cubicBezTo>
                    <a:cubicBezTo>
                      <a:pt x="16669" y="19932"/>
                      <a:pt x="17135" y="19233"/>
                      <a:pt x="17135" y="18184"/>
                    </a:cubicBezTo>
                    <a:cubicBezTo>
                      <a:pt x="17135" y="17251"/>
                      <a:pt x="16785" y="16669"/>
                      <a:pt x="16202" y="16202"/>
                    </a:cubicBezTo>
                    <a:cubicBezTo>
                      <a:pt x="15503" y="15736"/>
                      <a:pt x="14337" y="15386"/>
                      <a:pt x="12705" y="15270"/>
                    </a:cubicBezTo>
                    <a:lnTo>
                      <a:pt x="9092" y="14804"/>
                    </a:lnTo>
                    <a:cubicBezTo>
                      <a:pt x="7810" y="14687"/>
                      <a:pt x="6644" y="14454"/>
                      <a:pt x="5712" y="14104"/>
                    </a:cubicBezTo>
                    <a:cubicBezTo>
                      <a:pt x="4663" y="13755"/>
                      <a:pt x="3730" y="13288"/>
                      <a:pt x="3031" y="12705"/>
                    </a:cubicBezTo>
                    <a:cubicBezTo>
                      <a:pt x="2331" y="12123"/>
                      <a:pt x="1748" y="11423"/>
                      <a:pt x="1282" y="10607"/>
                    </a:cubicBezTo>
                    <a:cubicBezTo>
                      <a:pt x="816" y="9791"/>
                      <a:pt x="699" y="8742"/>
                      <a:pt x="699" y="7577"/>
                    </a:cubicBezTo>
                    <a:cubicBezTo>
                      <a:pt x="699" y="6528"/>
                      <a:pt x="932" y="5595"/>
                      <a:pt x="1282" y="4663"/>
                    </a:cubicBezTo>
                    <a:cubicBezTo>
                      <a:pt x="1632" y="3730"/>
                      <a:pt x="2331" y="2914"/>
                      <a:pt x="3147" y="2215"/>
                    </a:cubicBezTo>
                    <a:cubicBezTo>
                      <a:pt x="3963" y="1515"/>
                      <a:pt x="5129" y="933"/>
                      <a:pt x="6411" y="583"/>
                    </a:cubicBezTo>
                    <a:cubicBezTo>
                      <a:pt x="7810" y="233"/>
                      <a:pt x="9442" y="0"/>
                      <a:pt x="11307" y="0"/>
                    </a:cubicBezTo>
                    <a:cubicBezTo>
                      <a:pt x="14570" y="0"/>
                      <a:pt x="17018" y="350"/>
                      <a:pt x="18883" y="1049"/>
                    </a:cubicBezTo>
                    <a:cubicBezTo>
                      <a:pt x="20632" y="1748"/>
                      <a:pt x="21564" y="2681"/>
                      <a:pt x="21564" y="3963"/>
                    </a:cubicBezTo>
                    <a:cubicBezTo>
                      <a:pt x="21564" y="4313"/>
                      <a:pt x="21448" y="4663"/>
                      <a:pt x="21331" y="5012"/>
                    </a:cubicBezTo>
                    <a:cubicBezTo>
                      <a:pt x="21215" y="5245"/>
                      <a:pt x="20981" y="5595"/>
                      <a:pt x="20865" y="5828"/>
                    </a:cubicBezTo>
                    <a:cubicBezTo>
                      <a:pt x="20748" y="6061"/>
                      <a:pt x="20515" y="6178"/>
                      <a:pt x="20282" y="6411"/>
                    </a:cubicBezTo>
                    <a:cubicBezTo>
                      <a:pt x="20049" y="6528"/>
                      <a:pt x="19932" y="6644"/>
                      <a:pt x="19816" y="6644"/>
                    </a:cubicBezTo>
                    <a:cubicBezTo>
                      <a:pt x="19699" y="6528"/>
                      <a:pt x="19466" y="6294"/>
                      <a:pt x="19000" y="6061"/>
                    </a:cubicBezTo>
                    <a:cubicBezTo>
                      <a:pt x="18534" y="5828"/>
                      <a:pt x="18067" y="5478"/>
                      <a:pt x="17251" y="5245"/>
                    </a:cubicBezTo>
                    <a:cubicBezTo>
                      <a:pt x="16552" y="5012"/>
                      <a:pt x="15620" y="4779"/>
                      <a:pt x="14687" y="4546"/>
                    </a:cubicBezTo>
                    <a:cubicBezTo>
                      <a:pt x="13638" y="4313"/>
                      <a:pt x="12589" y="4196"/>
                      <a:pt x="11190" y="4196"/>
                    </a:cubicBezTo>
                    <a:cubicBezTo>
                      <a:pt x="7577" y="4196"/>
                      <a:pt x="5712" y="5129"/>
                      <a:pt x="5712" y="7110"/>
                    </a:cubicBezTo>
                    <a:cubicBezTo>
                      <a:pt x="5712" y="7926"/>
                      <a:pt x="6061" y="8626"/>
                      <a:pt x="6761" y="8975"/>
                    </a:cubicBezTo>
                    <a:cubicBezTo>
                      <a:pt x="7460" y="9442"/>
                      <a:pt x="8393" y="9675"/>
                      <a:pt x="9675" y="9908"/>
                    </a:cubicBezTo>
                    <a:lnTo>
                      <a:pt x="14454" y="10491"/>
                    </a:lnTo>
                    <a:cubicBezTo>
                      <a:pt x="17018" y="10840"/>
                      <a:pt x="19000" y="11540"/>
                      <a:pt x="20515" y="12705"/>
                    </a:cubicBezTo>
                    <a:cubicBezTo>
                      <a:pt x="21914" y="13755"/>
                      <a:pt x="22613" y="15386"/>
                      <a:pt x="22613" y="17601"/>
                    </a:cubicBezTo>
                    <a:cubicBezTo>
                      <a:pt x="22613" y="20049"/>
                      <a:pt x="21681" y="21914"/>
                      <a:pt x="19816" y="23313"/>
                    </a:cubicBezTo>
                    <a:cubicBezTo>
                      <a:pt x="17951" y="24711"/>
                      <a:pt x="15270" y="25411"/>
                      <a:pt x="11773" y="25411"/>
                    </a:cubicBezTo>
                    <a:cubicBezTo>
                      <a:pt x="10141" y="25411"/>
                      <a:pt x="8509" y="25294"/>
                      <a:pt x="7227" y="25061"/>
                    </a:cubicBezTo>
                    <a:cubicBezTo>
                      <a:pt x="5828" y="24828"/>
                      <a:pt x="4663" y="24478"/>
                      <a:pt x="3613" y="24129"/>
                    </a:cubicBezTo>
                    <a:cubicBezTo>
                      <a:pt x="2564" y="23779"/>
                      <a:pt x="1748" y="23429"/>
                      <a:pt x="1166" y="23196"/>
                    </a:cubicBezTo>
                    <a:cubicBezTo>
                      <a:pt x="583" y="22846"/>
                      <a:pt x="117" y="22613"/>
                      <a:pt x="0" y="22497"/>
                    </a:cubicBezTo>
                    <a:lnTo>
                      <a:pt x="2098" y="18767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6" name="Freeform: Shape 22">
                <a:extLst>
                  <a:ext uri="{FF2B5EF4-FFF2-40B4-BE49-F238E27FC236}">
                    <a16:creationId xmlns:a16="http://schemas.microsoft.com/office/drawing/2014/main" id="{DAF0E601-68DD-ACF0-BEC6-E9774D79A45D}"/>
                  </a:ext>
                </a:extLst>
              </p:cNvPr>
              <p:cNvSpPr/>
              <p:nvPr/>
            </p:nvSpPr>
            <p:spPr>
              <a:xfrm>
                <a:off x="991522" y="6552944"/>
                <a:ext cx="15852" cy="31472"/>
              </a:xfrm>
              <a:custGeom>
                <a:avLst/>
                <a:gdLst>
                  <a:gd name="connsiteX0" fmla="*/ 0 w 15852"/>
                  <a:gd name="connsiteY0" fmla="*/ 2564 h 31472"/>
                  <a:gd name="connsiteX1" fmla="*/ 699 w 15852"/>
                  <a:gd name="connsiteY1" fmla="*/ 583 h 31472"/>
                  <a:gd name="connsiteX2" fmla="*/ 2798 w 15852"/>
                  <a:gd name="connsiteY2" fmla="*/ 0 h 31472"/>
                  <a:gd name="connsiteX3" fmla="*/ 4313 w 15852"/>
                  <a:gd name="connsiteY3" fmla="*/ 233 h 31472"/>
                  <a:gd name="connsiteX4" fmla="*/ 5245 w 15852"/>
                  <a:gd name="connsiteY4" fmla="*/ 583 h 31472"/>
                  <a:gd name="connsiteX5" fmla="*/ 5245 w 15852"/>
                  <a:gd name="connsiteY5" fmla="*/ 6877 h 31472"/>
                  <a:gd name="connsiteX6" fmla="*/ 12006 w 15852"/>
                  <a:gd name="connsiteY6" fmla="*/ 6877 h 31472"/>
                  <a:gd name="connsiteX7" fmla="*/ 14221 w 15852"/>
                  <a:gd name="connsiteY7" fmla="*/ 7577 h 31472"/>
                  <a:gd name="connsiteX8" fmla="*/ 14804 w 15852"/>
                  <a:gd name="connsiteY8" fmla="*/ 9442 h 31472"/>
                  <a:gd name="connsiteX9" fmla="*/ 14570 w 15852"/>
                  <a:gd name="connsiteY9" fmla="*/ 10957 h 31472"/>
                  <a:gd name="connsiteX10" fmla="*/ 14221 w 15852"/>
                  <a:gd name="connsiteY10" fmla="*/ 11889 h 31472"/>
                  <a:gd name="connsiteX11" fmla="*/ 5245 w 15852"/>
                  <a:gd name="connsiteY11" fmla="*/ 11889 h 31472"/>
                  <a:gd name="connsiteX12" fmla="*/ 5245 w 15852"/>
                  <a:gd name="connsiteY12" fmla="*/ 22497 h 31472"/>
                  <a:gd name="connsiteX13" fmla="*/ 5595 w 15852"/>
                  <a:gd name="connsiteY13" fmla="*/ 24478 h 31472"/>
                  <a:gd name="connsiteX14" fmla="*/ 6528 w 15852"/>
                  <a:gd name="connsiteY14" fmla="*/ 25761 h 31472"/>
                  <a:gd name="connsiteX15" fmla="*/ 7926 w 15852"/>
                  <a:gd name="connsiteY15" fmla="*/ 26460 h 31472"/>
                  <a:gd name="connsiteX16" fmla="*/ 9558 w 15852"/>
                  <a:gd name="connsiteY16" fmla="*/ 26693 h 31472"/>
                  <a:gd name="connsiteX17" fmla="*/ 12123 w 15852"/>
                  <a:gd name="connsiteY17" fmla="*/ 26227 h 31472"/>
                  <a:gd name="connsiteX18" fmla="*/ 13755 w 15852"/>
                  <a:gd name="connsiteY18" fmla="*/ 25411 h 31472"/>
                  <a:gd name="connsiteX19" fmla="*/ 15853 w 15852"/>
                  <a:gd name="connsiteY19" fmla="*/ 29024 h 31472"/>
                  <a:gd name="connsiteX20" fmla="*/ 14804 w 15852"/>
                  <a:gd name="connsiteY20" fmla="*/ 29724 h 31472"/>
                  <a:gd name="connsiteX21" fmla="*/ 13172 w 15852"/>
                  <a:gd name="connsiteY21" fmla="*/ 30540 h 31472"/>
                  <a:gd name="connsiteX22" fmla="*/ 10957 w 15852"/>
                  <a:gd name="connsiteY22" fmla="*/ 31239 h 31472"/>
                  <a:gd name="connsiteX23" fmla="*/ 8276 w 15852"/>
                  <a:gd name="connsiteY23" fmla="*/ 31472 h 31472"/>
                  <a:gd name="connsiteX24" fmla="*/ 2098 w 15852"/>
                  <a:gd name="connsiteY24" fmla="*/ 29257 h 31472"/>
                  <a:gd name="connsiteX25" fmla="*/ 0 w 15852"/>
                  <a:gd name="connsiteY25" fmla="*/ 23546 h 31472"/>
                  <a:gd name="connsiteX26" fmla="*/ 0 w 15852"/>
                  <a:gd name="connsiteY26" fmla="*/ 2564 h 31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852" h="31472">
                    <a:moveTo>
                      <a:pt x="0" y="2564"/>
                    </a:moveTo>
                    <a:cubicBezTo>
                      <a:pt x="0" y="1632"/>
                      <a:pt x="233" y="1049"/>
                      <a:pt x="699" y="583"/>
                    </a:cubicBezTo>
                    <a:cubicBezTo>
                      <a:pt x="1166" y="233"/>
                      <a:pt x="1865" y="0"/>
                      <a:pt x="2798" y="0"/>
                    </a:cubicBezTo>
                    <a:cubicBezTo>
                      <a:pt x="3380" y="0"/>
                      <a:pt x="3847" y="117"/>
                      <a:pt x="4313" y="233"/>
                    </a:cubicBezTo>
                    <a:cubicBezTo>
                      <a:pt x="4779" y="350"/>
                      <a:pt x="5129" y="466"/>
                      <a:pt x="5245" y="583"/>
                    </a:cubicBezTo>
                    <a:lnTo>
                      <a:pt x="5245" y="6877"/>
                    </a:lnTo>
                    <a:lnTo>
                      <a:pt x="12006" y="6877"/>
                    </a:lnTo>
                    <a:cubicBezTo>
                      <a:pt x="13055" y="6877"/>
                      <a:pt x="13755" y="7110"/>
                      <a:pt x="14221" y="7577"/>
                    </a:cubicBezTo>
                    <a:cubicBezTo>
                      <a:pt x="14687" y="8043"/>
                      <a:pt x="14804" y="8626"/>
                      <a:pt x="14804" y="9442"/>
                    </a:cubicBezTo>
                    <a:cubicBezTo>
                      <a:pt x="14804" y="10024"/>
                      <a:pt x="14687" y="10491"/>
                      <a:pt x="14570" y="10957"/>
                    </a:cubicBezTo>
                    <a:cubicBezTo>
                      <a:pt x="14454" y="11423"/>
                      <a:pt x="14337" y="11773"/>
                      <a:pt x="14221" y="11889"/>
                    </a:cubicBezTo>
                    <a:lnTo>
                      <a:pt x="5245" y="11889"/>
                    </a:lnTo>
                    <a:lnTo>
                      <a:pt x="5245" y="22497"/>
                    </a:lnTo>
                    <a:cubicBezTo>
                      <a:pt x="5245" y="23313"/>
                      <a:pt x="5362" y="24012"/>
                      <a:pt x="5595" y="24478"/>
                    </a:cubicBezTo>
                    <a:cubicBezTo>
                      <a:pt x="5828" y="25061"/>
                      <a:pt x="6061" y="25411"/>
                      <a:pt x="6528" y="25761"/>
                    </a:cubicBezTo>
                    <a:cubicBezTo>
                      <a:pt x="6877" y="26110"/>
                      <a:pt x="7343" y="26343"/>
                      <a:pt x="7926" y="26460"/>
                    </a:cubicBezTo>
                    <a:cubicBezTo>
                      <a:pt x="8393" y="26576"/>
                      <a:pt x="8975" y="26693"/>
                      <a:pt x="9558" y="26693"/>
                    </a:cubicBezTo>
                    <a:cubicBezTo>
                      <a:pt x="10491" y="26693"/>
                      <a:pt x="11307" y="26576"/>
                      <a:pt x="12123" y="26227"/>
                    </a:cubicBezTo>
                    <a:cubicBezTo>
                      <a:pt x="12939" y="25994"/>
                      <a:pt x="13405" y="25644"/>
                      <a:pt x="13755" y="25411"/>
                    </a:cubicBezTo>
                    <a:lnTo>
                      <a:pt x="15853" y="29024"/>
                    </a:lnTo>
                    <a:cubicBezTo>
                      <a:pt x="15620" y="29257"/>
                      <a:pt x="15270" y="29491"/>
                      <a:pt x="14804" y="29724"/>
                    </a:cubicBezTo>
                    <a:cubicBezTo>
                      <a:pt x="14337" y="29957"/>
                      <a:pt x="13755" y="30307"/>
                      <a:pt x="13172" y="30540"/>
                    </a:cubicBezTo>
                    <a:cubicBezTo>
                      <a:pt x="12589" y="30773"/>
                      <a:pt x="11773" y="31006"/>
                      <a:pt x="10957" y="31239"/>
                    </a:cubicBezTo>
                    <a:cubicBezTo>
                      <a:pt x="10141" y="31356"/>
                      <a:pt x="9208" y="31472"/>
                      <a:pt x="8276" y="31472"/>
                    </a:cubicBezTo>
                    <a:cubicBezTo>
                      <a:pt x="5478" y="31472"/>
                      <a:pt x="3497" y="30773"/>
                      <a:pt x="2098" y="29257"/>
                    </a:cubicBezTo>
                    <a:cubicBezTo>
                      <a:pt x="699" y="27859"/>
                      <a:pt x="0" y="25877"/>
                      <a:pt x="0" y="23546"/>
                    </a:cubicBezTo>
                    <a:lnTo>
                      <a:pt x="0" y="2564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7" name="Freeform: Shape 23">
                <a:extLst>
                  <a:ext uri="{FF2B5EF4-FFF2-40B4-BE49-F238E27FC236}">
                    <a16:creationId xmlns:a16="http://schemas.microsoft.com/office/drawing/2014/main" id="{C28D7BED-CBAE-9A25-04BE-15340372E2E2}"/>
                  </a:ext>
                </a:extLst>
              </p:cNvPr>
              <p:cNvSpPr/>
              <p:nvPr/>
            </p:nvSpPr>
            <p:spPr>
              <a:xfrm>
                <a:off x="1009006" y="6559122"/>
                <a:ext cx="22263" cy="25410"/>
              </a:xfrm>
              <a:custGeom>
                <a:avLst/>
                <a:gdLst>
                  <a:gd name="connsiteX0" fmla="*/ 22264 w 22263"/>
                  <a:gd name="connsiteY0" fmla="*/ 24595 h 25410"/>
                  <a:gd name="connsiteX1" fmla="*/ 20748 w 22263"/>
                  <a:gd name="connsiteY1" fmla="*/ 24828 h 25410"/>
                  <a:gd name="connsiteX2" fmla="*/ 18417 w 22263"/>
                  <a:gd name="connsiteY2" fmla="*/ 25061 h 25410"/>
                  <a:gd name="connsiteX3" fmla="*/ 15386 w 22263"/>
                  <a:gd name="connsiteY3" fmla="*/ 25294 h 25410"/>
                  <a:gd name="connsiteX4" fmla="*/ 11889 w 22263"/>
                  <a:gd name="connsiteY4" fmla="*/ 25411 h 25410"/>
                  <a:gd name="connsiteX5" fmla="*/ 5945 w 22263"/>
                  <a:gd name="connsiteY5" fmla="*/ 24711 h 25410"/>
                  <a:gd name="connsiteX6" fmla="*/ 2331 w 22263"/>
                  <a:gd name="connsiteY6" fmla="*/ 22963 h 25410"/>
                  <a:gd name="connsiteX7" fmla="*/ 466 w 22263"/>
                  <a:gd name="connsiteY7" fmla="*/ 20515 h 25410"/>
                  <a:gd name="connsiteX8" fmla="*/ 0 w 22263"/>
                  <a:gd name="connsiteY8" fmla="*/ 17601 h 25410"/>
                  <a:gd name="connsiteX9" fmla="*/ 583 w 22263"/>
                  <a:gd name="connsiteY9" fmla="*/ 14104 h 25410"/>
                  <a:gd name="connsiteX10" fmla="*/ 2448 w 22263"/>
                  <a:gd name="connsiteY10" fmla="*/ 11656 h 25410"/>
                  <a:gd name="connsiteX11" fmla="*/ 5945 w 22263"/>
                  <a:gd name="connsiteY11" fmla="*/ 10141 h 25410"/>
                  <a:gd name="connsiteX12" fmla="*/ 11190 w 22263"/>
                  <a:gd name="connsiteY12" fmla="*/ 9675 h 25410"/>
                  <a:gd name="connsiteX13" fmla="*/ 14570 w 22263"/>
                  <a:gd name="connsiteY13" fmla="*/ 9791 h 25410"/>
                  <a:gd name="connsiteX14" fmla="*/ 16902 w 22263"/>
                  <a:gd name="connsiteY14" fmla="*/ 10024 h 25410"/>
                  <a:gd name="connsiteX15" fmla="*/ 16319 w 22263"/>
                  <a:gd name="connsiteY15" fmla="*/ 7227 h 25410"/>
                  <a:gd name="connsiteX16" fmla="*/ 14804 w 22263"/>
                  <a:gd name="connsiteY16" fmla="*/ 5478 h 25410"/>
                  <a:gd name="connsiteX17" fmla="*/ 12589 w 22263"/>
                  <a:gd name="connsiteY17" fmla="*/ 4663 h 25410"/>
                  <a:gd name="connsiteX18" fmla="*/ 9675 w 22263"/>
                  <a:gd name="connsiteY18" fmla="*/ 4429 h 25410"/>
                  <a:gd name="connsiteX19" fmla="*/ 5362 w 22263"/>
                  <a:gd name="connsiteY19" fmla="*/ 5012 h 25410"/>
                  <a:gd name="connsiteX20" fmla="*/ 3264 w 22263"/>
                  <a:gd name="connsiteY20" fmla="*/ 6061 h 25410"/>
                  <a:gd name="connsiteX21" fmla="*/ 2448 w 22263"/>
                  <a:gd name="connsiteY21" fmla="*/ 5129 h 25410"/>
                  <a:gd name="connsiteX22" fmla="*/ 1982 w 22263"/>
                  <a:gd name="connsiteY22" fmla="*/ 3497 h 25410"/>
                  <a:gd name="connsiteX23" fmla="*/ 2331 w 22263"/>
                  <a:gd name="connsiteY23" fmla="*/ 2215 h 25410"/>
                  <a:gd name="connsiteX24" fmla="*/ 3613 w 22263"/>
                  <a:gd name="connsiteY24" fmla="*/ 1049 h 25410"/>
                  <a:gd name="connsiteX25" fmla="*/ 5945 w 22263"/>
                  <a:gd name="connsiteY25" fmla="*/ 233 h 25410"/>
                  <a:gd name="connsiteX26" fmla="*/ 9675 w 22263"/>
                  <a:gd name="connsiteY26" fmla="*/ 0 h 25410"/>
                  <a:gd name="connsiteX27" fmla="*/ 14687 w 22263"/>
                  <a:gd name="connsiteY27" fmla="*/ 583 h 25410"/>
                  <a:gd name="connsiteX28" fmla="*/ 18534 w 22263"/>
                  <a:gd name="connsiteY28" fmla="*/ 2331 h 25410"/>
                  <a:gd name="connsiteX29" fmla="*/ 21098 w 22263"/>
                  <a:gd name="connsiteY29" fmla="*/ 5478 h 25410"/>
                  <a:gd name="connsiteX30" fmla="*/ 22031 w 22263"/>
                  <a:gd name="connsiteY30" fmla="*/ 10258 h 25410"/>
                  <a:gd name="connsiteX31" fmla="*/ 22031 w 22263"/>
                  <a:gd name="connsiteY31" fmla="*/ 24595 h 25410"/>
                  <a:gd name="connsiteX32" fmla="*/ 17018 w 22263"/>
                  <a:gd name="connsiteY32" fmla="*/ 13871 h 25410"/>
                  <a:gd name="connsiteX33" fmla="*/ 15270 w 22263"/>
                  <a:gd name="connsiteY33" fmla="*/ 13638 h 25410"/>
                  <a:gd name="connsiteX34" fmla="*/ 11423 w 22263"/>
                  <a:gd name="connsiteY34" fmla="*/ 13405 h 25410"/>
                  <a:gd name="connsiteX35" fmla="*/ 6761 w 22263"/>
                  <a:gd name="connsiteY35" fmla="*/ 14337 h 25410"/>
                  <a:gd name="connsiteX36" fmla="*/ 5362 w 22263"/>
                  <a:gd name="connsiteY36" fmla="*/ 17368 h 25410"/>
                  <a:gd name="connsiteX37" fmla="*/ 5712 w 22263"/>
                  <a:gd name="connsiteY37" fmla="*/ 19000 h 25410"/>
                  <a:gd name="connsiteX38" fmla="*/ 6761 w 22263"/>
                  <a:gd name="connsiteY38" fmla="*/ 20166 h 25410"/>
                  <a:gd name="connsiteX39" fmla="*/ 8742 w 22263"/>
                  <a:gd name="connsiteY39" fmla="*/ 20981 h 25410"/>
                  <a:gd name="connsiteX40" fmla="*/ 11889 w 22263"/>
                  <a:gd name="connsiteY40" fmla="*/ 21215 h 25410"/>
                  <a:gd name="connsiteX41" fmla="*/ 15270 w 22263"/>
                  <a:gd name="connsiteY41" fmla="*/ 21098 h 25410"/>
                  <a:gd name="connsiteX42" fmla="*/ 16902 w 22263"/>
                  <a:gd name="connsiteY42" fmla="*/ 20865 h 25410"/>
                  <a:gd name="connsiteX43" fmla="*/ 16902 w 22263"/>
                  <a:gd name="connsiteY43" fmla="*/ 13871 h 25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2263" h="25410">
                    <a:moveTo>
                      <a:pt x="22264" y="24595"/>
                    </a:moveTo>
                    <a:cubicBezTo>
                      <a:pt x="21914" y="24711"/>
                      <a:pt x="21448" y="24711"/>
                      <a:pt x="20748" y="24828"/>
                    </a:cubicBezTo>
                    <a:cubicBezTo>
                      <a:pt x="20049" y="24945"/>
                      <a:pt x="19233" y="24945"/>
                      <a:pt x="18417" y="25061"/>
                    </a:cubicBezTo>
                    <a:cubicBezTo>
                      <a:pt x="17485" y="25178"/>
                      <a:pt x="16552" y="25178"/>
                      <a:pt x="15386" y="25294"/>
                    </a:cubicBezTo>
                    <a:cubicBezTo>
                      <a:pt x="14221" y="25411"/>
                      <a:pt x="13055" y="25411"/>
                      <a:pt x="11889" y="25411"/>
                    </a:cubicBezTo>
                    <a:cubicBezTo>
                      <a:pt x="9442" y="25411"/>
                      <a:pt x="7460" y="25178"/>
                      <a:pt x="5945" y="24711"/>
                    </a:cubicBezTo>
                    <a:cubicBezTo>
                      <a:pt x="4429" y="24245"/>
                      <a:pt x="3147" y="23662"/>
                      <a:pt x="2331" y="22963"/>
                    </a:cubicBezTo>
                    <a:cubicBezTo>
                      <a:pt x="1399" y="22264"/>
                      <a:pt x="816" y="21448"/>
                      <a:pt x="466" y="20515"/>
                    </a:cubicBezTo>
                    <a:cubicBezTo>
                      <a:pt x="117" y="19583"/>
                      <a:pt x="0" y="18650"/>
                      <a:pt x="0" y="17601"/>
                    </a:cubicBezTo>
                    <a:cubicBezTo>
                      <a:pt x="0" y="16319"/>
                      <a:pt x="233" y="15153"/>
                      <a:pt x="583" y="14104"/>
                    </a:cubicBezTo>
                    <a:cubicBezTo>
                      <a:pt x="932" y="13172"/>
                      <a:pt x="1632" y="12239"/>
                      <a:pt x="2448" y="11656"/>
                    </a:cubicBezTo>
                    <a:cubicBezTo>
                      <a:pt x="3380" y="10957"/>
                      <a:pt x="4546" y="10491"/>
                      <a:pt x="5945" y="10141"/>
                    </a:cubicBezTo>
                    <a:cubicBezTo>
                      <a:pt x="7343" y="9791"/>
                      <a:pt x="9092" y="9675"/>
                      <a:pt x="11190" y="9675"/>
                    </a:cubicBezTo>
                    <a:cubicBezTo>
                      <a:pt x="12356" y="9675"/>
                      <a:pt x="13521" y="9675"/>
                      <a:pt x="14570" y="9791"/>
                    </a:cubicBezTo>
                    <a:cubicBezTo>
                      <a:pt x="15620" y="9908"/>
                      <a:pt x="16435" y="9908"/>
                      <a:pt x="16902" y="10024"/>
                    </a:cubicBezTo>
                    <a:cubicBezTo>
                      <a:pt x="16902" y="8859"/>
                      <a:pt x="16669" y="8043"/>
                      <a:pt x="16319" y="7227"/>
                    </a:cubicBezTo>
                    <a:cubicBezTo>
                      <a:pt x="15969" y="6528"/>
                      <a:pt x="15503" y="5945"/>
                      <a:pt x="14804" y="5478"/>
                    </a:cubicBezTo>
                    <a:cubicBezTo>
                      <a:pt x="14221" y="5012"/>
                      <a:pt x="13405" y="4779"/>
                      <a:pt x="12589" y="4663"/>
                    </a:cubicBezTo>
                    <a:cubicBezTo>
                      <a:pt x="11773" y="4546"/>
                      <a:pt x="10724" y="4429"/>
                      <a:pt x="9675" y="4429"/>
                    </a:cubicBezTo>
                    <a:cubicBezTo>
                      <a:pt x="7926" y="4429"/>
                      <a:pt x="6528" y="4663"/>
                      <a:pt x="5362" y="5012"/>
                    </a:cubicBezTo>
                    <a:cubicBezTo>
                      <a:pt x="4313" y="5478"/>
                      <a:pt x="3613" y="5828"/>
                      <a:pt x="3264" y="6061"/>
                    </a:cubicBezTo>
                    <a:cubicBezTo>
                      <a:pt x="3031" y="5945"/>
                      <a:pt x="2798" y="5595"/>
                      <a:pt x="2448" y="5129"/>
                    </a:cubicBezTo>
                    <a:cubicBezTo>
                      <a:pt x="2098" y="4663"/>
                      <a:pt x="1982" y="4196"/>
                      <a:pt x="1982" y="3497"/>
                    </a:cubicBezTo>
                    <a:cubicBezTo>
                      <a:pt x="1982" y="3031"/>
                      <a:pt x="2098" y="2564"/>
                      <a:pt x="2331" y="2215"/>
                    </a:cubicBezTo>
                    <a:cubicBezTo>
                      <a:pt x="2564" y="1748"/>
                      <a:pt x="3031" y="1399"/>
                      <a:pt x="3613" y="1049"/>
                    </a:cubicBezTo>
                    <a:cubicBezTo>
                      <a:pt x="4196" y="699"/>
                      <a:pt x="5012" y="466"/>
                      <a:pt x="5945" y="233"/>
                    </a:cubicBezTo>
                    <a:cubicBezTo>
                      <a:pt x="6994" y="0"/>
                      <a:pt x="8159" y="0"/>
                      <a:pt x="9675" y="0"/>
                    </a:cubicBezTo>
                    <a:cubicBezTo>
                      <a:pt x="11540" y="0"/>
                      <a:pt x="13172" y="233"/>
                      <a:pt x="14687" y="583"/>
                    </a:cubicBezTo>
                    <a:cubicBezTo>
                      <a:pt x="16202" y="933"/>
                      <a:pt x="17485" y="1515"/>
                      <a:pt x="18534" y="2331"/>
                    </a:cubicBezTo>
                    <a:cubicBezTo>
                      <a:pt x="19583" y="3147"/>
                      <a:pt x="20515" y="4196"/>
                      <a:pt x="21098" y="5478"/>
                    </a:cubicBezTo>
                    <a:cubicBezTo>
                      <a:pt x="21681" y="6761"/>
                      <a:pt x="22031" y="8393"/>
                      <a:pt x="22031" y="10258"/>
                    </a:cubicBezTo>
                    <a:lnTo>
                      <a:pt x="22031" y="24595"/>
                    </a:lnTo>
                    <a:close/>
                    <a:moveTo>
                      <a:pt x="17018" y="13871"/>
                    </a:moveTo>
                    <a:cubicBezTo>
                      <a:pt x="16669" y="13755"/>
                      <a:pt x="16086" y="13755"/>
                      <a:pt x="15270" y="13638"/>
                    </a:cubicBezTo>
                    <a:cubicBezTo>
                      <a:pt x="14454" y="13521"/>
                      <a:pt x="13172" y="13405"/>
                      <a:pt x="11423" y="13405"/>
                    </a:cubicBezTo>
                    <a:cubicBezTo>
                      <a:pt x="9325" y="13405"/>
                      <a:pt x="7810" y="13755"/>
                      <a:pt x="6761" y="14337"/>
                    </a:cubicBezTo>
                    <a:cubicBezTo>
                      <a:pt x="5828" y="15037"/>
                      <a:pt x="5362" y="15969"/>
                      <a:pt x="5362" y="17368"/>
                    </a:cubicBezTo>
                    <a:cubicBezTo>
                      <a:pt x="5362" y="17951"/>
                      <a:pt x="5478" y="18417"/>
                      <a:pt x="5712" y="19000"/>
                    </a:cubicBezTo>
                    <a:cubicBezTo>
                      <a:pt x="5945" y="19466"/>
                      <a:pt x="6294" y="19932"/>
                      <a:pt x="6761" y="20166"/>
                    </a:cubicBezTo>
                    <a:cubicBezTo>
                      <a:pt x="7227" y="20515"/>
                      <a:pt x="7926" y="20748"/>
                      <a:pt x="8742" y="20981"/>
                    </a:cubicBezTo>
                    <a:cubicBezTo>
                      <a:pt x="9558" y="21215"/>
                      <a:pt x="10724" y="21215"/>
                      <a:pt x="11889" y="21215"/>
                    </a:cubicBezTo>
                    <a:cubicBezTo>
                      <a:pt x="13288" y="21215"/>
                      <a:pt x="14454" y="21215"/>
                      <a:pt x="15270" y="21098"/>
                    </a:cubicBezTo>
                    <a:cubicBezTo>
                      <a:pt x="16086" y="20981"/>
                      <a:pt x="16669" y="20865"/>
                      <a:pt x="16902" y="20865"/>
                    </a:cubicBezTo>
                    <a:lnTo>
                      <a:pt x="16902" y="13871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8" name="Freeform: Shape 24">
                <a:extLst>
                  <a:ext uri="{FF2B5EF4-FFF2-40B4-BE49-F238E27FC236}">
                    <a16:creationId xmlns:a16="http://schemas.microsoft.com/office/drawing/2014/main" id="{4F8E6CF6-A751-D440-F58B-CE337EFFB05D}"/>
                  </a:ext>
                </a:extLst>
              </p:cNvPr>
              <p:cNvSpPr/>
              <p:nvPr/>
            </p:nvSpPr>
            <p:spPr>
              <a:xfrm>
                <a:off x="1036865" y="6552944"/>
                <a:ext cx="15852" cy="31472"/>
              </a:xfrm>
              <a:custGeom>
                <a:avLst/>
                <a:gdLst>
                  <a:gd name="connsiteX0" fmla="*/ 0 w 15852"/>
                  <a:gd name="connsiteY0" fmla="*/ 2564 h 31472"/>
                  <a:gd name="connsiteX1" fmla="*/ 699 w 15852"/>
                  <a:gd name="connsiteY1" fmla="*/ 583 h 31472"/>
                  <a:gd name="connsiteX2" fmla="*/ 2798 w 15852"/>
                  <a:gd name="connsiteY2" fmla="*/ 0 h 31472"/>
                  <a:gd name="connsiteX3" fmla="*/ 4313 w 15852"/>
                  <a:gd name="connsiteY3" fmla="*/ 233 h 31472"/>
                  <a:gd name="connsiteX4" fmla="*/ 5245 w 15852"/>
                  <a:gd name="connsiteY4" fmla="*/ 583 h 31472"/>
                  <a:gd name="connsiteX5" fmla="*/ 5245 w 15852"/>
                  <a:gd name="connsiteY5" fmla="*/ 6877 h 31472"/>
                  <a:gd name="connsiteX6" fmla="*/ 12006 w 15852"/>
                  <a:gd name="connsiteY6" fmla="*/ 6877 h 31472"/>
                  <a:gd name="connsiteX7" fmla="*/ 14221 w 15852"/>
                  <a:gd name="connsiteY7" fmla="*/ 7577 h 31472"/>
                  <a:gd name="connsiteX8" fmla="*/ 14804 w 15852"/>
                  <a:gd name="connsiteY8" fmla="*/ 9442 h 31472"/>
                  <a:gd name="connsiteX9" fmla="*/ 14570 w 15852"/>
                  <a:gd name="connsiteY9" fmla="*/ 10957 h 31472"/>
                  <a:gd name="connsiteX10" fmla="*/ 14221 w 15852"/>
                  <a:gd name="connsiteY10" fmla="*/ 11889 h 31472"/>
                  <a:gd name="connsiteX11" fmla="*/ 5245 w 15852"/>
                  <a:gd name="connsiteY11" fmla="*/ 11889 h 31472"/>
                  <a:gd name="connsiteX12" fmla="*/ 5245 w 15852"/>
                  <a:gd name="connsiteY12" fmla="*/ 22497 h 31472"/>
                  <a:gd name="connsiteX13" fmla="*/ 5595 w 15852"/>
                  <a:gd name="connsiteY13" fmla="*/ 24478 h 31472"/>
                  <a:gd name="connsiteX14" fmla="*/ 6528 w 15852"/>
                  <a:gd name="connsiteY14" fmla="*/ 25761 h 31472"/>
                  <a:gd name="connsiteX15" fmla="*/ 7926 w 15852"/>
                  <a:gd name="connsiteY15" fmla="*/ 26460 h 31472"/>
                  <a:gd name="connsiteX16" fmla="*/ 9558 w 15852"/>
                  <a:gd name="connsiteY16" fmla="*/ 26693 h 31472"/>
                  <a:gd name="connsiteX17" fmla="*/ 12123 w 15852"/>
                  <a:gd name="connsiteY17" fmla="*/ 26227 h 31472"/>
                  <a:gd name="connsiteX18" fmla="*/ 13755 w 15852"/>
                  <a:gd name="connsiteY18" fmla="*/ 25411 h 31472"/>
                  <a:gd name="connsiteX19" fmla="*/ 15853 w 15852"/>
                  <a:gd name="connsiteY19" fmla="*/ 29024 h 31472"/>
                  <a:gd name="connsiteX20" fmla="*/ 14804 w 15852"/>
                  <a:gd name="connsiteY20" fmla="*/ 29724 h 31472"/>
                  <a:gd name="connsiteX21" fmla="*/ 13172 w 15852"/>
                  <a:gd name="connsiteY21" fmla="*/ 30540 h 31472"/>
                  <a:gd name="connsiteX22" fmla="*/ 10957 w 15852"/>
                  <a:gd name="connsiteY22" fmla="*/ 31239 h 31472"/>
                  <a:gd name="connsiteX23" fmla="*/ 8276 w 15852"/>
                  <a:gd name="connsiteY23" fmla="*/ 31472 h 31472"/>
                  <a:gd name="connsiteX24" fmla="*/ 2098 w 15852"/>
                  <a:gd name="connsiteY24" fmla="*/ 29257 h 31472"/>
                  <a:gd name="connsiteX25" fmla="*/ 0 w 15852"/>
                  <a:gd name="connsiteY25" fmla="*/ 23546 h 31472"/>
                  <a:gd name="connsiteX26" fmla="*/ 0 w 15852"/>
                  <a:gd name="connsiteY26" fmla="*/ 2564 h 31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852" h="31472">
                    <a:moveTo>
                      <a:pt x="0" y="2564"/>
                    </a:moveTo>
                    <a:cubicBezTo>
                      <a:pt x="0" y="1632"/>
                      <a:pt x="233" y="1049"/>
                      <a:pt x="699" y="583"/>
                    </a:cubicBezTo>
                    <a:cubicBezTo>
                      <a:pt x="1166" y="233"/>
                      <a:pt x="1865" y="0"/>
                      <a:pt x="2798" y="0"/>
                    </a:cubicBezTo>
                    <a:cubicBezTo>
                      <a:pt x="3380" y="0"/>
                      <a:pt x="3847" y="117"/>
                      <a:pt x="4313" y="233"/>
                    </a:cubicBezTo>
                    <a:cubicBezTo>
                      <a:pt x="4779" y="350"/>
                      <a:pt x="5129" y="466"/>
                      <a:pt x="5245" y="583"/>
                    </a:cubicBezTo>
                    <a:lnTo>
                      <a:pt x="5245" y="6877"/>
                    </a:lnTo>
                    <a:lnTo>
                      <a:pt x="12006" y="6877"/>
                    </a:lnTo>
                    <a:cubicBezTo>
                      <a:pt x="13055" y="6877"/>
                      <a:pt x="13755" y="7110"/>
                      <a:pt x="14221" y="7577"/>
                    </a:cubicBezTo>
                    <a:cubicBezTo>
                      <a:pt x="14687" y="8043"/>
                      <a:pt x="14804" y="8626"/>
                      <a:pt x="14804" y="9442"/>
                    </a:cubicBezTo>
                    <a:cubicBezTo>
                      <a:pt x="14804" y="10024"/>
                      <a:pt x="14687" y="10491"/>
                      <a:pt x="14570" y="10957"/>
                    </a:cubicBezTo>
                    <a:cubicBezTo>
                      <a:pt x="14454" y="11423"/>
                      <a:pt x="14337" y="11773"/>
                      <a:pt x="14221" y="11889"/>
                    </a:cubicBezTo>
                    <a:lnTo>
                      <a:pt x="5245" y="11889"/>
                    </a:lnTo>
                    <a:lnTo>
                      <a:pt x="5245" y="22497"/>
                    </a:lnTo>
                    <a:cubicBezTo>
                      <a:pt x="5245" y="23313"/>
                      <a:pt x="5362" y="24012"/>
                      <a:pt x="5595" y="24478"/>
                    </a:cubicBezTo>
                    <a:cubicBezTo>
                      <a:pt x="5828" y="25061"/>
                      <a:pt x="6061" y="25411"/>
                      <a:pt x="6528" y="25761"/>
                    </a:cubicBezTo>
                    <a:cubicBezTo>
                      <a:pt x="6877" y="26110"/>
                      <a:pt x="7344" y="26343"/>
                      <a:pt x="7926" y="26460"/>
                    </a:cubicBezTo>
                    <a:cubicBezTo>
                      <a:pt x="8393" y="26576"/>
                      <a:pt x="8975" y="26693"/>
                      <a:pt x="9558" y="26693"/>
                    </a:cubicBezTo>
                    <a:cubicBezTo>
                      <a:pt x="10491" y="26693"/>
                      <a:pt x="11307" y="26576"/>
                      <a:pt x="12123" y="26227"/>
                    </a:cubicBezTo>
                    <a:cubicBezTo>
                      <a:pt x="12939" y="25994"/>
                      <a:pt x="13405" y="25644"/>
                      <a:pt x="13755" y="25411"/>
                    </a:cubicBezTo>
                    <a:lnTo>
                      <a:pt x="15853" y="29024"/>
                    </a:lnTo>
                    <a:cubicBezTo>
                      <a:pt x="15620" y="29257"/>
                      <a:pt x="15270" y="29491"/>
                      <a:pt x="14804" y="29724"/>
                    </a:cubicBezTo>
                    <a:cubicBezTo>
                      <a:pt x="14337" y="29957"/>
                      <a:pt x="13755" y="30307"/>
                      <a:pt x="13172" y="30540"/>
                    </a:cubicBezTo>
                    <a:cubicBezTo>
                      <a:pt x="12589" y="30773"/>
                      <a:pt x="11773" y="31006"/>
                      <a:pt x="10957" y="31239"/>
                    </a:cubicBezTo>
                    <a:cubicBezTo>
                      <a:pt x="10141" y="31356"/>
                      <a:pt x="9209" y="31472"/>
                      <a:pt x="8276" y="31472"/>
                    </a:cubicBezTo>
                    <a:cubicBezTo>
                      <a:pt x="5478" y="31472"/>
                      <a:pt x="3497" y="30773"/>
                      <a:pt x="2098" y="29257"/>
                    </a:cubicBezTo>
                    <a:cubicBezTo>
                      <a:pt x="699" y="27859"/>
                      <a:pt x="0" y="25877"/>
                      <a:pt x="0" y="23546"/>
                    </a:cubicBezTo>
                    <a:lnTo>
                      <a:pt x="0" y="2564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9" name="Freeform: Shape 25">
                <a:extLst>
                  <a:ext uri="{FF2B5EF4-FFF2-40B4-BE49-F238E27FC236}">
                    <a16:creationId xmlns:a16="http://schemas.microsoft.com/office/drawing/2014/main" id="{BF2E6C21-8EF7-8B6A-5FC1-E9F018081A49}"/>
                  </a:ext>
                </a:extLst>
              </p:cNvPr>
              <p:cNvSpPr/>
              <p:nvPr/>
            </p:nvSpPr>
            <p:spPr>
              <a:xfrm>
                <a:off x="1053767" y="6558889"/>
                <a:ext cx="22963" cy="25527"/>
              </a:xfrm>
              <a:custGeom>
                <a:avLst/>
                <a:gdLst>
                  <a:gd name="connsiteX0" fmla="*/ 21797 w 22963"/>
                  <a:gd name="connsiteY0" fmla="*/ 23080 h 25527"/>
                  <a:gd name="connsiteX1" fmla="*/ 20632 w 22963"/>
                  <a:gd name="connsiteY1" fmla="*/ 23779 h 25527"/>
                  <a:gd name="connsiteX2" fmla="*/ 18650 w 22963"/>
                  <a:gd name="connsiteY2" fmla="*/ 24595 h 25527"/>
                  <a:gd name="connsiteX3" fmla="*/ 15853 w 22963"/>
                  <a:gd name="connsiteY3" fmla="*/ 25294 h 25527"/>
                  <a:gd name="connsiteX4" fmla="*/ 12472 w 22963"/>
                  <a:gd name="connsiteY4" fmla="*/ 25527 h 25527"/>
                  <a:gd name="connsiteX5" fmla="*/ 7577 w 22963"/>
                  <a:gd name="connsiteY5" fmla="*/ 24711 h 25527"/>
                  <a:gd name="connsiteX6" fmla="*/ 3613 w 22963"/>
                  <a:gd name="connsiteY6" fmla="*/ 22264 h 25527"/>
                  <a:gd name="connsiteX7" fmla="*/ 932 w 22963"/>
                  <a:gd name="connsiteY7" fmla="*/ 18300 h 25527"/>
                  <a:gd name="connsiteX8" fmla="*/ 0 w 22963"/>
                  <a:gd name="connsiteY8" fmla="*/ 12939 h 25527"/>
                  <a:gd name="connsiteX9" fmla="*/ 932 w 22963"/>
                  <a:gd name="connsiteY9" fmla="*/ 7693 h 25527"/>
                  <a:gd name="connsiteX10" fmla="*/ 3613 w 22963"/>
                  <a:gd name="connsiteY10" fmla="*/ 3613 h 25527"/>
                  <a:gd name="connsiteX11" fmla="*/ 7693 w 22963"/>
                  <a:gd name="connsiteY11" fmla="*/ 933 h 25527"/>
                  <a:gd name="connsiteX12" fmla="*/ 12822 w 22963"/>
                  <a:gd name="connsiteY12" fmla="*/ 0 h 25527"/>
                  <a:gd name="connsiteX13" fmla="*/ 17135 w 22963"/>
                  <a:gd name="connsiteY13" fmla="*/ 699 h 25527"/>
                  <a:gd name="connsiteX14" fmla="*/ 20282 w 22963"/>
                  <a:gd name="connsiteY14" fmla="*/ 2448 h 25527"/>
                  <a:gd name="connsiteX15" fmla="*/ 22264 w 22963"/>
                  <a:gd name="connsiteY15" fmla="*/ 5012 h 25527"/>
                  <a:gd name="connsiteX16" fmla="*/ 22963 w 22963"/>
                  <a:gd name="connsiteY16" fmla="*/ 8043 h 25527"/>
                  <a:gd name="connsiteX17" fmla="*/ 22380 w 22963"/>
                  <a:gd name="connsiteY17" fmla="*/ 11074 h 25527"/>
                  <a:gd name="connsiteX18" fmla="*/ 20282 w 22963"/>
                  <a:gd name="connsiteY18" fmla="*/ 13405 h 25527"/>
                  <a:gd name="connsiteX19" fmla="*/ 16086 w 22963"/>
                  <a:gd name="connsiteY19" fmla="*/ 14920 h 25527"/>
                  <a:gd name="connsiteX20" fmla="*/ 9442 w 22963"/>
                  <a:gd name="connsiteY20" fmla="*/ 15503 h 25527"/>
                  <a:gd name="connsiteX21" fmla="*/ 7693 w 22963"/>
                  <a:gd name="connsiteY21" fmla="*/ 15503 h 25527"/>
                  <a:gd name="connsiteX22" fmla="*/ 5945 w 22963"/>
                  <a:gd name="connsiteY22" fmla="*/ 15386 h 25527"/>
                  <a:gd name="connsiteX23" fmla="*/ 8276 w 22963"/>
                  <a:gd name="connsiteY23" fmla="*/ 19350 h 25527"/>
                  <a:gd name="connsiteX24" fmla="*/ 13871 w 22963"/>
                  <a:gd name="connsiteY24" fmla="*/ 20865 h 25527"/>
                  <a:gd name="connsiteX25" fmla="*/ 16086 w 22963"/>
                  <a:gd name="connsiteY25" fmla="*/ 20632 h 25527"/>
                  <a:gd name="connsiteX26" fmla="*/ 17951 w 22963"/>
                  <a:gd name="connsiteY26" fmla="*/ 20165 h 25527"/>
                  <a:gd name="connsiteX27" fmla="*/ 19350 w 22963"/>
                  <a:gd name="connsiteY27" fmla="*/ 19583 h 25527"/>
                  <a:gd name="connsiteX28" fmla="*/ 20165 w 22963"/>
                  <a:gd name="connsiteY28" fmla="*/ 19116 h 25527"/>
                  <a:gd name="connsiteX29" fmla="*/ 21797 w 22963"/>
                  <a:gd name="connsiteY29" fmla="*/ 23080 h 25527"/>
                  <a:gd name="connsiteX30" fmla="*/ 5362 w 22963"/>
                  <a:gd name="connsiteY30" fmla="*/ 11773 h 25527"/>
                  <a:gd name="connsiteX31" fmla="*/ 7460 w 22963"/>
                  <a:gd name="connsiteY31" fmla="*/ 11773 h 25527"/>
                  <a:gd name="connsiteX32" fmla="*/ 9442 w 22963"/>
                  <a:gd name="connsiteY32" fmla="*/ 11773 h 25527"/>
                  <a:gd name="connsiteX33" fmla="*/ 13638 w 22963"/>
                  <a:gd name="connsiteY33" fmla="*/ 11423 h 25527"/>
                  <a:gd name="connsiteX34" fmla="*/ 16086 w 22963"/>
                  <a:gd name="connsiteY34" fmla="*/ 10607 h 25527"/>
                  <a:gd name="connsiteX35" fmla="*/ 17251 w 22963"/>
                  <a:gd name="connsiteY35" fmla="*/ 9442 h 25527"/>
                  <a:gd name="connsiteX36" fmla="*/ 17485 w 22963"/>
                  <a:gd name="connsiteY36" fmla="*/ 8043 h 25527"/>
                  <a:gd name="connsiteX37" fmla="*/ 16086 w 22963"/>
                  <a:gd name="connsiteY37" fmla="*/ 5362 h 25527"/>
                  <a:gd name="connsiteX38" fmla="*/ 12589 w 22963"/>
                  <a:gd name="connsiteY38" fmla="*/ 4429 h 25527"/>
                  <a:gd name="connsiteX39" fmla="*/ 9558 w 22963"/>
                  <a:gd name="connsiteY39" fmla="*/ 5012 h 25527"/>
                  <a:gd name="connsiteX40" fmla="*/ 7343 w 22963"/>
                  <a:gd name="connsiteY40" fmla="*/ 6644 h 25527"/>
                  <a:gd name="connsiteX41" fmla="*/ 5945 w 22963"/>
                  <a:gd name="connsiteY41" fmla="*/ 8975 h 25527"/>
                  <a:gd name="connsiteX42" fmla="*/ 5362 w 22963"/>
                  <a:gd name="connsiteY42" fmla="*/ 11773 h 25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2963" h="25527">
                    <a:moveTo>
                      <a:pt x="21797" y="23080"/>
                    </a:moveTo>
                    <a:cubicBezTo>
                      <a:pt x="21564" y="23196"/>
                      <a:pt x="21215" y="23429"/>
                      <a:pt x="20632" y="23779"/>
                    </a:cubicBezTo>
                    <a:cubicBezTo>
                      <a:pt x="20049" y="24012"/>
                      <a:pt x="19466" y="24362"/>
                      <a:pt x="18650" y="24595"/>
                    </a:cubicBezTo>
                    <a:cubicBezTo>
                      <a:pt x="17834" y="24828"/>
                      <a:pt x="16902" y="25061"/>
                      <a:pt x="15853" y="25294"/>
                    </a:cubicBezTo>
                    <a:cubicBezTo>
                      <a:pt x="14804" y="25527"/>
                      <a:pt x="13638" y="25527"/>
                      <a:pt x="12472" y="25527"/>
                    </a:cubicBezTo>
                    <a:cubicBezTo>
                      <a:pt x="10724" y="25527"/>
                      <a:pt x="9092" y="25294"/>
                      <a:pt x="7577" y="24711"/>
                    </a:cubicBezTo>
                    <a:cubicBezTo>
                      <a:pt x="6061" y="24129"/>
                      <a:pt x="4779" y="23313"/>
                      <a:pt x="3613" y="22264"/>
                    </a:cubicBezTo>
                    <a:cubicBezTo>
                      <a:pt x="2448" y="21215"/>
                      <a:pt x="1632" y="19932"/>
                      <a:pt x="932" y="18300"/>
                    </a:cubicBezTo>
                    <a:cubicBezTo>
                      <a:pt x="233" y="16785"/>
                      <a:pt x="0" y="14920"/>
                      <a:pt x="0" y="12939"/>
                    </a:cubicBezTo>
                    <a:cubicBezTo>
                      <a:pt x="0" y="11074"/>
                      <a:pt x="350" y="9325"/>
                      <a:pt x="932" y="7693"/>
                    </a:cubicBezTo>
                    <a:cubicBezTo>
                      <a:pt x="1515" y="6061"/>
                      <a:pt x="2448" y="4779"/>
                      <a:pt x="3613" y="3613"/>
                    </a:cubicBezTo>
                    <a:cubicBezTo>
                      <a:pt x="4779" y="2448"/>
                      <a:pt x="6061" y="1632"/>
                      <a:pt x="7693" y="933"/>
                    </a:cubicBezTo>
                    <a:cubicBezTo>
                      <a:pt x="9208" y="350"/>
                      <a:pt x="10957" y="0"/>
                      <a:pt x="12822" y="0"/>
                    </a:cubicBezTo>
                    <a:cubicBezTo>
                      <a:pt x="14454" y="0"/>
                      <a:pt x="15853" y="233"/>
                      <a:pt x="17135" y="699"/>
                    </a:cubicBezTo>
                    <a:cubicBezTo>
                      <a:pt x="18417" y="1166"/>
                      <a:pt x="19466" y="1748"/>
                      <a:pt x="20282" y="2448"/>
                    </a:cubicBezTo>
                    <a:cubicBezTo>
                      <a:pt x="21098" y="3147"/>
                      <a:pt x="21797" y="3963"/>
                      <a:pt x="22264" y="5012"/>
                    </a:cubicBezTo>
                    <a:cubicBezTo>
                      <a:pt x="22730" y="5945"/>
                      <a:pt x="22963" y="6994"/>
                      <a:pt x="22963" y="8043"/>
                    </a:cubicBezTo>
                    <a:cubicBezTo>
                      <a:pt x="22963" y="9209"/>
                      <a:pt x="22730" y="10141"/>
                      <a:pt x="22380" y="11074"/>
                    </a:cubicBezTo>
                    <a:cubicBezTo>
                      <a:pt x="22031" y="12006"/>
                      <a:pt x="21215" y="12705"/>
                      <a:pt x="20282" y="13405"/>
                    </a:cubicBezTo>
                    <a:cubicBezTo>
                      <a:pt x="19233" y="14104"/>
                      <a:pt x="17834" y="14570"/>
                      <a:pt x="16086" y="14920"/>
                    </a:cubicBezTo>
                    <a:cubicBezTo>
                      <a:pt x="14337" y="15270"/>
                      <a:pt x="12123" y="15503"/>
                      <a:pt x="9442" y="15503"/>
                    </a:cubicBezTo>
                    <a:cubicBezTo>
                      <a:pt x="8859" y="15503"/>
                      <a:pt x="8276" y="15503"/>
                      <a:pt x="7693" y="15503"/>
                    </a:cubicBezTo>
                    <a:cubicBezTo>
                      <a:pt x="7110" y="15503"/>
                      <a:pt x="6528" y="15503"/>
                      <a:pt x="5945" y="15386"/>
                    </a:cubicBezTo>
                    <a:cubicBezTo>
                      <a:pt x="6178" y="17018"/>
                      <a:pt x="6994" y="18300"/>
                      <a:pt x="8276" y="19350"/>
                    </a:cubicBezTo>
                    <a:cubicBezTo>
                      <a:pt x="9558" y="20399"/>
                      <a:pt x="11423" y="20865"/>
                      <a:pt x="13871" y="20865"/>
                    </a:cubicBezTo>
                    <a:cubicBezTo>
                      <a:pt x="14687" y="20865"/>
                      <a:pt x="15386" y="20748"/>
                      <a:pt x="16086" y="20632"/>
                    </a:cubicBezTo>
                    <a:cubicBezTo>
                      <a:pt x="16785" y="20515"/>
                      <a:pt x="17368" y="20399"/>
                      <a:pt x="17951" y="20165"/>
                    </a:cubicBezTo>
                    <a:cubicBezTo>
                      <a:pt x="18534" y="19932"/>
                      <a:pt x="19000" y="19816"/>
                      <a:pt x="19350" y="19583"/>
                    </a:cubicBezTo>
                    <a:cubicBezTo>
                      <a:pt x="19699" y="19350"/>
                      <a:pt x="20049" y="19233"/>
                      <a:pt x="20165" y="19116"/>
                    </a:cubicBezTo>
                    <a:lnTo>
                      <a:pt x="21797" y="23080"/>
                    </a:lnTo>
                    <a:close/>
                    <a:moveTo>
                      <a:pt x="5362" y="11773"/>
                    </a:moveTo>
                    <a:cubicBezTo>
                      <a:pt x="6061" y="11773"/>
                      <a:pt x="6761" y="11773"/>
                      <a:pt x="7460" y="11773"/>
                    </a:cubicBezTo>
                    <a:cubicBezTo>
                      <a:pt x="8159" y="11773"/>
                      <a:pt x="8742" y="11773"/>
                      <a:pt x="9442" y="11773"/>
                    </a:cubicBezTo>
                    <a:cubicBezTo>
                      <a:pt x="11190" y="11773"/>
                      <a:pt x="12589" y="11656"/>
                      <a:pt x="13638" y="11423"/>
                    </a:cubicBezTo>
                    <a:cubicBezTo>
                      <a:pt x="14687" y="11190"/>
                      <a:pt x="15503" y="10957"/>
                      <a:pt x="16086" y="10607"/>
                    </a:cubicBezTo>
                    <a:cubicBezTo>
                      <a:pt x="16669" y="10258"/>
                      <a:pt x="17018" y="9908"/>
                      <a:pt x="17251" y="9442"/>
                    </a:cubicBezTo>
                    <a:cubicBezTo>
                      <a:pt x="17485" y="8975"/>
                      <a:pt x="17485" y="8509"/>
                      <a:pt x="17485" y="8043"/>
                    </a:cubicBezTo>
                    <a:cubicBezTo>
                      <a:pt x="17485" y="6877"/>
                      <a:pt x="17018" y="5945"/>
                      <a:pt x="16086" y="5362"/>
                    </a:cubicBezTo>
                    <a:cubicBezTo>
                      <a:pt x="15153" y="4779"/>
                      <a:pt x="13988" y="4429"/>
                      <a:pt x="12589" y="4429"/>
                    </a:cubicBezTo>
                    <a:cubicBezTo>
                      <a:pt x="11423" y="4429"/>
                      <a:pt x="10374" y="4663"/>
                      <a:pt x="9558" y="5012"/>
                    </a:cubicBezTo>
                    <a:cubicBezTo>
                      <a:pt x="8742" y="5478"/>
                      <a:pt x="7926" y="5945"/>
                      <a:pt x="7343" y="6644"/>
                    </a:cubicBezTo>
                    <a:cubicBezTo>
                      <a:pt x="6761" y="7344"/>
                      <a:pt x="6294" y="8159"/>
                      <a:pt x="5945" y="8975"/>
                    </a:cubicBezTo>
                    <a:cubicBezTo>
                      <a:pt x="5595" y="9908"/>
                      <a:pt x="5362" y="10840"/>
                      <a:pt x="5362" y="11773"/>
                    </a:cubicBez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0" name="Freeform: Shape 26">
                <a:extLst>
                  <a:ext uri="{FF2B5EF4-FFF2-40B4-BE49-F238E27FC236}">
                    <a16:creationId xmlns:a16="http://schemas.microsoft.com/office/drawing/2014/main" id="{304AE9E0-CFCD-BF8E-324A-A2FBE7378966}"/>
                  </a:ext>
                </a:extLst>
              </p:cNvPr>
              <p:cNvSpPr/>
              <p:nvPr/>
            </p:nvSpPr>
            <p:spPr>
              <a:xfrm>
                <a:off x="1091300" y="6550147"/>
                <a:ext cx="28441" cy="34502"/>
              </a:xfrm>
              <a:custGeom>
                <a:avLst/>
                <a:gdLst>
                  <a:gd name="connsiteX0" fmla="*/ 28441 w 28441"/>
                  <a:gd name="connsiteY0" fmla="*/ 31356 h 34502"/>
                  <a:gd name="connsiteX1" fmla="*/ 27043 w 28441"/>
                  <a:gd name="connsiteY1" fmla="*/ 32288 h 34502"/>
                  <a:gd name="connsiteX2" fmla="*/ 24711 w 28441"/>
                  <a:gd name="connsiteY2" fmla="*/ 33337 h 34502"/>
                  <a:gd name="connsiteX3" fmla="*/ 21448 w 28441"/>
                  <a:gd name="connsiteY3" fmla="*/ 34153 h 34502"/>
                  <a:gd name="connsiteX4" fmla="*/ 17135 w 28441"/>
                  <a:gd name="connsiteY4" fmla="*/ 34503 h 34502"/>
                  <a:gd name="connsiteX5" fmla="*/ 10607 w 28441"/>
                  <a:gd name="connsiteY5" fmla="*/ 33337 h 34502"/>
                  <a:gd name="connsiteX6" fmla="*/ 5129 w 28441"/>
                  <a:gd name="connsiteY6" fmla="*/ 30073 h 34502"/>
                  <a:gd name="connsiteX7" fmla="*/ 1399 w 28441"/>
                  <a:gd name="connsiteY7" fmla="*/ 24711 h 34502"/>
                  <a:gd name="connsiteX8" fmla="*/ 0 w 28441"/>
                  <a:gd name="connsiteY8" fmla="*/ 17368 h 34502"/>
                  <a:gd name="connsiteX9" fmla="*/ 1282 w 28441"/>
                  <a:gd name="connsiteY9" fmla="*/ 10024 h 34502"/>
                  <a:gd name="connsiteX10" fmla="*/ 4896 w 28441"/>
                  <a:gd name="connsiteY10" fmla="*/ 4546 h 34502"/>
                  <a:gd name="connsiteX11" fmla="*/ 10258 w 28441"/>
                  <a:gd name="connsiteY11" fmla="*/ 1166 h 34502"/>
                  <a:gd name="connsiteX12" fmla="*/ 16902 w 28441"/>
                  <a:gd name="connsiteY12" fmla="*/ 0 h 34502"/>
                  <a:gd name="connsiteX13" fmla="*/ 22380 w 28441"/>
                  <a:gd name="connsiteY13" fmla="*/ 583 h 34502"/>
                  <a:gd name="connsiteX14" fmla="*/ 25761 w 28441"/>
                  <a:gd name="connsiteY14" fmla="*/ 1982 h 34502"/>
                  <a:gd name="connsiteX15" fmla="*/ 27509 w 28441"/>
                  <a:gd name="connsiteY15" fmla="*/ 3730 h 34502"/>
                  <a:gd name="connsiteX16" fmla="*/ 27975 w 28441"/>
                  <a:gd name="connsiteY16" fmla="*/ 5245 h 34502"/>
                  <a:gd name="connsiteX17" fmla="*/ 27742 w 28441"/>
                  <a:gd name="connsiteY17" fmla="*/ 6411 h 34502"/>
                  <a:gd name="connsiteX18" fmla="*/ 27159 w 28441"/>
                  <a:gd name="connsiteY18" fmla="*/ 7460 h 34502"/>
                  <a:gd name="connsiteX19" fmla="*/ 26460 w 28441"/>
                  <a:gd name="connsiteY19" fmla="*/ 8276 h 34502"/>
                  <a:gd name="connsiteX20" fmla="*/ 25761 w 28441"/>
                  <a:gd name="connsiteY20" fmla="*/ 8742 h 34502"/>
                  <a:gd name="connsiteX21" fmla="*/ 24478 w 28441"/>
                  <a:gd name="connsiteY21" fmla="*/ 7577 h 34502"/>
                  <a:gd name="connsiteX22" fmla="*/ 22497 w 28441"/>
                  <a:gd name="connsiteY22" fmla="*/ 6411 h 34502"/>
                  <a:gd name="connsiteX23" fmla="*/ 19932 w 28441"/>
                  <a:gd name="connsiteY23" fmla="*/ 5478 h 34502"/>
                  <a:gd name="connsiteX24" fmla="*/ 16902 w 28441"/>
                  <a:gd name="connsiteY24" fmla="*/ 5129 h 34502"/>
                  <a:gd name="connsiteX25" fmla="*/ 12472 w 28441"/>
                  <a:gd name="connsiteY25" fmla="*/ 5945 h 34502"/>
                  <a:gd name="connsiteX26" fmla="*/ 8975 w 28441"/>
                  <a:gd name="connsiteY26" fmla="*/ 8393 h 34502"/>
                  <a:gd name="connsiteX27" fmla="*/ 6644 w 28441"/>
                  <a:gd name="connsiteY27" fmla="*/ 12239 h 34502"/>
                  <a:gd name="connsiteX28" fmla="*/ 5828 w 28441"/>
                  <a:gd name="connsiteY28" fmla="*/ 17368 h 34502"/>
                  <a:gd name="connsiteX29" fmla="*/ 6761 w 28441"/>
                  <a:gd name="connsiteY29" fmla="*/ 22497 h 34502"/>
                  <a:gd name="connsiteX30" fmla="*/ 9209 w 28441"/>
                  <a:gd name="connsiteY30" fmla="*/ 26227 h 34502"/>
                  <a:gd name="connsiteX31" fmla="*/ 12939 w 28441"/>
                  <a:gd name="connsiteY31" fmla="*/ 28442 h 34502"/>
                  <a:gd name="connsiteX32" fmla="*/ 17601 w 28441"/>
                  <a:gd name="connsiteY32" fmla="*/ 29257 h 34502"/>
                  <a:gd name="connsiteX33" fmla="*/ 22730 w 28441"/>
                  <a:gd name="connsiteY33" fmla="*/ 28442 h 34502"/>
                  <a:gd name="connsiteX34" fmla="*/ 25877 w 28441"/>
                  <a:gd name="connsiteY34" fmla="*/ 27043 h 34502"/>
                  <a:gd name="connsiteX35" fmla="*/ 28441 w 28441"/>
                  <a:gd name="connsiteY35" fmla="*/ 31356 h 34502"/>
                  <a:gd name="connsiteX36" fmla="*/ 28441 w 28441"/>
                  <a:gd name="connsiteY36" fmla="*/ 31356 h 34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8441" h="34502">
                    <a:moveTo>
                      <a:pt x="28441" y="31356"/>
                    </a:moveTo>
                    <a:cubicBezTo>
                      <a:pt x="28092" y="31589"/>
                      <a:pt x="27626" y="31938"/>
                      <a:pt x="27043" y="32288"/>
                    </a:cubicBezTo>
                    <a:cubicBezTo>
                      <a:pt x="26460" y="32638"/>
                      <a:pt x="25644" y="32987"/>
                      <a:pt x="24711" y="33337"/>
                    </a:cubicBezTo>
                    <a:cubicBezTo>
                      <a:pt x="23779" y="33687"/>
                      <a:pt x="22730" y="33920"/>
                      <a:pt x="21448" y="34153"/>
                    </a:cubicBezTo>
                    <a:cubicBezTo>
                      <a:pt x="20165" y="34386"/>
                      <a:pt x="18767" y="34503"/>
                      <a:pt x="17135" y="34503"/>
                    </a:cubicBezTo>
                    <a:cubicBezTo>
                      <a:pt x="14804" y="34503"/>
                      <a:pt x="12589" y="34153"/>
                      <a:pt x="10607" y="33337"/>
                    </a:cubicBezTo>
                    <a:cubicBezTo>
                      <a:pt x="8509" y="32638"/>
                      <a:pt x="6761" y="31472"/>
                      <a:pt x="5129" y="30073"/>
                    </a:cubicBezTo>
                    <a:cubicBezTo>
                      <a:pt x="3497" y="28675"/>
                      <a:pt x="2331" y="26810"/>
                      <a:pt x="1399" y="24711"/>
                    </a:cubicBezTo>
                    <a:cubicBezTo>
                      <a:pt x="466" y="22613"/>
                      <a:pt x="0" y="20165"/>
                      <a:pt x="0" y="17368"/>
                    </a:cubicBezTo>
                    <a:cubicBezTo>
                      <a:pt x="0" y="14570"/>
                      <a:pt x="466" y="12123"/>
                      <a:pt x="1282" y="10024"/>
                    </a:cubicBezTo>
                    <a:cubicBezTo>
                      <a:pt x="2215" y="7810"/>
                      <a:pt x="3380" y="6061"/>
                      <a:pt x="4896" y="4546"/>
                    </a:cubicBezTo>
                    <a:cubicBezTo>
                      <a:pt x="6411" y="3031"/>
                      <a:pt x="8276" y="1982"/>
                      <a:pt x="10258" y="1166"/>
                    </a:cubicBezTo>
                    <a:cubicBezTo>
                      <a:pt x="12356" y="350"/>
                      <a:pt x="14570" y="0"/>
                      <a:pt x="16902" y="0"/>
                    </a:cubicBezTo>
                    <a:cubicBezTo>
                      <a:pt x="19116" y="0"/>
                      <a:pt x="20981" y="233"/>
                      <a:pt x="22380" y="583"/>
                    </a:cubicBezTo>
                    <a:cubicBezTo>
                      <a:pt x="23779" y="933"/>
                      <a:pt x="24945" y="1399"/>
                      <a:pt x="25761" y="1982"/>
                    </a:cubicBezTo>
                    <a:cubicBezTo>
                      <a:pt x="26576" y="2564"/>
                      <a:pt x="27159" y="3147"/>
                      <a:pt x="27509" y="3730"/>
                    </a:cubicBezTo>
                    <a:cubicBezTo>
                      <a:pt x="27859" y="4313"/>
                      <a:pt x="27975" y="4779"/>
                      <a:pt x="27975" y="5245"/>
                    </a:cubicBezTo>
                    <a:cubicBezTo>
                      <a:pt x="27975" y="5712"/>
                      <a:pt x="27859" y="6061"/>
                      <a:pt x="27742" y="6411"/>
                    </a:cubicBezTo>
                    <a:cubicBezTo>
                      <a:pt x="27626" y="6761"/>
                      <a:pt x="27392" y="7110"/>
                      <a:pt x="27159" y="7460"/>
                    </a:cubicBezTo>
                    <a:cubicBezTo>
                      <a:pt x="26926" y="7810"/>
                      <a:pt x="26693" y="8043"/>
                      <a:pt x="26460" y="8276"/>
                    </a:cubicBezTo>
                    <a:cubicBezTo>
                      <a:pt x="26227" y="8509"/>
                      <a:pt x="25994" y="8626"/>
                      <a:pt x="25761" y="8742"/>
                    </a:cubicBezTo>
                    <a:cubicBezTo>
                      <a:pt x="25411" y="8393"/>
                      <a:pt x="25061" y="8043"/>
                      <a:pt x="24478" y="7577"/>
                    </a:cubicBezTo>
                    <a:cubicBezTo>
                      <a:pt x="23895" y="7110"/>
                      <a:pt x="23313" y="6761"/>
                      <a:pt x="22497" y="6411"/>
                    </a:cubicBezTo>
                    <a:cubicBezTo>
                      <a:pt x="21797" y="6061"/>
                      <a:pt x="20865" y="5712"/>
                      <a:pt x="19932" y="5478"/>
                    </a:cubicBezTo>
                    <a:cubicBezTo>
                      <a:pt x="19000" y="5245"/>
                      <a:pt x="17951" y="5129"/>
                      <a:pt x="16902" y="5129"/>
                    </a:cubicBezTo>
                    <a:cubicBezTo>
                      <a:pt x="15270" y="5129"/>
                      <a:pt x="13871" y="5362"/>
                      <a:pt x="12472" y="5945"/>
                    </a:cubicBezTo>
                    <a:cubicBezTo>
                      <a:pt x="11074" y="6528"/>
                      <a:pt x="9908" y="7344"/>
                      <a:pt x="8975" y="8393"/>
                    </a:cubicBezTo>
                    <a:cubicBezTo>
                      <a:pt x="7926" y="9442"/>
                      <a:pt x="7227" y="10724"/>
                      <a:pt x="6644" y="12239"/>
                    </a:cubicBezTo>
                    <a:cubicBezTo>
                      <a:pt x="6061" y="13754"/>
                      <a:pt x="5828" y="15503"/>
                      <a:pt x="5828" y="17368"/>
                    </a:cubicBezTo>
                    <a:cubicBezTo>
                      <a:pt x="5828" y="19350"/>
                      <a:pt x="6178" y="20981"/>
                      <a:pt x="6761" y="22497"/>
                    </a:cubicBezTo>
                    <a:cubicBezTo>
                      <a:pt x="7343" y="24012"/>
                      <a:pt x="8159" y="25178"/>
                      <a:pt x="9209" y="26227"/>
                    </a:cubicBezTo>
                    <a:cubicBezTo>
                      <a:pt x="10258" y="27276"/>
                      <a:pt x="11540" y="27975"/>
                      <a:pt x="12939" y="28442"/>
                    </a:cubicBezTo>
                    <a:cubicBezTo>
                      <a:pt x="14337" y="28908"/>
                      <a:pt x="15969" y="29257"/>
                      <a:pt x="17601" y="29257"/>
                    </a:cubicBezTo>
                    <a:cubicBezTo>
                      <a:pt x="19583" y="29257"/>
                      <a:pt x="21215" y="29024"/>
                      <a:pt x="22730" y="28442"/>
                    </a:cubicBezTo>
                    <a:cubicBezTo>
                      <a:pt x="24129" y="27975"/>
                      <a:pt x="25178" y="27509"/>
                      <a:pt x="25877" y="27043"/>
                    </a:cubicBezTo>
                    <a:lnTo>
                      <a:pt x="28441" y="31356"/>
                    </a:lnTo>
                    <a:lnTo>
                      <a:pt x="28441" y="31356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1" name="Freeform: Shape 27">
                <a:extLst>
                  <a:ext uri="{FF2B5EF4-FFF2-40B4-BE49-F238E27FC236}">
                    <a16:creationId xmlns:a16="http://schemas.microsoft.com/office/drawing/2014/main" id="{C3E2AAF3-A2AB-E933-49CA-E843990D4910}"/>
                  </a:ext>
                </a:extLst>
              </p:cNvPr>
              <p:cNvSpPr/>
              <p:nvPr/>
            </p:nvSpPr>
            <p:spPr>
              <a:xfrm>
                <a:off x="1122073" y="6559122"/>
                <a:ext cx="22263" cy="25410"/>
              </a:xfrm>
              <a:custGeom>
                <a:avLst/>
                <a:gdLst>
                  <a:gd name="connsiteX0" fmla="*/ 22264 w 22263"/>
                  <a:gd name="connsiteY0" fmla="*/ 24595 h 25410"/>
                  <a:gd name="connsiteX1" fmla="*/ 20748 w 22263"/>
                  <a:gd name="connsiteY1" fmla="*/ 24828 h 25410"/>
                  <a:gd name="connsiteX2" fmla="*/ 18417 w 22263"/>
                  <a:gd name="connsiteY2" fmla="*/ 25061 h 25410"/>
                  <a:gd name="connsiteX3" fmla="*/ 15386 w 22263"/>
                  <a:gd name="connsiteY3" fmla="*/ 25294 h 25410"/>
                  <a:gd name="connsiteX4" fmla="*/ 11889 w 22263"/>
                  <a:gd name="connsiteY4" fmla="*/ 25411 h 25410"/>
                  <a:gd name="connsiteX5" fmla="*/ 5945 w 22263"/>
                  <a:gd name="connsiteY5" fmla="*/ 24711 h 25410"/>
                  <a:gd name="connsiteX6" fmla="*/ 2331 w 22263"/>
                  <a:gd name="connsiteY6" fmla="*/ 22963 h 25410"/>
                  <a:gd name="connsiteX7" fmla="*/ 466 w 22263"/>
                  <a:gd name="connsiteY7" fmla="*/ 20515 h 25410"/>
                  <a:gd name="connsiteX8" fmla="*/ 0 w 22263"/>
                  <a:gd name="connsiteY8" fmla="*/ 17601 h 25410"/>
                  <a:gd name="connsiteX9" fmla="*/ 583 w 22263"/>
                  <a:gd name="connsiteY9" fmla="*/ 14104 h 25410"/>
                  <a:gd name="connsiteX10" fmla="*/ 2448 w 22263"/>
                  <a:gd name="connsiteY10" fmla="*/ 11656 h 25410"/>
                  <a:gd name="connsiteX11" fmla="*/ 5945 w 22263"/>
                  <a:gd name="connsiteY11" fmla="*/ 10141 h 25410"/>
                  <a:gd name="connsiteX12" fmla="*/ 11190 w 22263"/>
                  <a:gd name="connsiteY12" fmla="*/ 9675 h 25410"/>
                  <a:gd name="connsiteX13" fmla="*/ 14570 w 22263"/>
                  <a:gd name="connsiteY13" fmla="*/ 9791 h 25410"/>
                  <a:gd name="connsiteX14" fmla="*/ 16902 w 22263"/>
                  <a:gd name="connsiteY14" fmla="*/ 10024 h 25410"/>
                  <a:gd name="connsiteX15" fmla="*/ 16319 w 22263"/>
                  <a:gd name="connsiteY15" fmla="*/ 7227 h 25410"/>
                  <a:gd name="connsiteX16" fmla="*/ 14804 w 22263"/>
                  <a:gd name="connsiteY16" fmla="*/ 5478 h 25410"/>
                  <a:gd name="connsiteX17" fmla="*/ 12589 w 22263"/>
                  <a:gd name="connsiteY17" fmla="*/ 4663 h 25410"/>
                  <a:gd name="connsiteX18" fmla="*/ 9675 w 22263"/>
                  <a:gd name="connsiteY18" fmla="*/ 4429 h 25410"/>
                  <a:gd name="connsiteX19" fmla="*/ 5362 w 22263"/>
                  <a:gd name="connsiteY19" fmla="*/ 5012 h 25410"/>
                  <a:gd name="connsiteX20" fmla="*/ 3264 w 22263"/>
                  <a:gd name="connsiteY20" fmla="*/ 6061 h 25410"/>
                  <a:gd name="connsiteX21" fmla="*/ 2448 w 22263"/>
                  <a:gd name="connsiteY21" fmla="*/ 5129 h 25410"/>
                  <a:gd name="connsiteX22" fmla="*/ 1982 w 22263"/>
                  <a:gd name="connsiteY22" fmla="*/ 3497 h 25410"/>
                  <a:gd name="connsiteX23" fmla="*/ 2331 w 22263"/>
                  <a:gd name="connsiteY23" fmla="*/ 2215 h 25410"/>
                  <a:gd name="connsiteX24" fmla="*/ 3613 w 22263"/>
                  <a:gd name="connsiteY24" fmla="*/ 1049 h 25410"/>
                  <a:gd name="connsiteX25" fmla="*/ 5945 w 22263"/>
                  <a:gd name="connsiteY25" fmla="*/ 233 h 25410"/>
                  <a:gd name="connsiteX26" fmla="*/ 9675 w 22263"/>
                  <a:gd name="connsiteY26" fmla="*/ 0 h 25410"/>
                  <a:gd name="connsiteX27" fmla="*/ 14687 w 22263"/>
                  <a:gd name="connsiteY27" fmla="*/ 583 h 25410"/>
                  <a:gd name="connsiteX28" fmla="*/ 18534 w 22263"/>
                  <a:gd name="connsiteY28" fmla="*/ 2331 h 25410"/>
                  <a:gd name="connsiteX29" fmla="*/ 21098 w 22263"/>
                  <a:gd name="connsiteY29" fmla="*/ 5478 h 25410"/>
                  <a:gd name="connsiteX30" fmla="*/ 22031 w 22263"/>
                  <a:gd name="connsiteY30" fmla="*/ 10258 h 25410"/>
                  <a:gd name="connsiteX31" fmla="*/ 22031 w 22263"/>
                  <a:gd name="connsiteY31" fmla="*/ 24595 h 25410"/>
                  <a:gd name="connsiteX32" fmla="*/ 17018 w 22263"/>
                  <a:gd name="connsiteY32" fmla="*/ 13871 h 25410"/>
                  <a:gd name="connsiteX33" fmla="*/ 15270 w 22263"/>
                  <a:gd name="connsiteY33" fmla="*/ 13638 h 25410"/>
                  <a:gd name="connsiteX34" fmla="*/ 11423 w 22263"/>
                  <a:gd name="connsiteY34" fmla="*/ 13405 h 25410"/>
                  <a:gd name="connsiteX35" fmla="*/ 6761 w 22263"/>
                  <a:gd name="connsiteY35" fmla="*/ 14337 h 25410"/>
                  <a:gd name="connsiteX36" fmla="*/ 5362 w 22263"/>
                  <a:gd name="connsiteY36" fmla="*/ 17368 h 25410"/>
                  <a:gd name="connsiteX37" fmla="*/ 5712 w 22263"/>
                  <a:gd name="connsiteY37" fmla="*/ 19000 h 25410"/>
                  <a:gd name="connsiteX38" fmla="*/ 6761 w 22263"/>
                  <a:gd name="connsiteY38" fmla="*/ 20166 h 25410"/>
                  <a:gd name="connsiteX39" fmla="*/ 8742 w 22263"/>
                  <a:gd name="connsiteY39" fmla="*/ 20981 h 25410"/>
                  <a:gd name="connsiteX40" fmla="*/ 11889 w 22263"/>
                  <a:gd name="connsiteY40" fmla="*/ 21215 h 25410"/>
                  <a:gd name="connsiteX41" fmla="*/ 15270 w 22263"/>
                  <a:gd name="connsiteY41" fmla="*/ 21098 h 25410"/>
                  <a:gd name="connsiteX42" fmla="*/ 16902 w 22263"/>
                  <a:gd name="connsiteY42" fmla="*/ 20865 h 25410"/>
                  <a:gd name="connsiteX43" fmla="*/ 16902 w 22263"/>
                  <a:gd name="connsiteY43" fmla="*/ 13871 h 25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2263" h="25410">
                    <a:moveTo>
                      <a:pt x="22264" y="24595"/>
                    </a:moveTo>
                    <a:cubicBezTo>
                      <a:pt x="21914" y="24711"/>
                      <a:pt x="21448" y="24711"/>
                      <a:pt x="20748" y="24828"/>
                    </a:cubicBezTo>
                    <a:cubicBezTo>
                      <a:pt x="20049" y="24945"/>
                      <a:pt x="19233" y="24945"/>
                      <a:pt x="18417" y="25061"/>
                    </a:cubicBezTo>
                    <a:cubicBezTo>
                      <a:pt x="17485" y="25178"/>
                      <a:pt x="16552" y="25178"/>
                      <a:pt x="15386" y="25294"/>
                    </a:cubicBezTo>
                    <a:cubicBezTo>
                      <a:pt x="14221" y="25411"/>
                      <a:pt x="13055" y="25411"/>
                      <a:pt x="11889" y="25411"/>
                    </a:cubicBezTo>
                    <a:cubicBezTo>
                      <a:pt x="9442" y="25411"/>
                      <a:pt x="7460" y="25178"/>
                      <a:pt x="5945" y="24711"/>
                    </a:cubicBezTo>
                    <a:cubicBezTo>
                      <a:pt x="4429" y="24245"/>
                      <a:pt x="3147" y="23662"/>
                      <a:pt x="2331" y="22963"/>
                    </a:cubicBezTo>
                    <a:cubicBezTo>
                      <a:pt x="1399" y="22264"/>
                      <a:pt x="816" y="21448"/>
                      <a:pt x="466" y="20515"/>
                    </a:cubicBezTo>
                    <a:cubicBezTo>
                      <a:pt x="116" y="19583"/>
                      <a:pt x="0" y="18650"/>
                      <a:pt x="0" y="17601"/>
                    </a:cubicBezTo>
                    <a:cubicBezTo>
                      <a:pt x="0" y="16319"/>
                      <a:pt x="233" y="15153"/>
                      <a:pt x="583" y="14104"/>
                    </a:cubicBezTo>
                    <a:cubicBezTo>
                      <a:pt x="932" y="13172"/>
                      <a:pt x="1632" y="12239"/>
                      <a:pt x="2448" y="11656"/>
                    </a:cubicBezTo>
                    <a:cubicBezTo>
                      <a:pt x="3380" y="10957"/>
                      <a:pt x="4546" y="10491"/>
                      <a:pt x="5945" y="10141"/>
                    </a:cubicBezTo>
                    <a:cubicBezTo>
                      <a:pt x="7343" y="9791"/>
                      <a:pt x="9092" y="9675"/>
                      <a:pt x="11190" y="9675"/>
                    </a:cubicBezTo>
                    <a:cubicBezTo>
                      <a:pt x="12356" y="9675"/>
                      <a:pt x="13521" y="9675"/>
                      <a:pt x="14570" y="9791"/>
                    </a:cubicBezTo>
                    <a:cubicBezTo>
                      <a:pt x="15619" y="9908"/>
                      <a:pt x="16435" y="9908"/>
                      <a:pt x="16902" y="10024"/>
                    </a:cubicBezTo>
                    <a:cubicBezTo>
                      <a:pt x="16902" y="8859"/>
                      <a:pt x="16669" y="8043"/>
                      <a:pt x="16319" y="7227"/>
                    </a:cubicBezTo>
                    <a:cubicBezTo>
                      <a:pt x="15969" y="6528"/>
                      <a:pt x="15503" y="5945"/>
                      <a:pt x="14804" y="5478"/>
                    </a:cubicBezTo>
                    <a:cubicBezTo>
                      <a:pt x="14221" y="5012"/>
                      <a:pt x="13405" y="4779"/>
                      <a:pt x="12589" y="4663"/>
                    </a:cubicBezTo>
                    <a:cubicBezTo>
                      <a:pt x="11773" y="4546"/>
                      <a:pt x="10724" y="4429"/>
                      <a:pt x="9675" y="4429"/>
                    </a:cubicBezTo>
                    <a:cubicBezTo>
                      <a:pt x="7926" y="4429"/>
                      <a:pt x="6528" y="4663"/>
                      <a:pt x="5362" y="5012"/>
                    </a:cubicBezTo>
                    <a:cubicBezTo>
                      <a:pt x="4313" y="5478"/>
                      <a:pt x="3613" y="5828"/>
                      <a:pt x="3264" y="6061"/>
                    </a:cubicBezTo>
                    <a:cubicBezTo>
                      <a:pt x="3031" y="5945"/>
                      <a:pt x="2798" y="5595"/>
                      <a:pt x="2448" y="5129"/>
                    </a:cubicBezTo>
                    <a:cubicBezTo>
                      <a:pt x="2098" y="4663"/>
                      <a:pt x="1982" y="4196"/>
                      <a:pt x="1982" y="3497"/>
                    </a:cubicBezTo>
                    <a:cubicBezTo>
                      <a:pt x="1982" y="3031"/>
                      <a:pt x="2098" y="2564"/>
                      <a:pt x="2331" y="2215"/>
                    </a:cubicBezTo>
                    <a:cubicBezTo>
                      <a:pt x="2564" y="1748"/>
                      <a:pt x="3031" y="1399"/>
                      <a:pt x="3613" y="1049"/>
                    </a:cubicBezTo>
                    <a:cubicBezTo>
                      <a:pt x="4196" y="699"/>
                      <a:pt x="5012" y="466"/>
                      <a:pt x="5945" y="233"/>
                    </a:cubicBezTo>
                    <a:cubicBezTo>
                      <a:pt x="6994" y="0"/>
                      <a:pt x="8159" y="0"/>
                      <a:pt x="9675" y="0"/>
                    </a:cubicBezTo>
                    <a:cubicBezTo>
                      <a:pt x="11540" y="0"/>
                      <a:pt x="13172" y="233"/>
                      <a:pt x="14687" y="583"/>
                    </a:cubicBezTo>
                    <a:cubicBezTo>
                      <a:pt x="16202" y="933"/>
                      <a:pt x="17485" y="1515"/>
                      <a:pt x="18534" y="2331"/>
                    </a:cubicBezTo>
                    <a:cubicBezTo>
                      <a:pt x="19583" y="3147"/>
                      <a:pt x="20515" y="4196"/>
                      <a:pt x="21098" y="5478"/>
                    </a:cubicBezTo>
                    <a:cubicBezTo>
                      <a:pt x="21681" y="6761"/>
                      <a:pt x="22031" y="8393"/>
                      <a:pt x="22031" y="10258"/>
                    </a:cubicBezTo>
                    <a:lnTo>
                      <a:pt x="22031" y="24595"/>
                    </a:lnTo>
                    <a:close/>
                    <a:moveTo>
                      <a:pt x="17018" y="13871"/>
                    </a:moveTo>
                    <a:cubicBezTo>
                      <a:pt x="16669" y="13755"/>
                      <a:pt x="16086" y="13755"/>
                      <a:pt x="15270" y="13638"/>
                    </a:cubicBezTo>
                    <a:cubicBezTo>
                      <a:pt x="14454" y="13521"/>
                      <a:pt x="13172" y="13405"/>
                      <a:pt x="11423" y="13405"/>
                    </a:cubicBezTo>
                    <a:cubicBezTo>
                      <a:pt x="9325" y="13405"/>
                      <a:pt x="7810" y="13755"/>
                      <a:pt x="6761" y="14337"/>
                    </a:cubicBezTo>
                    <a:cubicBezTo>
                      <a:pt x="5828" y="15037"/>
                      <a:pt x="5362" y="15969"/>
                      <a:pt x="5362" y="17368"/>
                    </a:cubicBezTo>
                    <a:cubicBezTo>
                      <a:pt x="5362" y="17951"/>
                      <a:pt x="5479" y="18417"/>
                      <a:pt x="5712" y="19000"/>
                    </a:cubicBezTo>
                    <a:cubicBezTo>
                      <a:pt x="5945" y="19466"/>
                      <a:pt x="6294" y="19932"/>
                      <a:pt x="6761" y="20166"/>
                    </a:cubicBezTo>
                    <a:cubicBezTo>
                      <a:pt x="7227" y="20515"/>
                      <a:pt x="7926" y="20748"/>
                      <a:pt x="8742" y="20981"/>
                    </a:cubicBezTo>
                    <a:cubicBezTo>
                      <a:pt x="9558" y="21215"/>
                      <a:pt x="10724" y="21215"/>
                      <a:pt x="11889" y="21215"/>
                    </a:cubicBezTo>
                    <a:cubicBezTo>
                      <a:pt x="13288" y="21215"/>
                      <a:pt x="14454" y="21215"/>
                      <a:pt x="15270" y="21098"/>
                    </a:cubicBezTo>
                    <a:cubicBezTo>
                      <a:pt x="16086" y="20981"/>
                      <a:pt x="16669" y="20865"/>
                      <a:pt x="16902" y="20865"/>
                    </a:cubicBezTo>
                    <a:lnTo>
                      <a:pt x="16902" y="13871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2" name="Freeform: Shape 28">
                <a:extLst>
                  <a:ext uri="{FF2B5EF4-FFF2-40B4-BE49-F238E27FC236}">
                    <a16:creationId xmlns:a16="http://schemas.microsoft.com/office/drawing/2014/main" id="{2DB504DC-FE89-7D5A-5909-B108F7772052}"/>
                  </a:ext>
                </a:extLst>
              </p:cNvPr>
              <p:cNvSpPr/>
              <p:nvPr/>
            </p:nvSpPr>
            <p:spPr>
              <a:xfrm>
                <a:off x="1149815" y="6559122"/>
                <a:ext cx="16668" cy="24711"/>
              </a:xfrm>
              <a:custGeom>
                <a:avLst/>
                <a:gdLst>
                  <a:gd name="connsiteX0" fmla="*/ 0 w 16668"/>
                  <a:gd name="connsiteY0" fmla="*/ 9209 h 24711"/>
                  <a:gd name="connsiteX1" fmla="*/ 2681 w 16668"/>
                  <a:gd name="connsiteY1" fmla="*/ 2448 h 24711"/>
                  <a:gd name="connsiteX2" fmla="*/ 10024 w 16668"/>
                  <a:gd name="connsiteY2" fmla="*/ 0 h 24711"/>
                  <a:gd name="connsiteX3" fmla="*/ 14804 w 16668"/>
                  <a:gd name="connsiteY3" fmla="*/ 816 h 24711"/>
                  <a:gd name="connsiteX4" fmla="*/ 16669 w 16668"/>
                  <a:gd name="connsiteY4" fmla="*/ 3380 h 24711"/>
                  <a:gd name="connsiteX5" fmla="*/ 16202 w 16668"/>
                  <a:gd name="connsiteY5" fmla="*/ 5012 h 24711"/>
                  <a:gd name="connsiteX6" fmla="*/ 15503 w 16668"/>
                  <a:gd name="connsiteY6" fmla="*/ 5945 h 24711"/>
                  <a:gd name="connsiteX7" fmla="*/ 13521 w 16668"/>
                  <a:gd name="connsiteY7" fmla="*/ 5245 h 24711"/>
                  <a:gd name="connsiteX8" fmla="*/ 10840 w 16668"/>
                  <a:gd name="connsiteY8" fmla="*/ 4896 h 24711"/>
                  <a:gd name="connsiteX9" fmla="*/ 5362 w 16668"/>
                  <a:gd name="connsiteY9" fmla="*/ 10840 h 24711"/>
                  <a:gd name="connsiteX10" fmla="*/ 5362 w 16668"/>
                  <a:gd name="connsiteY10" fmla="*/ 24711 h 24711"/>
                  <a:gd name="connsiteX11" fmla="*/ 0 w 16668"/>
                  <a:gd name="connsiteY11" fmla="*/ 24711 h 24711"/>
                  <a:gd name="connsiteX12" fmla="*/ 0 w 16668"/>
                  <a:gd name="connsiteY12" fmla="*/ 9209 h 2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668" h="24711">
                    <a:moveTo>
                      <a:pt x="0" y="9209"/>
                    </a:moveTo>
                    <a:cubicBezTo>
                      <a:pt x="0" y="6294"/>
                      <a:pt x="933" y="3963"/>
                      <a:pt x="2681" y="2448"/>
                    </a:cubicBezTo>
                    <a:cubicBezTo>
                      <a:pt x="4429" y="816"/>
                      <a:pt x="6877" y="0"/>
                      <a:pt x="10024" y="0"/>
                    </a:cubicBezTo>
                    <a:cubicBezTo>
                      <a:pt x="12006" y="0"/>
                      <a:pt x="13638" y="233"/>
                      <a:pt x="14804" y="816"/>
                    </a:cubicBezTo>
                    <a:cubicBezTo>
                      <a:pt x="16086" y="1399"/>
                      <a:pt x="16669" y="2215"/>
                      <a:pt x="16669" y="3380"/>
                    </a:cubicBezTo>
                    <a:cubicBezTo>
                      <a:pt x="16669" y="3963"/>
                      <a:pt x="16552" y="4429"/>
                      <a:pt x="16202" y="5012"/>
                    </a:cubicBezTo>
                    <a:cubicBezTo>
                      <a:pt x="15853" y="5478"/>
                      <a:pt x="15620" y="5828"/>
                      <a:pt x="15503" y="5945"/>
                    </a:cubicBezTo>
                    <a:cubicBezTo>
                      <a:pt x="14920" y="5712"/>
                      <a:pt x="14337" y="5478"/>
                      <a:pt x="13521" y="5245"/>
                    </a:cubicBezTo>
                    <a:cubicBezTo>
                      <a:pt x="12705" y="5012"/>
                      <a:pt x="11890" y="4896"/>
                      <a:pt x="10840" y="4896"/>
                    </a:cubicBezTo>
                    <a:cubicBezTo>
                      <a:pt x="7227" y="4896"/>
                      <a:pt x="5362" y="6877"/>
                      <a:pt x="5362" y="10840"/>
                    </a:cubicBezTo>
                    <a:lnTo>
                      <a:pt x="5362" y="24711"/>
                    </a:lnTo>
                    <a:lnTo>
                      <a:pt x="0" y="24711"/>
                    </a:lnTo>
                    <a:lnTo>
                      <a:pt x="0" y="9209"/>
                    </a:ln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3" name="Freeform: Shape 29">
                <a:extLst>
                  <a:ext uri="{FF2B5EF4-FFF2-40B4-BE49-F238E27FC236}">
                    <a16:creationId xmlns:a16="http://schemas.microsoft.com/office/drawing/2014/main" id="{54ECB0B5-3878-483B-CB3B-EC4DC7F4D84B}"/>
                  </a:ext>
                </a:extLst>
              </p:cNvPr>
              <p:cNvSpPr/>
              <p:nvPr/>
            </p:nvSpPr>
            <p:spPr>
              <a:xfrm>
                <a:off x="1167883" y="6558889"/>
                <a:ext cx="22963" cy="25527"/>
              </a:xfrm>
              <a:custGeom>
                <a:avLst/>
                <a:gdLst>
                  <a:gd name="connsiteX0" fmla="*/ 21797 w 22963"/>
                  <a:gd name="connsiteY0" fmla="*/ 23080 h 25527"/>
                  <a:gd name="connsiteX1" fmla="*/ 20632 w 22963"/>
                  <a:gd name="connsiteY1" fmla="*/ 23779 h 25527"/>
                  <a:gd name="connsiteX2" fmla="*/ 18650 w 22963"/>
                  <a:gd name="connsiteY2" fmla="*/ 24595 h 25527"/>
                  <a:gd name="connsiteX3" fmla="*/ 15853 w 22963"/>
                  <a:gd name="connsiteY3" fmla="*/ 25294 h 25527"/>
                  <a:gd name="connsiteX4" fmla="*/ 12472 w 22963"/>
                  <a:gd name="connsiteY4" fmla="*/ 25527 h 25527"/>
                  <a:gd name="connsiteX5" fmla="*/ 7577 w 22963"/>
                  <a:gd name="connsiteY5" fmla="*/ 24711 h 25527"/>
                  <a:gd name="connsiteX6" fmla="*/ 3613 w 22963"/>
                  <a:gd name="connsiteY6" fmla="*/ 22264 h 25527"/>
                  <a:gd name="connsiteX7" fmla="*/ 932 w 22963"/>
                  <a:gd name="connsiteY7" fmla="*/ 18300 h 25527"/>
                  <a:gd name="connsiteX8" fmla="*/ 0 w 22963"/>
                  <a:gd name="connsiteY8" fmla="*/ 12939 h 25527"/>
                  <a:gd name="connsiteX9" fmla="*/ 932 w 22963"/>
                  <a:gd name="connsiteY9" fmla="*/ 7693 h 25527"/>
                  <a:gd name="connsiteX10" fmla="*/ 3613 w 22963"/>
                  <a:gd name="connsiteY10" fmla="*/ 3613 h 25527"/>
                  <a:gd name="connsiteX11" fmla="*/ 7693 w 22963"/>
                  <a:gd name="connsiteY11" fmla="*/ 933 h 25527"/>
                  <a:gd name="connsiteX12" fmla="*/ 12822 w 22963"/>
                  <a:gd name="connsiteY12" fmla="*/ 0 h 25527"/>
                  <a:gd name="connsiteX13" fmla="*/ 17135 w 22963"/>
                  <a:gd name="connsiteY13" fmla="*/ 699 h 25527"/>
                  <a:gd name="connsiteX14" fmla="*/ 20282 w 22963"/>
                  <a:gd name="connsiteY14" fmla="*/ 2448 h 25527"/>
                  <a:gd name="connsiteX15" fmla="*/ 22264 w 22963"/>
                  <a:gd name="connsiteY15" fmla="*/ 5012 h 25527"/>
                  <a:gd name="connsiteX16" fmla="*/ 22963 w 22963"/>
                  <a:gd name="connsiteY16" fmla="*/ 8043 h 25527"/>
                  <a:gd name="connsiteX17" fmla="*/ 22380 w 22963"/>
                  <a:gd name="connsiteY17" fmla="*/ 11074 h 25527"/>
                  <a:gd name="connsiteX18" fmla="*/ 20282 w 22963"/>
                  <a:gd name="connsiteY18" fmla="*/ 13405 h 25527"/>
                  <a:gd name="connsiteX19" fmla="*/ 16086 w 22963"/>
                  <a:gd name="connsiteY19" fmla="*/ 14920 h 25527"/>
                  <a:gd name="connsiteX20" fmla="*/ 9442 w 22963"/>
                  <a:gd name="connsiteY20" fmla="*/ 15503 h 25527"/>
                  <a:gd name="connsiteX21" fmla="*/ 7693 w 22963"/>
                  <a:gd name="connsiteY21" fmla="*/ 15503 h 25527"/>
                  <a:gd name="connsiteX22" fmla="*/ 5945 w 22963"/>
                  <a:gd name="connsiteY22" fmla="*/ 15386 h 25527"/>
                  <a:gd name="connsiteX23" fmla="*/ 8276 w 22963"/>
                  <a:gd name="connsiteY23" fmla="*/ 19350 h 25527"/>
                  <a:gd name="connsiteX24" fmla="*/ 13871 w 22963"/>
                  <a:gd name="connsiteY24" fmla="*/ 20865 h 25527"/>
                  <a:gd name="connsiteX25" fmla="*/ 16086 w 22963"/>
                  <a:gd name="connsiteY25" fmla="*/ 20632 h 25527"/>
                  <a:gd name="connsiteX26" fmla="*/ 17951 w 22963"/>
                  <a:gd name="connsiteY26" fmla="*/ 20165 h 25527"/>
                  <a:gd name="connsiteX27" fmla="*/ 19350 w 22963"/>
                  <a:gd name="connsiteY27" fmla="*/ 19583 h 25527"/>
                  <a:gd name="connsiteX28" fmla="*/ 20165 w 22963"/>
                  <a:gd name="connsiteY28" fmla="*/ 19116 h 25527"/>
                  <a:gd name="connsiteX29" fmla="*/ 21797 w 22963"/>
                  <a:gd name="connsiteY29" fmla="*/ 23080 h 25527"/>
                  <a:gd name="connsiteX30" fmla="*/ 5362 w 22963"/>
                  <a:gd name="connsiteY30" fmla="*/ 11773 h 25527"/>
                  <a:gd name="connsiteX31" fmla="*/ 7460 w 22963"/>
                  <a:gd name="connsiteY31" fmla="*/ 11773 h 25527"/>
                  <a:gd name="connsiteX32" fmla="*/ 9442 w 22963"/>
                  <a:gd name="connsiteY32" fmla="*/ 11773 h 25527"/>
                  <a:gd name="connsiteX33" fmla="*/ 13638 w 22963"/>
                  <a:gd name="connsiteY33" fmla="*/ 11423 h 25527"/>
                  <a:gd name="connsiteX34" fmla="*/ 16086 w 22963"/>
                  <a:gd name="connsiteY34" fmla="*/ 10607 h 25527"/>
                  <a:gd name="connsiteX35" fmla="*/ 17251 w 22963"/>
                  <a:gd name="connsiteY35" fmla="*/ 9442 h 25527"/>
                  <a:gd name="connsiteX36" fmla="*/ 17485 w 22963"/>
                  <a:gd name="connsiteY36" fmla="*/ 8043 h 25527"/>
                  <a:gd name="connsiteX37" fmla="*/ 16086 w 22963"/>
                  <a:gd name="connsiteY37" fmla="*/ 5362 h 25527"/>
                  <a:gd name="connsiteX38" fmla="*/ 12589 w 22963"/>
                  <a:gd name="connsiteY38" fmla="*/ 4429 h 25527"/>
                  <a:gd name="connsiteX39" fmla="*/ 9558 w 22963"/>
                  <a:gd name="connsiteY39" fmla="*/ 5012 h 25527"/>
                  <a:gd name="connsiteX40" fmla="*/ 7343 w 22963"/>
                  <a:gd name="connsiteY40" fmla="*/ 6644 h 25527"/>
                  <a:gd name="connsiteX41" fmla="*/ 5945 w 22963"/>
                  <a:gd name="connsiteY41" fmla="*/ 8975 h 25527"/>
                  <a:gd name="connsiteX42" fmla="*/ 5362 w 22963"/>
                  <a:gd name="connsiteY42" fmla="*/ 11773 h 25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2963" h="25527">
                    <a:moveTo>
                      <a:pt x="21797" y="23080"/>
                    </a:moveTo>
                    <a:cubicBezTo>
                      <a:pt x="21564" y="23196"/>
                      <a:pt x="21215" y="23429"/>
                      <a:pt x="20632" y="23779"/>
                    </a:cubicBezTo>
                    <a:cubicBezTo>
                      <a:pt x="20049" y="24012"/>
                      <a:pt x="19466" y="24362"/>
                      <a:pt x="18650" y="24595"/>
                    </a:cubicBezTo>
                    <a:cubicBezTo>
                      <a:pt x="17834" y="24828"/>
                      <a:pt x="16902" y="25061"/>
                      <a:pt x="15853" y="25294"/>
                    </a:cubicBezTo>
                    <a:cubicBezTo>
                      <a:pt x="14804" y="25527"/>
                      <a:pt x="13638" y="25527"/>
                      <a:pt x="12472" y="25527"/>
                    </a:cubicBezTo>
                    <a:cubicBezTo>
                      <a:pt x="10724" y="25527"/>
                      <a:pt x="9092" y="25294"/>
                      <a:pt x="7577" y="24711"/>
                    </a:cubicBezTo>
                    <a:cubicBezTo>
                      <a:pt x="6061" y="24129"/>
                      <a:pt x="4779" y="23313"/>
                      <a:pt x="3613" y="22264"/>
                    </a:cubicBezTo>
                    <a:cubicBezTo>
                      <a:pt x="2448" y="21215"/>
                      <a:pt x="1632" y="19932"/>
                      <a:pt x="932" y="18300"/>
                    </a:cubicBezTo>
                    <a:cubicBezTo>
                      <a:pt x="233" y="16785"/>
                      <a:pt x="0" y="14920"/>
                      <a:pt x="0" y="12939"/>
                    </a:cubicBezTo>
                    <a:cubicBezTo>
                      <a:pt x="0" y="11074"/>
                      <a:pt x="350" y="9325"/>
                      <a:pt x="932" y="7693"/>
                    </a:cubicBezTo>
                    <a:cubicBezTo>
                      <a:pt x="1515" y="6061"/>
                      <a:pt x="2448" y="4779"/>
                      <a:pt x="3613" y="3613"/>
                    </a:cubicBezTo>
                    <a:cubicBezTo>
                      <a:pt x="4779" y="2448"/>
                      <a:pt x="6061" y="1632"/>
                      <a:pt x="7693" y="933"/>
                    </a:cubicBezTo>
                    <a:cubicBezTo>
                      <a:pt x="9325" y="233"/>
                      <a:pt x="10957" y="0"/>
                      <a:pt x="12822" y="0"/>
                    </a:cubicBezTo>
                    <a:cubicBezTo>
                      <a:pt x="14454" y="0"/>
                      <a:pt x="15853" y="233"/>
                      <a:pt x="17135" y="699"/>
                    </a:cubicBezTo>
                    <a:cubicBezTo>
                      <a:pt x="18417" y="1166"/>
                      <a:pt x="19466" y="1748"/>
                      <a:pt x="20282" y="2448"/>
                    </a:cubicBezTo>
                    <a:cubicBezTo>
                      <a:pt x="21098" y="3147"/>
                      <a:pt x="21797" y="3963"/>
                      <a:pt x="22264" y="5012"/>
                    </a:cubicBezTo>
                    <a:cubicBezTo>
                      <a:pt x="22730" y="5945"/>
                      <a:pt x="22963" y="6994"/>
                      <a:pt x="22963" y="8043"/>
                    </a:cubicBezTo>
                    <a:cubicBezTo>
                      <a:pt x="22963" y="9209"/>
                      <a:pt x="22730" y="10141"/>
                      <a:pt x="22380" y="11074"/>
                    </a:cubicBezTo>
                    <a:cubicBezTo>
                      <a:pt x="22031" y="12006"/>
                      <a:pt x="21215" y="12705"/>
                      <a:pt x="20282" y="13405"/>
                    </a:cubicBezTo>
                    <a:cubicBezTo>
                      <a:pt x="19233" y="14104"/>
                      <a:pt x="17834" y="14570"/>
                      <a:pt x="16086" y="14920"/>
                    </a:cubicBezTo>
                    <a:cubicBezTo>
                      <a:pt x="14337" y="15270"/>
                      <a:pt x="12123" y="15503"/>
                      <a:pt x="9442" y="15503"/>
                    </a:cubicBezTo>
                    <a:cubicBezTo>
                      <a:pt x="8859" y="15503"/>
                      <a:pt x="8276" y="15503"/>
                      <a:pt x="7693" y="15503"/>
                    </a:cubicBezTo>
                    <a:cubicBezTo>
                      <a:pt x="7110" y="15503"/>
                      <a:pt x="6528" y="15503"/>
                      <a:pt x="5945" y="15386"/>
                    </a:cubicBezTo>
                    <a:cubicBezTo>
                      <a:pt x="6178" y="17018"/>
                      <a:pt x="6994" y="18300"/>
                      <a:pt x="8276" y="19350"/>
                    </a:cubicBezTo>
                    <a:cubicBezTo>
                      <a:pt x="9558" y="20399"/>
                      <a:pt x="11423" y="20865"/>
                      <a:pt x="13871" y="20865"/>
                    </a:cubicBezTo>
                    <a:cubicBezTo>
                      <a:pt x="14687" y="20865"/>
                      <a:pt x="15386" y="20748"/>
                      <a:pt x="16086" y="20632"/>
                    </a:cubicBezTo>
                    <a:cubicBezTo>
                      <a:pt x="16785" y="20515"/>
                      <a:pt x="17368" y="20399"/>
                      <a:pt x="17951" y="20165"/>
                    </a:cubicBezTo>
                    <a:cubicBezTo>
                      <a:pt x="18534" y="19932"/>
                      <a:pt x="19000" y="19816"/>
                      <a:pt x="19350" y="19583"/>
                    </a:cubicBezTo>
                    <a:cubicBezTo>
                      <a:pt x="19699" y="19350"/>
                      <a:pt x="20049" y="19233"/>
                      <a:pt x="20165" y="19116"/>
                    </a:cubicBezTo>
                    <a:lnTo>
                      <a:pt x="21797" y="23080"/>
                    </a:lnTo>
                    <a:close/>
                    <a:moveTo>
                      <a:pt x="5362" y="11773"/>
                    </a:moveTo>
                    <a:cubicBezTo>
                      <a:pt x="6061" y="11773"/>
                      <a:pt x="6761" y="11773"/>
                      <a:pt x="7460" y="11773"/>
                    </a:cubicBezTo>
                    <a:cubicBezTo>
                      <a:pt x="8159" y="11773"/>
                      <a:pt x="8742" y="11773"/>
                      <a:pt x="9442" y="11773"/>
                    </a:cubicBezTo>
                    <a:cubicBezTo>
                      <a:pt x="11190" y="11773"/>
                      <a:pt x="12589" y="11656"/>
                      <a:pt x="13638" y="11423"/>
                    </a:cubicBezTo>
                    <a:cubicBezTo>
                      <a:pt x="14687" y="11190"/>
                      <a:pt x="15503" y="10957"/>
                      <a:pt x="16086" y="10607"/>
                    </a:cubicBezTo>
                    <a:cubicBezTo>
                      <a:pt x="16669" y="10258"/>
                      <a:pt x="17018" y="9908"/>
                      <a:pt x="17251" y="9442"/>
                    </a:cubicBezTo>
                    <a:cubicBezTo>
                      <a:pt x="17485" y="8975"/>
                      <a:pt x="17485" y="8509"/>
                      <a:pt x="17485" y="8043"/>
                    </a:cubicBezTo>
                    <a:cubicBezTo>
                      <a:pt x="17485" y="6877"/>
                      <a:pt x="17018" y="5945"/>
                      <a:pt x="16086" y="5362"/>
                    </a:cubicBezTo>
                    <a:cubicBezTo>
                      <a:pt x="15153" y="4779"/>
                      <a:pt x="13988" y="4429"/>
                      <a:pt x="12589" y="4429"/>
                    </a:cubicBezTo>
                    <a:cubicBezTo>
                      <a:pt x="11423" y="4429"/>
                      <a:pt x="10374" y="4663"/>
                      <a:pt x="9558" y="5012"/>
                    </a:cubicBezTo>
                    <a:cubicBezTo>
                      <a:pt x="8742" y="5478"/>
                      <a:pt x="7926" y="5945"/>
                      <a:pt x="7343" y="6644"/>
                    </a:cubicBezTo>
                    <a:cubicBezTo>
                      <a:pt x="6761" y="7344"/>
                      <a:pt x="6294" y="8159"/>
                      <a:pt x="5945" y="8975"/>
                    </a:cubicBezTo>
                    <a:cubicBezTo>
                      <a:pt x="5595" y="9908"/>
                      <a:pt x="5479" y="10840"/>
                      <a:pt x="5362" y="11773"/>
                    </a:cubicBezTo>
                    <a:close/>
                  </a:path>
                </a:pathLst>
              </a:custGeom>
              <a:solidFill>
                <a:srgbClr val="4C5E6D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45" name="Freeform: Shape 30">
              <a:extLst>
                <a:ext uri="{FF2B5EF4-FFF2-40B4-BE49-F238E27FC236}">
                  <a16:creationId xmlns:a16="http://schemas.microsoft.com/office/drawing/2014/main" id="{273575DA-0771-2B7C-27AA-4C6FCAA4DDFF}"/>
                </a:ext>
              </a:extLst>
            </p:cNvPr>
            <p:cNvSpPr/>
            <p:nvPr/>
          </p:nvSpPr>
          <p:spPr>
            <a:xfrm>
              <a:off x="524218" y="6453166"/>
              <a:ext cx="95582" cy="82410"/>
            </a:xfrm>
            <a:custGeom>
              <a:avLst/>
              <a:gdLst>
                <a:gd name="connsiteX0" fmla="*/ 65276 w 95582"/>
                <a:gd name="connsiteY0" fmla="*/ 82410 h 82410"/>
                <a:gd name="connsiteX1" fmla="*/ 95582 w 95582"/>
                <a:gd name="connsiteY1" fmla="*/ 82410 h 82410"/>
                <a:gd name="connsiteX2" fmla="*/ 47791 w 95582"/>
                <a:gd name="connsiteY2" fmla="*/ 39049 h 82410"/>
                <a:gd name="connsiteX3" fmla="*/ 91969 w 95582"/>
                <a:gd name="connsiteY3" fmla="*/ 117 h 82410"/>
                <a:gd name="connsiteX4" fmla="*/ 63411 w 95582"/>
                <a:gd name="connsiteY4" fmla="*/ 117 h 82410"/>
                <a:gd name="connsiteX5" fmla="*/ 23662 w 95582"/>
                <a:gd name="connsiteY5" fmla="*/ 36484 h 82410"/>
                <a:gd name="connsiteX6" fmla="*/ 23662 w 95582"/>
                <a:gd name="connsiteY6" fmla="*/ 0 h 82410"/>
                <a:gd name="connsiteX7" fmla="*/ 0 w 95582"/>
                <a:gd name="connsiteY7" fmla="*/ 0 h 82410"/>
                <a:gd name="connsiteX8" fmla="*/ 0 w 95582"/>
                <a:gd name="connsiteY8" fmla="*/ 82410 h 82410"/>
                <a:gd name="connsiteX9" fmla="*/ 23662 w 95582"/>
                <a:gd name="connsiteY9" fmla="*/ 82410 h 82410"/>
                <a:gd name="connsiteX10" fmla="*/ 23662 w 95582"/>
                <a:gd name="connsiteY10" fmla="*/ 43595 h 82410"/>
                <a:gd name="connsiteX11" fmla="*/ 65276 w 95582"/>
                <a:gd name="connsiteY11" fmla="*/ 82410 h 8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582" h="82410">
                  <a:moveTo>
                    <a:pt x="65276" y="82410"/>
                  </a:moveTo>
                  <a:lnTo>
                    <a:pt x="95582" y="82410"/>
                  </a:lnTo>
                  <a:lnTo>
                    <a:pt x="47791" y="39049"/>
                  </a:lnTo>
                  <a:lnTo>
                    <a:pt x="91969" y="117"/>
                  </a:lnTo>
                  <a:lnTo>
                    <a:pt x="63411" y="117"/>
                  </a:lnTo>
                  <a:lnTo>
                    <a:pt x="23662" y="36484"/>
                  </a:lnTo>
                  <a:lnTo>
                    <a:pt x="23662" y="0"/>
                  </a:lnTo>
                  <a:lnTo>
                    <a:pt x="0" y="0"/>
                  </a:lnTo>
                  <a:lnTo>
                    <a:pt x="0" y="82410"/>
                  </a:lnTo>
                  <a:lnTo>
                    <a:pt x="23662" y="82410"/>
                  </a:lnTo>
                  <a:lnTo>
                    <a:pt x="23662" y="43595"/>
                  </a:lnTo>
                  <a:lnTo>
                    <a:pt x="65276" y="82410"/>
                  </a:lnTo>
                  <a:close/>
                </a:path>
              </a:pathLst>
            </a:custGeom>
            <a:solidFill>
              <a:srgbClr val="233541"/>
            </a:solidFill>
            <a:ln w="11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7" name="Freeform: Shape 31">
              <a:extLst>
                <a:ext uri="{FF2B5EF4-FFF2-40B4-BE49-F238E27FC236}">
                  <a16:creationId xmlns:a16="http://schemas.microsoft.com/office/drawing/2014/main" id="{359AEBD8-EA11-174D-6F7C-B1528E176C96}"/>
                </a:ext>
              </a:extLst>
            </p:cNvPr>
            <p:cNvSpPr/>
            <p:nvPr/>
          </p:nvSpPr>
          <p:spPr>
            <a:xfrm>
              <a:off x="651622" y="6453516"/>
              <a:ext cx="108637" cy="82527"/>
            </a:xfrm>
            <a:custGeom>
              <a:avLst/>
              <a:gdLst>
                <a:gd name="connsiteX0" fmla="*/ 0 w 108637"/>
                <a:gd name="connsiteY0" fmla="*/ 41264 h 82527"/>
                <a:gd name="connsiteX1" fmla="*/ 54319 w 108637"/>
                <a:gd name="connsiteY1" fmla="*/ 0 h 82527"/>
                <a:gd name="connsiteX2" fmla="*/ 108637 w 108637"/>
                <a:gd name="connsiteY2" fmla="*/ 41264 h 82527"/>
                <a:gd name="connsiteX3" fmla="*/ 54319 w 108637"/>
                <a:gd name="connsiteY3" fmla="*/ 82527 h 82527"/>
                <a:gd name="connsiteX4" fmla="*/ 0 w 108637"/>
                <a:gd name="connsiteY4" fmla="*/ 41264 h 82527"/>
                <a:gd name="connsiteX5" fmla="*/ 84509 w 108637"/>
                <a:gd name="connsiteY5" fmla="*/ 41030 h 82527"/>
                <a:gd name="connsiteX6" fmla="*/ 54435 w 108637"/>
                <a:gd name="connsiteY6" fmla="*/ 9791 h 82527"/>
                <a:gd name="connsiteX7" fmla="*/ 24245 w 108637"/>
                <a:gd name="connsiteY7" fmla="*/ 41030 h 82527"/>
                <a:gd name="connsiteX8" fmla="*/ 54435 w 108637"/>
                <a:gd name="connsiteY8" fmla="*/ 72503 h 82527"/>
                <a:gd name="connsiteX9" fmla="*/ 84509 w 108637"/>
                <a:gd name="connsiteY9" fmla="*/ 41030 h 82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637" h="82527">
                  <a:moveTo>
                    <a:pt x="0" y="41264"/>
                  </a:moveTo>
                  <a:cubicBezTo>
                    <a:pt x="0" y="16902"/>
                    <a:pt x="8393" y="0"/>
                    <a:pt x="54319" y="0"/>
                  </a:cubicBezTo>
                  <a:cubicBezTo>
                    <a:pt x="100478" y="0"/>
                    <a:pt x="108637" y="16902"/>
                    <a:pt x="108637" y="41264"/>
                  </a:cubicBezTo>
                  <a:cubicBezTo>
                    <a:pt x="108637" y="65509"/>
                    <a:pt x="100361" y="82527"/>
                    <a:pt x="54319" y="82527"/>
                  </a:cubicBezTo>
                  <a:cubicBezTo>
                    <a:pt x="8393" y="82527"/>
                    <a:pt x="0" y="65509"/>
                    <a:pt x="0" y="41264"/>
                  </a:cubicBezTo>
                  <a:close/>
                  <a:moveTo>
                    <a:pt x="84509" y="41030"/>
                  </a:moveTo>
                  <a:cubicBezTo>
                    <a:pt x="84509" y="22031"/>
                    <a:pt x="81478" y="9791"/>
                    <a:pt x="54435" y="9791"/>
                  </a:cubicBezTo>
                  <a:cubicBezTo>
                    <a:pt x="27509" y="9791"/>
                    <a:pt x="24245" y="21797"/>
                    <a:pt x="24245" y="41030"/>
                  </a:cubicBezTo>
                  <a:cubicBezTo>
                    <a:pt x="24245" y="60380"/>
                    <a:pt x="27509" y="72503"/>
                    <a:pt x="54435" y="72503"/>
                  </a:cubicBezTo>
                  <a:cubicBezTo>
                    <a:pt x="81361" y="72619"/>
                    <a:pt x="84509" y="60380"/>
                    <a:pt x="84509" y="41030"/>
                  </a:cubicBezTo>
                  <a:close/>
                </a:path>
              </a:pathLst>
            </a:custGeom>
            <a:solidFill>
              <a:srgbClr val="233541"/>
            </a:solidFill>
            <a:ln w="11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83" name="Graphic 5">
              <a:extLst>
                <a:ext uri="{FF2B5EF4-FFF2-40B4-BE49-F238E27FC236}">
                  <a16:creationId xmlns:a16="http://schemas.microsoft.com/office/drawing/2014/main" id="{88F26DA4-CF38-B744-FD5C-F1A6C1599BC1}"/>
                </a:ext>
              </a:extLst>
            </p:cNvPr>
            <p:cNvGrpSpPr/>
            <p:nvPr/>
          </p:nvGrpSpPr>
          <p:grpSpPr>
            <a:xfrm>
              <a:off x="801173" y="6453283"/>
              <a:ext cx="397831" cy="82993"/>
              <a:chOff x="801173" y="6453283"/>
              <a:chExt cx="397831" cy="82993"/>
            </a:xfrm>
            <a:solidFill>
              <a:srgbClr val="233541"/>
            </a:solidFill>
          </p:grpSpPr>
          <p:sp>
            <p:nvSpPr>
              <p:cNvPr id="89" name="Freeform: Shape 33">
                <a:extLst>
                  <a:ext uri="{FF2B5EF4-FFF2-40B4-BE49-F238E27FC236}">
                    <a16:creationId xmlns:a16="http://schemas.microsoft.com/office/drawing/2014/main" id="{B10CA9FA-D2B3-5F9B-1EE8-BDB969E1F7D5}"/>
                  </a:ext>
                </a:extLst>
              </p:cNvPr>
              <p:cNvSpPr/>
              <p:nvPr/>
            </p:nvSpPr>
            <p:spPr>
              <a:xfrm>
                <a:off x="931258" y="6453283"/>
                <a:ext cx="64226" cy="82876"/>
              </a:xfrm>
              <a:custGeom>
                <a:avLst/>
                <a:gdLst>
                  <a:gd name="connsiteX0" fmla="*/ 27859 w 64226"/>
                  <a:gd name="connsiteY0" fmla="*/ 66791 h 82876"/>
                  <a:gd name="connsiteX1" fmla="*/ 20515 w 64226"/>
                  <a:gd name="connsiteY1" fmla="*/ 53386 h 82876"/>
                  <a:gd name="connsiteX2" fmla="*/ 20515 w 64226"/>
                  <a:gd name="connsiteY2" fmla="*/ 0 h 82876"/>
                  <a:gd name="connsiteX3" fmla="*/ 0 w 64226"/>
                  <a:gd name="connsiteY3" fmla="*/ 0 h 82876"/>
                  <a:gd name="connsiteX4" fmla="*/ 0 w 64226"/>
                  <a:gd name="connsiteY4" fmla="*/ 53386 h 82876"/>
                  <a:gd name="connsiteX5" fmla="*/ 18300 w 64226"/>
                  <a:gd name="connsiteY5" fmla="*/ 78680 h 82876"/>
                  <a:gd name="connsiteX6" fmla="*/ 46859 w 64226"/>
                  <a:gd name="connsiteY6" fmla="*/ 82877 h 82876"/>
                  <a:gd name="connsiteX7" fmla="*/ 64227 w 64226"/>
                  <a:gd name="connsiteY7" fmla="*/ 82877 h 82876"/>
                  <a:gd name="connsiteX8" fmla="*/ 64227 w 64226"/>
                  <a:gd name="connsiteY8" fmla="*/ 70171 h 82876"/>
                  <a:gd name="connsiteX9" fmla="*/ 46509 w 64226"/>
                  <a:gd name="connsiteY9" fmla="*/ 70171 h 82876"/>
                  <a:gd name="connsiteX10" fmla="*/ 27859 w 64226"/>
                  <a:gd name="connsiteY10" fmla="*/ 66791 h 82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226" h="82876">
                    <a:moveTo>
                      <a:pt x="27859" y="66791"/>
                    </a:moveTo>
                    <a:cubicBezTo>
                      <a:pt x="21331" y="63061"/>
                      <a:pt x="20515" y="57932"/>
                      <a:pt x="20515" y="53386"/>
                    </a:cubicBezTo>
                    <a:lnTo>
                      <a:pt x="20515" y="0"/>
                    </a:lnTo>
                    <a:lnTo>
                      <a:pt x="0" y="0"/>
                    </a:lnTo>
                    <a:lnTo>
                      <a:pt x="0" y="53386"/>
                    </a:lnTo>
                    <a:cubicBezTo>
                      <a:pt x="0" y="57816"/>
                      <a:pt x="0" y="71104"/>
                      <a:pt x="18300" y="78680"/>
                    </a:cubicBezTo>
                    <a:cubicBezTo>
                      <a:pt x="27392" y="82410"/>
                      <a:pt x="37417" y="82877"/>
                      <a:pt x="46859" y="82877"/>
                    </a:cubicBezTo>
                    <a:lnTo>
                      <a:pt x="64227" y="82877"/>
                    </a:lnTo>
                    <a:lnTo>
                      <a:pt x="64227" y="70171"/>
                    </a:lnTo>
                    <a:lnTo>
                      <a:pt x="46509" y="70171"/>
                    </a:lnTo>
                    <a:cubicBezTo>
                      <a:pt x="41147" y="70171"/>
                      <a:pt x="33920" y="70171"/>
                      <a:pt x="27859" y="66791"/>
                    </a:cubicBezTo>
                    <a:close/>
                  </a:path>
                </a:pathLst>
              </a:custGeom>
              <a:solidFill>
                <a:srgbClr val="233541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0" name="Freeform: Shape 34">
                <a:extLst>
                  <a:ext uri="{FF2B5EF4-FFF2-40B4-BE49-F238E27FC236}">
                    <a16:creationId xmlns:a16="http://schemas.microsoft.com/office/drawing/2014/main" id="{9F65B224-872A-550E-65A2-12A7CF6BE5A6}"/>
                  </a:ext>
                </a:extLst>
              </p:cNvPr>
              <p:cNvSpPr/>
              <p:nvPr/>
            </p:nvSpPr>
            <p:spPr>
              <a:xfrm>
                <a:off x="1040595" y="6453283"/>
                <a:ext cx="20515" cy="82876"/>
              </a:xfrm>
              <a:custGeom>
                <a:avLst/>
                <a:gdLst>
                  <a:gd name="connsiteX0" fmla="*/ 0 w 20515"/>
                  <a:gd name="connsiteY0" fmla="*/ 0 h 82876"/>
                  <a:gd name="connsiteX1" fmla="*/ 20515 w 20515"/>
                  <a:gd name="connsiteY1" fmla="*/ 0 h 82876"/>
                  <a:gd name="connsiteX2" fmla="*/ 20515 w 20515"/>
                  <a:gd name="connsiteY2" fmla="*/ 82877 h 82876"/>
                  <a:gd name="connsiteX3" fmla="*/ 0 w 20515"/>
                  <a:gd name="connsiteY3" fmla="*/ 82877 h 82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15" h="82876">
                    <a:moveTo>
                      <a:pt x="0" y="0"/>
                    </a:moveTo>
                    <a:lnTo>
                      <a:pt x="20515" y="0"/>
                    </a:lnTo>
                    <a:lnTo>
                      <a:pt x="20515" y="82877"/>
                    </a:lnTo>
                    <a:lnTo>
                      <a:pt x="0" y="82877"/>
                    </a:lnTo>
                    <a:close/>
                  </a:path>
                </a:pathLst>
              </a:custGeom>
              <a:solidFill>
                <a:srgbClr val="233541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1" name="Freeform: Shape 35">
                <a:extLst>
                  <a:ext uri="{FF2B5EF4-FFF2-40B4-BE49-F238E27FC236}">
                    <a16:creationId xmlns:a16="http://schemas.microsoft.com/office/drawing/2014/main" id="{32EC903E-C2CB-FF25-9127-88D1D505050C}"/>
                  </a:ext>
                </a:extLst>
              </p:cNvPr>
              <p:cNvSpPr/>
              <p:nvPr/>
            </p:nvSpPr>
            <p:spPr>
              <a:xfrm>
                <a:off x="1111582" y="6453283"/>
                <a:ext cx="87422" cy="82993"/>
              </a:xfrm>
              <a:custGeom>
                <a:avLst/>
                <a:gdLst>
                  <a:gd name="connsiteX0" fmla="*/ 79963 w 87422"/>
                  <a:gd name="connsiteY0" fmla="*/ 47208 h 82993"/>
                  <a:gd name="connsiteX1" fmla="*/ 48607 w 87422"/>
                  <a:gd name="connsiteY1" fmla="*/ 34270 h 82993"/>
                  <a:gd name="connsiteX2" fmla="*/ 46975 w 87422"/>
                  <a:gd name="connsiteY2" fmla="*/ 33803 h 82993"/>
                  <a:gd name="connsiteX3" fmla="*/ 23896 w 87422"/>
                  <a:gd name="connsiteY3" fmla="*/ 24945 h 82993"/>
                  <a:gd name="connsiteX4" fmla="*/ 21331 w 87422"/>
                  <a:gd name="connsiteY4" fmla="*/ 19816 h 82993"/>
                  <a:gd name="connsiteX5" fmla="*/ 22846 w 87422"/>
                  <a:gd name="connsiteY5" fmla="*/ 16435 h 82993"/>
                  <a:gd name="connsiteX6" fmla="*/ 39632 w 87422"/>
                  <a:gd name="connsiteY6" fmla="*/ 12589 h 82993"/>
                  <a:gd name="connsiteX7" fmla="*/ 81595 w 87422"/>
                  <a:gd name="connsiteY7" fmla="*/ 12589 h 82993"/>
                  <a:gd name="connsiteX8" fmla="*/ 81595 w 87422"/>
                  <a:gd name="connsiteY8" fmla="*/ 0 h 82993"/>
                  <a:gd name="connsiteX9" fmla="*/ 40797 w 87422"/>
                  <a:gd name="connsiteY9" fmla="*/ 0 h 82993"/>
                  <a:gd name="connsiteX10" fmla="*/ 6411 w 87422"/>
                  <a:gd name="connsiteY10" fmla="*/ 9092 h 82993"/>
                  <a:gd name="connsiteX11" fmla="*/ 933 w 87422"/>
                  <a:gd name="connsiteY11" fmla="*/ 20981 h 82993"/>
                  <a:gd name="connsiteX12" fmla="*/ 7810 w 87422"/>
                  <a:gd name="connsiteY12" fmla="*/ 33687 h 82993"/>
                  <a:gd name="connsiteX13" fmla="*/ 39515 w 87422"/>
                  <a:gd name="connsiteY13" fmla="*/ 46625 h 82993"/>
                  <a:gd name="connsiteX14" fmla="*/ 41147 w 87422"/>
                  <a:gd name="connsiteY14" fmla="*/ 47092 h 82993"/>
                  <a:gd name="connsiteX15" fmla="*/ 67024 w 87422"/>
                  <a:gd name="connsiteY15" fmla="*/ 61895 h 82993"/>
                  <a:gd name="connsiteX16" fmla="*/ 44411 w 87422"/>
                  <a:gd name="connsiteY16" fmla="*/ 70288 h 82993"/>
                  <a:gd name="connsiteX17" fmla="*/ 0 w 87422"/>
                  <a:gd name="connsiteY17" fmla="*/ 70288 h 82993"/>
                  <a:gd name="connsiteX18" fmla="*/ 0 w 87422"/>
                  <a:gd name="connsiteY18" fmla="*/ 82993 h 82993"/>
                  <a:gd name="connsiteX19" fmla="*/ 46043 w 87422"/>
                  <a:gd name="connsiteY19" fmla="*/ 82993 h 82993"/>
                  <a:gd name="connsiteX20" fmla="*/ 82177 w 87422"/>
                  <a:gd name="connsiteY20" fmla="*/ 72852 h 82993"/>
                  <a:gd name="connsiteX21" fmla="*/ 87423 w 87422"/>
                  <a:gd name="connsiteY21" fmla="*/ 60963 h 82993"/>
                  <a:gd name="connsiteX22" fmla="*/ 79963 w 87422"/>
                  <a:gd name="connsiteY22" fmla="*/ 47208 h 82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7422" h="82993">
                    <a:moveTo>
                      <a:pt x="79963" y="47208"/>
                    </a:moveTo>
                    <a:cubicBezTo>
                      <a:pt x="72736" y="41380"/>
                      <a:pt x="59914" y="37650"/>
                      <a:pt x="48607" y="34270"/>
                    </a:cubicBezTo>
                    <a:lnTo>
                      <a:pt x="46975" y="33803"/>
                    </a:lnTo>
                    <a:cubicBezTo>
                      <a:pt x="32288" y="29491"/>
                      <a:pt x="26693" y="27392"/>
                      <a:pt x="23896" y="24945"/>
                    </a:cubicBezTo>
                    <a:cubicBezTo>
                      <a:pt x="22264" y="23546"/>
                      <a:pt x="21331" y="21797"/>
                      <a:pt x="21331" y="19816"/>
                    </a:cubicBezTo>
                    <a:cubicBezTo>
                      <a:pt x="21331" y="18534"/>
                      <a:pt x="21797" y="17368"/>
                      <a:pt x="22846" y="16435"/>
                    </a:cubicBezTo>
                    <a:cubicBezTo>
                      <a:pt x="26576" y="12589"/>
                      <a:pt x="32871" y="12589"/>
                      <a:pt x="39632" y="12589"/>
                    </a:cubicBezTo>
                    <a:lnTo>
                      <a:pt x="81595" y="12589"/>
                    </a:lnTo>
                    <a:lnTo>
                      <a:pt x="81595" y="0"/>
                    </a:lnTo>
                    <a:lnTo>
                      <a:pt x="40797" y="0"/>
                    </a:lnTo>
                    <a:cubicBezTo>
                      <a:pt x="28791" y="0"/>
                      <a:pt x="15270" y="1049"/>
                      <a:pt x="6411" y="9092"/>
                    </a:cubicBezTo>
                    <a:cubicBezTo>
                      <a:pt x="2798" y="12356"/>
                      <a:pt x="933" y="16435"/>
                      <a:pt x="933" y="20981"/>
                    </a:cubicBezTo>
                    <a:cubicBezTo>
                      <a:pt x="933" y="25411"/>
                      <a:pt x="3380" y="29957"/>
                      <a:pt x="7810" y="33687"/>
                    </a:cubicBezTo>
                    <a:cubicBezTo>
                      <a:pt x="14920" y="39632"/>
                      <a:pt x="28558" y="43478"/>
                      <a:pt x="39515" y="46625"/>
                    </a:cubicBezTo>
                    <a:lnTo>
                      <a:pt x="41147" y="47092"/>
                    </a:lnTo>
                    <a:cubicBezTo>
                      <a:pt x="56184" y="51405"/>
                      <a:pt x="67024" y="54552"/>
                      <a:pt x="67024" y="61895"/>
                    </a:cubicBezTo>
                    <a:cubicBezTo>
                      <a:pt x="67024" y="68773"/>
                      <a:pt x="54785" y="70288"/>
                      <a:pt x="44411" y="70288"/>
                    </a:cubicBezTo>
                    <a:lnTo>
                      <a:pt x="0" y="70288"/>
                    </a:lnTo>
                    <a:lnTo>
                      <a:pt x="0" y="82993"/>
                    </a:lnTo>
                    <a:lnTo>
                      <a:pt x="46043" y="82993"/>
                    </a:lnTo>
                    <a:cubicBezTo>
                      <a:pt x="58631" y="82993"/>
                      <a:pt x="72969" y="82177"/>
                      <a:pt x="82177" y="72852"/>
                    </a:cubicBezTo>
                    <a:cubicBezTo>
                      <a:pt x="85674" y="69472"/>
                      <a:pt x="87423" y="65392"/>
                      <a:pt x="87423" y="60963"/>
                    </a:cubicBezTo>
                    <a:cubicBezTo>
                      <a:pt x="87306" y="56067"/>
                      <a:pt x="84625" y="51171"/>
                      <a:pt x="79963" y="47208"/>
                    </a:cubicBezTo>
                    <a:close/>
                  </a:path>
                </a:pathLst>
              </a:custGeom>
              <a:solidFill>
                <a:srgbClr val="233541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2" name="Freeform: Shape 36">
                <a:extLst>
                  <a:ext uri="{FF2B5EF4-FFF2-40B4-BE49-F238E27FC236}">
                    <a16:creationId xmlns:a16="http://schemas.microsoft.com/office/drawing/2014/main" id="{02CB85A6-2639-A946-72C1-64D3FD1DF116}"/>
                  </a:ext>
                </a:extLst>
              </p:cNvPr>
              <p:cNvSpPr/>
              <p:nvPr/>
            </p:nvSpPr>
            <p:spPr>
              <a:xfrm>
                <a:off x="801173" y="6453632"/>
                <a:ext cx="77864" cy="82410"/>
              </a:xfrm>
              <a:custGeom>
                <a:avLst/>
                <a:gdLst>
                  <a:gd name="connsiteX0" fmla="*/ 46392 w 77864"/>
                  <a:gd name="connsiteY0" fmla="*/ 69588 h 82410"/>
                  <a:gd name="connsiteX1" fmla="*/ 27859 w 77864"/>
                  <a:gd name="connsiteY1" fmla="*/ 66092 h 82410"/>
                  <a:gd name="connsiteX2" fmla="*/ 20515 w 77864"/>
                  <a:gd name="connsiteY2" fmla="*/ 52687 h 82410"/>
                  <a:gd name="connsiteX3" fmla="*/ 20515 w 77864"/>
                  <a:gd name="connsiteY3" fmla="*/ 47558 h 82410"/>
                  <a:gd name="connsiteX4" fmla="*/ 77865 w 77864"/>
                  <a:gd name="connsiteY4" fmla="*/ 47558 h 82410"/>
                  <a:gd name="connsiteX5" fmla="*/ 77865 w 77864"/>
                  <a:gd name="connsiteY5" fmla="*/ 35202 h 82410"/>
                  <a:gd name="connsiteX6" fmla="*/ 20515 w 77864"/>
                  <a:gd name="connsiteY6" fmla="*/ 35202 h 82410"/>
                  <a:gd name="connsiteX7" fmla="*/ 20515 w 77864"/>
                  <a:gd name="connsiteY7" fmla="*/ 29491 h 82410"/>
                  <a:gd name="connsiteX8" fmla="*/ 27859 w 77864"/>
                  <a:gd name="connsiteY8" fmla="*/ 16086 h 82410"/>
                  <a:gd name="connsiteX9" fmla="*/ 46392 w 77864"/>
                  <a:gd name="connsiteY9" fmla="*/ 12589 h 82410"/>
                  <a:gd name="connsiteX10" fmla="*/ 77865 w 77864"/>
                  <a:gd name="connsiteY10" fmla="*/ 12589 h 82410"/>
                  <a:gd name="connsiteX11" fmla="*/ 77865 w 77864"/>
                  <a:gd name="connsiteY11" fmla="*/ 0 h 82410"/>
                  <a:gd name="connsiteX12" fmla="*/ 46859 w 77864"/>
                  <a:gd name="connsiteY12" fmla="*/ 0 h 82410"/>
                  <a:gd name="connsiteX13" fmla="*/ 20515 w 77864"/>
                  <a:gd name="connsiteY13" fmla="*/ 3497 h 82410"/>
                  <a:gd name="connsiteX14" fmla="*/ 18300 w 77864"/>
                  <a:gd name="connsiteY14" fmla="*/ 4313 h 82410"/>
                  <a:gd name="connsiteX15" fmla="*/ 0 w 77864"/>
                  <a:gd name="connsiteY15" fmla="*/ 29607 h 82410"/>
                  <a:gd name="connsiteX16" fmla="*/ 0 w 77864"/>
                  <a:gd name="connsiteY16" fmla="*/ 36018 h 82410"/>
                  <a:gd name="connsiteX17" fmla="*/ 0 w 77864"/>
                  <a:gd name="connsiteY17" fmla="*/ 45693 h 82410"/>
                  <a:gd name="connsiteX18" fmla="*/ 0 w 77864"/>
                  <a:gd name="connsiteY18" fmla="*/ 52803 h 82410"/>
                  <a:gd name="connsiteX19" fmla="*/ 18300 w 77864"/>
                  <a:gd name="connsiteY19" fmla="*/ 78098 h 82410"/>
                  <a:gd name="connsiteX20" fmla="*/ 20515 w 77864"/>
                  <a:gd name="connsiteY20" fmla="*/ 78914 h 82410"/>
                  <a:gd name="connsiteX21" fmla="*/ 46859 w 77864"/>
                  <a:gd name="connsiteY21" fmla="*/ 82410 h 82410"/>
                  <a:gd name="connsiteX22" fmla="*/ 77865 w 77864"/>
                  <a:gd name="connsiteY22" fmla="*/ 82410 h 82410"/>
                  <a:gd name="connsiteX23" fmla="*/ 77865 w 77864"/>
                  <a:gd name="connsiteY23" fmla="*/ 69588 h 82410"/>
                  <a:gd name="connsiteX24" fmla="*/ 46392 w 77864"/>
                  <a:gd name="connsiteY24" fmla="*/ 69588 h 82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7864" h="82410">
                    <a:moveTo>
                      <a:pt x="46392" y="69588"/>
                    </a:moveTo>
                    <a:cubicBezTo>
                      <a:pt x="41147" y="69588"/>
                      <a:pt x="33920" y="69588"/>
                      <a:pt x="27859" y="66092"/>
                    </a:cubicBezTo>
                    <a:cubicBezTo>
                      <a:pt x="21331" y="62362"/>
                      <a:pt x="20515" y="57233"/>
                      <a:pt x="20515" y="52687"/>
                    </a:cubicBezTo>
                    <a:lnTo>
                      <a:pt x="20515" y="47558"/>
                    </a:lnTo>
                    <a:lnTo>
                      <a:pt x="77865" y="47558"/>
                    </a:lnTo>
                    <a:lnTo>
                      <a:pt x="77865" y="35202"/>
                    </a:lnTo>
                    <a:lnTo>
                      <a:pt x="20515" y="35202"/>
                    </a:lnTo>
                    <a:lnTo>
                      <a:pt x="20515" y="29491"/>
                    </a:lnTo>
                    <a:cubicBezTo>
                      <a:pt x="20515" y="24945"/>
                      <a:pt x="21448" y="19816"/>
                      <a:pt x="27859" y="16086"/>
                    </a:cubicBezTo>
                    <a:cubicBezTo>
                      <a:pt x="33920" y="12589"/>
                      <a:pt x="41147" y="12589"/>
                      <a:pt x="46392" y="12589"/>
                    </a:cubicBezTo>
                    <a:lnTo>
                      <a:pt x="77865" y="12589"/>
                    </a:lnTo>
                    <a:lnTo>
                      <a:pt x="77865" y="0"/>
                    </a:lnTo>
                    <a:lnTo>
                      <a:pt x="46859" y="0"/>
                    </a:lnTo>
                    <a:cubicBezTo>
                      <a:pt x="38116" y="0"/>
                      <a:pt x="29024" y="466"/>
                      <a:pt x="20515" y="3497"/>
                    </a:cubicBezTo>
                    <a:cubicBezTo>
                      <a:pt x="19816" y="3730"/>
                      <a:pt x="19000" y="3963"/>
                      <a:pt x="18300" y="4313"/>
                    </a:cubicBezTo>
                    <a:cubicBezTo>
                      <a:pt x="0" y="11889"/>
                      <a:pt x="0" y="25178"/>
                      <a:pt x="0" y="29607"/>
                    </a:cubicBezTo>
                    <a:lnTo>
                      <a:pt x="0" y="36018"/>
                    </a:lnTo>
                    <a:lnTo>
                      <a:pt x="0" y="45693"/>
                    </a:lnTo>
                    <a:lnTo>
                      <a:pt x="0" y="52803"/>
                    </a:lnTo>
                    <a:cubicBezTo>
                      <a:pt x="0" y="57233"/>
                      <a:pt x="0" y="70521"/>
                      <a:pt x="18300" y="78098"/>
                    </a:cubicBezTo>
                    <a:cubicBezTo>
                      <a:pt x="19000" y="78447"/>
                      <a:pt x="19816" y="78680"/>
                      <a:pt x="20515" y="78914"/>
                    </a:cubicBezTo>
                    <a:cubicBezTo>
                      <a:pt x="29024" y="81828"/>
                      <a:pt x="38116" y="82410"/>
                      <a:pt x="46859" y="82410"/>
                    </a:cubicBezTo>
                    <a:lnTo>
                      <a:pt x="77865" y="82410"/>
                    </a:lnTo>
                    <a:lnTo>
                      <a:pt x="77865" y="69588"/>
                    </a:lnTo>
                    <a:lnTo>
                      <a:pt x="46392" y="69588"/>
                    </a:lnTo>
                    <a:close/>
                  </a:path>
                </a:pathLst>
              </a:custGeom>
              <a:solidFill>
                <a:srgbClr val="233541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84" name="Graphic 5">
              <a:extLst>
                <a:ext uri="{FF2B5EF4-FFF2-40B4-BE49-F238E27FC236}">
                  <a16:creationId xmlns:a16="http://schemas.microsoft.com/office/drawing/2014/main" id="{E007489D-C847-75DA-559A-AE56CB0C9435}"/>
                </a:ext>
              </a:extLst>
            </p:cNvPr>
            <p:cNvGrpSpPr/>
            <p:nvPr/>
          </p:nvGrpSpPr>
          <p:grpSpPr>
            <a:xfrm>
              <a:off x="320551" y="6449319"/>
              <a:ext cx="136998" cy="90686"/>
              <a:chOff x="320551" y="6449319"/>
              <a:chExt cx="136998" cy="90686"/>
            </a:xfrm>
            <a:solidFill>
              <a:srgbClr val="233541"/>
            </a:solidFill>
          </p:grpSpPr>
          <p:sp>
            <p:nvSpPr>
              <p:cNvPr id="87" name="Freeform: Shape 38">
                <a:extLst>
                  <a:ext uri="{FF2B5EF4-FFF2-40B4-BE49-F238E27FC236}">
                    <a16:creationId xmlns:a16="http://schemas.microsoft.com/office/drawing/2014/main" id="{03119B92-2D62-9651-F1BE-043A0B39ADB2}"/>
                  </a:ext>
                </a:extLst>
              </p:cNvPr>
              <p:cNvSpPr/>
              <p:nvPr/>
            </p:nvSpPr>
            <p:spPr>
              <a:xfrm>
                <a:off x="320551" y="6449319"/>
                <a:ext cx="102257" cy="90686"/>
              </a:xfrm>
              <a:custGeom>
                <a:avLst/>
                <a:gdLst>
                  <a:gd name="connsiteX0" fmla="*/ 79760 w 102257"/>
                  <a:gd name="connsiteY0" fmla="*/ 69588 h 90686"/>
                  <a:gd name="connsiteX1" fmla="*/ 57963 w 102257"/>
                  <a:gd name="connsiteY1" fmla="*/ 81828 h 90686"/>
                  <a:gd name="connsiteX2" fmla="*/ 49337 w 102257"/>
                  <a:gd name="connsiteY2" fmla="*/ 80545 h 90686"/>
                  <a:gd name="connsiteX3" fmla="*/ 9006 w 102257"/>
                  <a:gd name="connsiteY3" fmla="*/ 40797 h 90686"/>
                  <a:gd name="connsiteX4" fmla="*/ 8074 w 102257"/>
                  <a:gd name="connsiteY4" fmla="*/ 38816 h 90686"/>
                  <a:gd name="connsiteX5" fmla="*/ 9589 w 102257"/>
                  <a:gd name="connsiteY5" fmla="*/ 37184 h 90686"/>
                  <a:gd name="connsiteX6" fmla="*/ 71368 w 102257"/>
                  <a:gd name="connsiteY6" fmla="*/ 8859 h 90686"/>
                  <a:gd name="connsiteX7" fmla="*/ 75681 w 102257"/>
                  <a:gd name="connsiteY7" fmla="*/ 8043 h 90686"/>
                  <a:gd name="connsiteX8" fmla="*/ 82092 w 102257"/>
                  <a:gd name="connsiteY8" fmla="*/ 9675 h 90686"/>
                  <a:gd name="connsiteX9" fmla="*/ 96429 w 102257"/>
                  <a:gd name="connsiteY9" fmla="*/ 19233 h 90686"/>
                  <a:gd name="connsiteX10" fmla="*/ 102257 w 102257"/>
                  <a:gd name="connsiteY10" fmla="*/ 13521 h 90686"/>
                  <a:gd name="connsiteX11" fmla="*/ 86521 w 102257"/>
                  <a:gd name="connsiteY11" fmla="*/ 3031 h 90686"/>
                  <a:gd name="connsiteX12" fmla="*/ 75681 w 102257"/>
                  <a:gd name="connsiteY12" fmla="*/ 0 h 90686"/>
                  <a:gd name="connsiteX13" fmla="*/ 68104 w 102257"/>
                  <a:gd name="connsiteY13" fmla="*/ 1515 h 90686"/>
                  <a:gd name="connsiteX14" fmla="*/ 6325 w 102257"/>
                  <a:gd name="connsiteY14" fmla="*/ 29957 h 90686"/>
                  <a:gd name="connsiteX15" fmla="*/ 147 w 102257"/>
                  <a:gd name="connsiteY15" fmla="*/ 37417 h 90686"/>
                  <a:gd name="connsiteX16" fmla="*/ 3295 w 102257"/>
                  <a:gd name="connsiteY16" fmla="*/ 46509 h 90686"/>
                  <a:gd name="connsiteX17" fmla="*/ 43626 w 102257"/>
                  <a:gd name="connsiteY17" fmla="*/ 86374 h 90686"/>
                  <a:gd name="connsiteX18" fmla="*/ 54583 w 102257"/>
                  <a:gd name="connsiteY18" fmla="*/ 90686 h 90686"/>
                  <a:gd name="connsiteX19" fmla="*/ 61810 w 102257"/>
                  <a:gd name="connsiteY19" fmla="*/ 88821 h 90686"/>
                  <a:gd name="connsiteX20" fmla="*/ 85938 w 102257"/>
                  <a:gd name="connsiteY20" fmla="*/ 75300 h 90686"/>
                  <a:gd name="connsiteX21" fmla="*/ 79760 w 102257"/>
                  <a:gd name="connsiteY21" fmla="*/ 69588 h 90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2257" h="90686">
                    <a:moveTo>
                      <a:pt x="79760" y="69588"/>
                    </a:moveTo>
                    <a:lnTo>
                      <a:pt x="57963" y="81828"/>
                    </a:lnTo>
                    <a:cubicBezTo>
                      <a:pt x="55515" y="83110"/>
                      <a:pt x="51319" y="82527"/>
                      <a:pt x="49337" y="80545"/>
                    </a:cubicBezTo>
                    <a:lnTo>
                      <a:pt x="9006" y="40797"/>
                    </a:lnTo>
                    <a:cubicBezTo>
                      <a:pt x="8540" y="40331"/>
                      <a:pt x="7957" y="39515"/>
                      <a:pt x="8074" y="38816"/>
                    </a:cubicBezTo>
                    <a:cubicBezTo>
                      <a:pt x="8190" y="38000"/>
                      <a:pt x="9123" y="37417"/>
                      <a:pt x="9589" y="37184"/>
                    </a:cubicBezTo>
                    <a:lnTo>
                      <a:pt x="71368" y="8859"/>
                    </a:lnTo>
                    <a:cubicBezTo>
                      <a:pt x="72533" y="8393"/>
                      <a:pt x="74049" y="8043"/>
                      <a:pt x="75681" y="8043"/>
                    </a:cubicBezTo>
                    <a:cubicBezTo>
                      <a:pt x="78128" y="8043"/>
                      <a:pt x="80460" y="8626"/>
                      <a:pt x="82092" y="9675"/>
                    </a:cubicBezTo>
                    <a:lnTo>
                      <a:pt x="96429" y="19233"/>
                    </a:lnTo>
                    <a:cubicBezTo>
                      <a:pt x="98644" y="17485"/>
                      <a:pt x="100625" y="15503"/>
                      <a:pt x="102257" y="13521"/>
                    </a:cubicBezTo>
                    <a:lnTo>
                      <a:pt x="86521" y="3031"/>
                    </a:lnTo>
                    <a:cubicBezTo>
                      <a:pt x="83607" y="1049"/>
                      <a:pt x="79760" y="0"/>
                      <a:pt x="75681" y="0"/>
                    </a:cubicBezTo>
                    <a:cubicBezTo>
                      <a:pt x="72883" y="0"/>
                      <a:pt x="70202" y="583"/>
                      <a:pt x="68104" y="1515"/>
                    </a:cubicBezTo>
                    <a:lnTo>
                      <a:pt x="6325" y="29957"/>
                    </a:lnTo>
                    <a:cubicBezTo>
                      <a:pt x="2945" y="31472"/>
                      <a:pt x="730" y="34153"/>
                      <a:pt x="147" y="37417"/>
                    </a:cubicBezTo>
                    <a:cubicBezTo>
                      <a:pt x="-435" y="40681"/>
                      <a:pt x="730" y="43944"/>
                      <a:pt x="3295" y="46509"/>
                    </a:cubicBezTo>
                    <a:lnTo>
                      <a:pt x="43626" y="86374"/>
                    </a:lnTo>
                    <a:cubicBezTo>
                      <a:pt x="46307" y="89055"/>
                      <a:pt x="50386" y="90686"/>
                      <a:pt x="54583" y="90686"/>
                    </a:cubicBezTo>
                    <a:cubicBezTo>
                      <a:pt x="57264" y="90686"/>
                      <a:pt x="59711" y="90104"/>
                      <a:pt x="61810" y="88821"/>
                    </a:cubicBezTo>
                    <a:lnTo>
                      <a:pt x="85938" y="75300"/>
                    </a:lnTo>
                    <a:cubicBezTo>
                      <a:pt x="84073" y="73435"/>
                      <a:pt x="81975" y="71453"/>
                      <a:pt x="79760" y="69588"/>
                    </a:cubicBezTo>
                    <a:close/>
                  </a:path>
                </a:pathLst>
              </a:custGeom>
              <a:solidFill>
                <a:srgbClr val="233541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8" name="Freeform: Shape 39">
                <a:extLst>
                  <a:ext uri="{FF2B5EF4-FFF2-40B4-BE49-F238E27FC236}">
                    <a16:creationId xmlns:a16="http://schemas.microsoft.com/office/drawing/2014/main" id="{3D79B3B1-58A9-DD3D-6517-013CFD5414B1}"/>
                  </a:ext>
                </a:extLst>
              </p:cNvPr>
              <p:cNvSpPr/>
              <p:nvPr/>
            </p:nvSpPr>
            <p:spPr>
              <a:xfrm>
                <a:off x="431434" y="6478693"/>
                <a:ext cx="26115" cy="27625"/>
              </a:xfrm>
              <a:custGeom>
                <a:avLst/>
                <a:gdLst>
                  <a:gd name="connsiteX0" fmla="*/ 16902 w 26115"/>
                  <a:gd name="connsiteY0" fmla="*/ 10724 h 27625"/>
                  <a:gd name="connsiteX1" fmla="*/ 18067 w 26115"/>
                  <a:gd name="connsiteY1" fmla="*/ 12123 h 27625"/>
                  <a:gd name="connsiteX2" fmla="*/ 16785 w 26115"/>
                  <a:gd name="connsiteY2" fmla="*/ 13405 h 27625"/>
                  <a:gd name="connsiteX3" fmla="*/ 0 w 26115"/>
                  <a:gd name="connsiteY3" fmla="*/ 22846 h 27625"/>
                  <a:gd name="connsiteX4" fmla="*/ 7926 w 26115"/>
                  <a:gd name="connsiteY4" fmla="*/ 27626 h 27625"/>
                  <a:gd name="connsiteX5" fmla="*/ 20748 w 26115"/>
                  <a:gd name="connsiteY5" fmla="*/ 20515 h 27625"/>
                  <a:gd name="connsiteX6" fmla="*/ 26110 w 26115"/>
                  <a:gd name="connsiteY6" fmla="*/ 12589 h 27625"/>
                  <a:gd name="connsiteX7" fmla="*/ 21331 w 26115"/>
                  <a:gd name="connsiteY7" fmla="*/ 4196 h 27625"/>
                  <a:gd name="connsiteX8" fmla="*/ 15153 w 26115"/>
                  <a:gd name="connsiteY8" fmla="*/ 0 h 27625"/>
                  <a:gd name="connsiteX9" fmla="*/ 7344 w 26115"/>
                  <a:gd name="connsiteY9" fmla="*/ 4429 h 27625"/>
                  <a:gd name="connsiteX10" fmla="*/ 16902 w 26115"/>
                  <a:gd name="connsiteY10" fmla="*/ 10724 h 2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115" h="27625">
                    <a:moveTo>
                      <a:pt x="16902" y="10724"/>
                    </a:moveTo>
                    <a:cubicBezTo>
                      <a:pt x="17718" y="11307"/>
                      <a:pt x="18067" y="11773"/>
                      <a:pt x="18067" y="12123"/>
                    </a:cubicBezTo>
                    <a:cubicBezTo>
                      <a:pt x="18067" y="12472"/>
                      <a:pt x="17601" y="12939"/>
                      <a:pt x="16785" y="13405"/>
                    </a:cubicBezTo>
                    <a:lnTo>
                      <a:pt x="0" y="22846"/>
                    </a:lnTo>
                    <a:cubicBezTo>
                      <a:pt x="2798" y="24245"/>
                      <a:pt x="5478" y="25877"/>
                      <a:pt x="7926" y="27626"/>
                    </a:cubicBezTo>
                    <a:lnTo>
                      <a:pt x="20748" y="20515"/>
                    </a:lnTo>
                    <a:cubicBezTo>
                      <a:pt x="24012" y="18650"/>
                      <a:pt x="25994" y="15736"/>
                      <a:pt x="26110" y="12589"/>
                    </a:cubicBezTo>
                    <a:cubicBezTo>
                      <a:pt x="26227" y="9325"/>
                      <a:pt x="24478" y="6294"/>
                      <a:pt x="21331" y="4196"/>
                    </a:cubicBezTo>
                    <a:lnTo>
                      <a:pt x="15153" y="0"/>
                    </a:lnTo>
                    <a:cubicBezTo>
                      <a:pt x="12705" y="1865"/>
                      <a:pt x="10024" y="3264"/>
                      <a:pt x="7344" y="4429"/>
                    </a:cubicBezTo>
                    <a:lnTo>
                      <a:pt x="16902" y="10724"/>
                    </a:lnTo>
                    <a:close/>
                  </a:path>
                </a:pathLst>
              </a:custGeom>
              <a:solidFill>
                <a:srgbClr val="233541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85" name="Freeform: Shape 40">
              <a:extLst>
                <a:ext uri="{FF2B5EF4-FFF2-40B4-BE49-F238E27FC236}">
                  <a16:creationId xmlns:a16="http://schemas.microsoft.com/office/drawing/2014/main" id="{3D66749A-3EB6-FD56-205B-1A425FEA577B}"/>
                </a:ext>
              </a:extLst>
            </p:cNvPr>
            <p:cNvSpPr/>
            <p:nvPr/>
          </p:nvSpPr>
          <p:spPr>
            <a:xfrm>
              <a:off x="405790" y="6434866"/>
              <a:ext cx="51363" cy="46484"/>
            </a:xfrm>
            <a:custGeom>
              <a:avLst/>
              <a:gdLst>
                <a:gd name="connsiteX0" fmla="*/ 0 w 51363"/>
                <a:gd name="connsiteY0" fmla="*/ 46392 h 46484"/>
                <a:gd name="connsiteX1" fmla="*/ 51288 w 51363"/>
                <a:gd name="connsiteY1" fmla="*/ 0 h 46484"/>
                <a:gd name="connsiteX2" fmla="*/ 33687 w 51363"/>
                <a:gd name="connsiteY2" fmla="*/ 233 h 46484"/>
                <a:gd name="connsiteX3" fmla="*/ 0 w 51363"/>
                <a:gd name="connsiteY3" fmla="*/ 46392 h 4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63" h="46484">
                  <a:moveTo>
                    <a:pt x="0" y="46392"/>
                  </a:moveTo>
                  <a:cubicBezTo>
                    <a:pt x="15503" y="46509"/>
                    <a:pt x="53270" y="50006"/>
                    <a:pt x="51288" y="0"/>
                  </a:cubicBezTo>
                  <a:lnTo>
                    <a:pt x="33687" y="233"/>
                  </a:lnTo>
                  <a:cubicBezTo>
                    <a:pt x="33803" y="-233"/>
                    <a:pt x="34503" y="35552"/>
                    <a:pt x="0" y="46392"/>
                  </a:cubicBezTo>
                  <a:close/>
                </a:path>
              </a:pathLst>
            </a:custGeom>
            <a:solidFill>
              <a:srgbClr val="FAC649"/>
            </a:solidFill>
            <a:ln w="11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6" name="Freeform: Shape 41">
              <a:extLst>
                <a:ext uri="{FF2B5EF4-FFF2-40B4-BE49-F238E27FC236}">
                  <a16:creationId xmlns:a16="http://schemas.microsoft.com/office/drawing/2014/main" id="{33498B3E-AA80-DD2B-DFDD-B5A4D2287097}"/>
                </a:ext>
              </a:extLst>
            </p:cNvPr>
            <p:cNvSpPr/>
            <p:nvPr/>
          </p:nvSpPr>
          <p:spPr>
            <a:xfrm>
              <a:off x="381195" y="6500652"/>
              <a:ext cx="74511" cy="65813"/>
            </a:xfrm>
            <a:custGeom>
              <a:avLst/>
              <a:gdLst>
                <a:gd name="connsiteX0" fmla="*/ 0 w 74511"/>
                <a:gd name="connsiteY0" fmla="*/ 1004 h 65813"/>
                <a:gd name="connsiteX1" fmla="*/ 74368 w 74511"/>
                <a:gd name="connsiteY1" fmla="*/ 65813 h 65813"/>
                <a:gd name="connsiteX2" fmla="*/ 46859 w 74511"/>
                <a:gd name="connsiteY2" fmla="*/ 65464 h 65813"/>
                <a:gd name="connsiteX3" fmla="*/ 0 w 74511"/>
                <a:gd name="connsiteY3" fmla="*/ 1004 h 6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511" h="65813">
                  <a:moveTo>
                    <a:pt x="0" y="1004"/>
                  </a:moveTo>
                  <a:cubicBezTo>
                    <a:pt x="8393" y="305"/>
                    <a:pt x="78098" y="-11235"/>
                    <a:pt x="74368" y="65813"/>
                  </a:cubicBezTo>
                  <a:lnTo>
                    <a:pt x="46859" y="65464"/>
                  </a:lnTo>
                  <a:cubicBezTo>
                    <a:pt x="46742" y="65464"/>
                    <a:pt x="51405" y="20004"/>
                    <a:pt x="0" y="1004"/>
                  </a:cubicBezTo>
                  <a:close/>
                </a:path>
              </a:pathLst>
            </a:custGeom>
            <a:solidFill>
              <a:srgbClr val="FAC649"/>
            </a:solidFill>
            <a:ln w="116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15CD71B-BABC-0DCC-244F-19C2E21A4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28" y="386388"/>
            <a:ext cx="10728420" cy="858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ED5B54-6435-DEB2-ADB7-D6183DDBD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802" y="1825625"/>
            <a:ext cx="106929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18FBAA1C-6C42-E16E-9A7B-A8B2DF9B7136}"/>
              </a:ext>
            </a:extLst>
          </p:cNvPr>
          <p:cNvCxnSpPr>
            <a:cxnSpLocks/>
          </p:cNvCxnSpPr>
          <p:nvPr userDrawn="1"/>
        </p:nvCxnSpPr>
        <p:spPr>
          <a:xfrm flipH="1">
            <a:off x="339848" y="6543227"/>
            <a:ext cx="10390345" cy="0"/>
          </a:xfrm>
          <a:prstGeom prst="line">
            <a:avLst/>
          </a:prstGeom>
          <a:ln w="2540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F761280E-2702-E3BE-8381-AC374D053997}"/>
              </a:ext>
            </a:extLst>
          </p:cNvPr>
          <p:cNvCxnSpPr>
            <a:cxnSpLocks/>
          </p:cNvCxnSpPr>
          <p:nvPr userDrawn="1"/>
        </p:nvCxnSpPr>
        <p:spPr>
          <a:xfrm flipH="1">
            <a:off x="460760" y="360218"/>
            <a:ext cx="768732" cy="0"/>
          </a:xfrm>
          <a:prstGeom prst="line">
            <a:avLst/>
          </a:prstGeom>
          <a:ln w="6032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space réservé du numéro de diapositive 7">
            <a:extLst>
              <a:ext uri="{FF2B5EF4-FFF2-40B4-BE49-F238E27FC236}">
                <a16:creationId xmlns:a16="http://schemas.microsoft.com/office/drawing/2014/main" id="{28C91960-E83D-69ED-4778-3D2BF28DCC51}"/>
              </a:ext>
            </a:extLst>
          </p:cNvPr>
          <p:cNvSpPr txBox="1">
            <a:spLocks/>
          </p:cNvSpPr>
          <p:nvPr userDrawn="1"/>
        </p:nvSpPr>
        <p:spPr>
          <a:xfrm>
            <a:off x="11372913" y="268693"/>
            <a:ext cx="581737" cy="342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Co Headline" panose="020B0603060202020204" pitchFamily="34" charset="0"/>
                <a:ea typeface="+mn-ea"/>
                <a:cs typeface="Co Headline" panose="020B060306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72FD09-1C36-EC48-8EF0-4323CF1A1505}" type="slidenum">
              <a:rPr lang="fr-FR" sz="1100" b="0" smtClean="0">
                <a:solidFill>
                  <a:schemeClr val="tx1"/>
                </a:solidFill>
              </a:rPr>
              <a:pPr/>
              <a:t>‹N°›</a:t>
            </a:fld>
            <a:endParaRPr lang="fr-FR" sz="1200" b="0">
              <a:solidFill>
                <a:schemeClr val="tx1"/>
              </a:solidFill>
            </a:endParaRPr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385EBB58-E4FE-8944-F8B4-2C9ED2F7BD97}"/>
              </a:ext>
            </a:extLst>
          </p:cNvPr>
          <p:cNvCxnSpPr/>
          <p:nvPr userDrawn="1"/>
        </p:nvCxnSpPr>
        <p:spPr>
          <a:xfrm>
            <a:off x="11624317" y="360218"/>
            <a:ext cx="0" cy="164154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010F53DB-1854-4C9E-E629-36DFEC31EE5C}"/>
              </a:ext>
            </a:extLst>
          </p:cNvPr>
          <p:cNvSpPr txBox="1"/>
          <p:nvPr userDrawn="1"/>
        </p:nvSpPr>
        <p:spPr>
          <a:xfrm>
            <a:off x="9543224" y="308167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 err="1">
                <a:solidFill>
                  <a:schemeClr val="tx1"/>
                </a:solidFill>
                <a:latin typeface="Futura Std Book" panose="020B0502020204020303" pitchFamily="34" charset="77"/>
              </a:rPr>
              <a:t>Confidential</a:t>
            </a:r>
            <a:endParaRPr lang="fr-FR" sz="1100" dirty="0">
              <a:solidFill>
                <a:schemeClr val="tx1"/>
              </a:solidFill>
              <a:latin typeface="Futura Std Book" panose="020B0502020204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4804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2" r:id="rId25"/>
    <p:sldLayoutId id="2147483753" r:id="rId26"/>
    <p:sldLayoutId id="2147483754" r:id="rId27"/>
    <p:sldLayoutId id="2147483755" r:id="rId28"/>
    <p:sldLayoutId id="2147483756" r:id="rId29"/>
    <p:sldLayoutId id="2147483757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Co Headline" panose="020B0603060202020204" pitchFamily="34" charset="0"/>
          <a:ea typeface="+mj-ea"/>
          <a:cs typeface="Co Headline" panose="020B0603060202020204" pitchFamily="34" charset="0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utura Std Book" panose="020B0502020204020303" pitchFamily="34" charset="77"/>
          <a:ea typeface="+mn-ea"/>
          <a:cs typeface="Arial" panose="020B0604020202020204" pitchFamily="34" charset="0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utura Std Book" panose="020B0502020204020303" pitchFamily="34" charset="77"/>
          <a:ea typeface="+mn-ea"/>
          <a:cs typeface="Arial" panose="020B0604020202020204" pitchFamily="34" charset="0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utura Std Book" panose="020B0502020204020303" pitchFamily="34" charset="77"/>
          <a:ea typeface="+mn-ea"/>
          <a:cs typeface="Arial" panose="020B0604020202020204" pitchFamily="34" charset="0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Std Book" panose="020B0502020204020303" pitchFamily="34" charset="77"/>
          <a:ea typeface="+mn-ea"/>
          <a:cs typeface="Arial" panose="020B0604020202020204" pitchFamily="34" charset="0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Std Book" panose="020B0502020204020303" pitchFamily="34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60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81" r:id="rId23"/>
    <p:sldLayoutId id="2147483782" r:id="rId24"/>
    <p:sldLayoutId id="2147483783" r:id="rId25"/>
    <p:sldLayoutId id="2147483784" r:id="rId26"/>
    <p:sldLayoutId id="2147483785" r:id="rId27"/>
    <p:sldLayoutId id="2147483786" r:id="rId28"/>
    <p:sldLayoutId id="2147483787" r:id="rId29"/>
    <p:sldLayoutId id="2147483788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Co Headline" panose="020B0603060202020204" pitchFamily="34" charset="0"/>
          <a:ea typeface="+mj-ea"/>
          <a:cs typeface="Co Headline" panose="020B0603060202020204" pitchFamily="34" charset="0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utura Std Book" panose="020B0502020204020303" pitchFamily="34" charset="77"/>
          <a:ea typeface="+mn-ea"/>
          <a:cs typeface="Arial" panose="020B0604020202020204" pitchFamily="34" charset="0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utura Std Book" panose="020B0502020204020303" pitchFamily="34" charset="77"/>
          <a:ea typeface="+mn-ea"/>
          <a:cs typeface="Arial" panose="020B0604020202020204" pitchFamily="34" charset="0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utura Std Book" panose="020B0502020204020303" pitchFamily="34" charset="77"/>
          <a:ea typeface="+mn-ea"/>
          <a:cs typeface="Arial" panose="020B0604020202020204" pitchFamily="34" charset="0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Std Book" panose="020B0502020204020303" pitchFamily="34" charset="77"/>
          <a:ea typeface="+mn-ea"/>
          <a:cs typeface="Arial" panose="020B0604020202020204" pitchFamily="34" charset="0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Std Book" panose="020B0502020204020303" pitchFamily="34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A2655A5-002F-7DD4-9948-D14CDC0284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08848" y="5134687"/>
            <a:ext cx="5143402" cy="1028721"/>
          </a:xfrm>
        </p:spPr>
        <p:txBody>
          <a:bodyPr/>
          <a:lstStyle/>
          <a:p>
            <a:r>
              <a:rPr lang="fr-FR" sz="3600" dirty="0" err="1"/>
              <a:t>Competitor’s</a:t>
            </a:r>
            <a:r>
              <a:rPr lang="fr-FR" sz="3600" dirty="0"/>
              <a:t> </a:t>
            </a:r>
            <a:r>
              <a:rPr lang="fr-FR" sz="3600" dirty="0" err="1"/>
              <a:t>Review</a:t>
            </a:r>
            <a:r>
              <a:rPr lang="fr-FR" sz="3600" dirty="0"/>
              <a:t>  </a:t>
            </a:r>
          </a:p>
          <a:p>
            <a:r>
              <a:rPr lang="fr-FR" dirty="0"/>
              <a:t>Carbon Med – Venus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7B16098-C963-B881-2E1D-D52A3BF789C4}"/>
              </a:ext>
            </a:extLst>
          </p:cNvPr>
          <p:cNvSpPr txBox="1"/>
          <p:nvPr/>
        </p:nvSpPr>
        <p:spPr>
          <a:xfrm>
            <a:off x="553915" y="263769"/>
            <a:ext cx="237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September</a:t>
            </a:r>
            <a:r>
              <a:rPr lang="fr-FR" dirty="0">
                <a:solidFill>
                  <a:schemeClr val="bg1"/>
                </a:solidFill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4102638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3157D8-BAAB-A6E0-501A-7D265A2E1B82}"/>
              </a:ext>
            </a:extLst>
          </p:cNvPr>
          <p:cNvSpPr/>
          <p:nvPr/>
        </p:nvSpPr>
        <p:spPr>
          <a:xfrm>
            <a:off x="5643367" y="2554676"/>
            <a:ext cx="5235396" cy="1323439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tx1"/>
                </a:solidFill>
                <a:latin typeface="Futura PT Demi" panose="020B0502020204020303" pitchFamily="34" charset="77"/>
              </a:rPr>
              <a:t>For futures </a:t>
            </a:r>
            <a:r>
              <a:rPr lang="fr-FR" sz="1600" b="1" dirty="0" err="1">
                <a:solidFill>
                  <a:schemeClr val="tx1"/>
                </a:solidFill>
                <a:latin typeface="Futura PT Demi" panose="020B0502020204020303" pitchFamily="34" charset="77"/>
              </a:rPr>
              <a:t>procedures</a:t>
            </a:r>
            <a:r>
              <a:rPr lang="fr-FR" sz="1600" b="1" dirty="0">
                <a:solidFill>
                  <a:schemeClr val="tx1"/>
                </a:solidFill>
                <a:latin typeface="Futura PT Demi" panose="020B0502020204020303" pitchFamily="34" charset="77"/>
              </a:rPr>
              <a:t>: </a:t>
            </a:r>
            <a:b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Futura PT Demi" panose="020B0502020204020303" pitchFamily="34" charset="77"/>
              </a:rPr>
            </a:br>
            <a:r>
              <a:rPr lang="fr-FR" sz="1600" dirty="0">
                <a:solidFill>
                  <a:schemeClr val="tx2"/>
                </a:solidFill>
                <a:latin typeface="Futura PT Book" panose="020B0502020204020303" pitchFamily="34" charset="77"/>
              </a:rPr>
              <a:t>3D </a:t>
            </a:r>
            <a:r>
              <a:rPr lang="fr-FR" sz="1600" dirty="0" err="1">
                <a:solidFill>
                  <a:schemeClr val="tx2"/>
                </a:solidFill>
                <a:latin typeface="Futura PT Book" panose="020B0502020204020303" pitchFamily="34" charset="77"/>
              </a:rPr>
              <a:t>map</a:t>
            </a:r>
            <a:r>
              <a:rPr lang="fr-FR" sz="1600" dirty="0">
                <a:solidFill>
                  <a:schemeClr val="tx2"/>
                </a:solidFill>
                <a:latin typeface="Futura PT Book" panose="020B0502020204020303" pitchFamily="34" charset="77"/>
              </a:rPr>
              <a:t> of first exam can </a:t>
            </a:r>
            <a:r>
              <a:rPr lang="fr-FR" sz="1600" dirty="0" err="1">
                <a:solidFill>
                  <a:schemeClr val="tx2"/>
                </a:solidFill>
                <a:latin typeface="Futura PT Book" panose="020B0502020204020303" pitchFamily="34" charset="77"/>
              </a:rPr>
              <a:t>be</a:t>
            </a:r>
            <a:r>
              <a:rPr lang="fr-FR" sz="1600" dirty="0">
                <a:solidFill>
                  <a:schemeClr val="tx2"/>
                </a:solidFill>
                <a:latin typeface="Futura PT Book" panose="020B0502020204020303" pitchFamily="34" charset="77"/>
              </a:rPr>
              <a:t> </a:t>
            </a:r>
            <a:r>
              <a:rPr lang="fr-FR" sz="1600" dirty="0" err="1">
                <a:solidFill>
                  <a:schemeClr val="tx2"/>
                </a:solidFill>
                <a:latin typeface="Futura PT Book" panose="020B0502020204020303" pitchFamily="34" charset="77"/>
              </a:rPr>
              <a:t>recalled</a:t>
            </a:r>
            <a:r>
              <a:rPr lang="fr-FR" sz="1600" dirty="0">
                <a:solidFill>
                  <a:schemeClr val="tx2"/>
                </a:solidFill>
                <a:latin typeface="Futura PT Book" panose="020B0502020204020303" pitchFamily="34" charset="77"/>
              </a:rPr>
              <a:t> to guide </a:t>
            </a:r>
            <a:r>
              <a:rPr lang="fr-FR" sz="1600" dirty="0" err="1">
                <a:solidFill>
                  <a:schemeClr val="tx2"/>
                </a:solidFill>
                <a:latin typeface="Futura PT Book" panose="020B0502020204020303" pitchFamily="34" charset="77"/>
              </a:rPr>
              <a:t>additional</a:t>
            </a:r>
            <a:r>
              <a:rPr lang="fr-FR" sz="1600" dirty="0">
                <a:solidFill>
                  <a:schemeClr val="tx2"/>
                </a:solidFill>
                <a:latin typeface="Futura PT Book" panose="020B0502020204020303" pitchFamily="34" charset="77"/>
              </a:rPr>
              <a:t> </a:t>
            </a:r>
            <a:r>
              <a:rPr lang="fr-FR" sz="1600" dirty="0" err="1">
                <a:solidFill>
                  <a:schemeClr val="tx2"/>
                </a:solidFill>
                <a:latin typeface="Futura PT Book" panose="020B0502020204020303" pitchFamily="34" charset="77"/>
              </a:rPr>
              <a:t>procedures</a:t>
            </a:r>
            <a:r>
              <a:rPr lang="fr-FR" sz="1600" dirty="0">
                <a:solidFill>
                  <a:schemeClr val="tx2"/>
                </a:solidFill>
                <a:latin typeface="Futura PT Book" panose="020B0502020204020303" pitchFamily="34" charset="77"/>
              </a:rPr>
              <a:t> </a:t>
            </a:r>
            <a:r>
              <a:rPr lang="fr-FR" sz="1600" dirty="0" err="1">
                <a:solidFill>
                  <a:schemeClr val="tx2"/>
                </a:solidFill>
                <a:latin typeface="Futura PT Book" panose="020B0502020204020303" pitchFamily="34" charset="77"/>
              </a:rPr>
              <a:t>such</a:t>
            </a:r>
            <a:r>
              <a:rPr lang="fr-FR" sz="1600" dirty="0">
                <a:solidFill>
                  <a:schemeClr val="tx2"/>
                </a:solidFill>
                <a:latin typeface="Futura PT Book" panose="020B0502020204020303" pitchFamily="34" charset="77"/>
              </a:rPr>
              <a:t> as Active surveillance and/or Focal </a:t>
            </a:r>
            <a:r>
              <a:rPr lang="fr-FR" sz="1600" dirty="0" err="1">
                <a:solidFill>
                  <a:schemeClr val="tx2"/>
                </a:solidFill>
                <a:latin typeface="Futura PT Book" panose="020B0502020204020303" pitchFamily="34" charset="77"/>
              </a:rPr>
              <a:t>treatments</a:t>
            </a:r>
            <a:r>
              <a:rPr lang="fr-FR" sz="1600" dirty="0">
                <a:solidFill>
                  <a:schemeClr val="tx2"/>
                </a:solidFill>
                <a:latin typeface="Futura PT Book" panose="020B0502020204020303" pitchFamily="34" charset="77"/>
              </a:rPr>
              <a:t> </a:t>
            </a:r>
            <a:r>
              <a:rPr lang="fr-FR" sz="1600" dirty="0" err="1">
                <a:solidFill>
                  <a:schemeClr val="tx2"/>
                </a:solidFill>
                <a:latin typeface="Futura PT Book" panose="020B0502020204020303" pitchFamily="34" charset="77"/>
              </a:rPr>
              <a:t>using</a:t>
            </a:r>
            <a:r>
              <a:rPr lang="fr-FR" sz="1600" dirty="0">
                <a:solidFill>
                  <a:schemeClr val="tx2"/>
                </a:solidFill>
                <a:latin typeface="Futura PT Book" panose="020B0502020204020303" pitchFamily="34" charset="77"/>
              </a:rPr>
              <a:t> </a:t>
            </a:r>
            <a:r>
              <a:rPr lang="fr-FR" sz="1600" b="1" dirty="0">
                <a:solidFill>
                  <a:schemeClr val="tx2"/>
                </a:solidFill>
                <a:latin typeface="Futura PT Book" panose="020B0502020204020303" pitchFamily="34" charset="77"/>
              </a:rPr>
              <a:t>2</a:t>
            </a:r>
            <a:r>
              <a:rPr lang="fr-FR" sz="1600" b="1" baseline="30000" dirty="0">
                <a:solidFill>
                  <a:schemeClr val="tx2"/>
                </a:solidFill>
                <a:latin typeface="Futura PT Book" panose="020B0502020204020303" pitchFamily="34" charset="77"/>
              </a:rPr>
              <a:t>nd</a:t>
            </a:r>
            <a:r>
              <a:rPr lang="fr-FR" sz="1600" b="1" dirty="0">
                <a:solidFill>
                  <a:schemeClr val="tx2"/>
                </a:solidFill>
                <a:latin typeface="Futura PT Book" panose="020B0502020204020303" pitchFamily="34" charset="77"/>
              </a:rPr>
              <a:t> Look </a:t>
            </a:r>
            <a:r>
              <a:rPr lang="fr-FR" sz="1600" b="1" dirty="0" err="1">
                <a:solidFill>
                  <a:schemeClr val="tx2"/>
                </a:solidFill>
                <a:latin typeface="Futura PT Book" panose="020B0502020204020303" pitchFamily="34" charset="77"/>
              </a:rPr>
              <a:t>technology</a:t>
            </a:r>
            <a:endParaRPr lang="fr-FR" sz="1600" b="1" dirty="0">
              <a:solidFill>
                <a:schemeClr val="tx2"/>
              </a:solidFill>
              <a:latin typeface="Futura PT Book" panose="020B0502020204020303" pitchFamily="34" charset="77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A8E7748-1BB6-4CDF-44A8-3F15902632D9}"/>
              </a:ext>
            </a:extLst>
          </p:cNvPr>
          <p:cNvGrpSpPr/>
          <p:nvPr/>
        </p:nvGrpSpPr>
        <p:grpSpPr>
          <a:xfrm>
            <a:off x="9014590" y="3777650"/>
            <a:ext cx="1864173" cy="2332277"/>
            <a:chOff x="9968130" y="3809216"/>
            <a:chExt cx="1864173" cy="2332277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23334051-ACDF-6167-2856-2751F6469306}"/>
                </a:ext>
              </a:extLst>
            </p:cNvPr>
            <p:cNvSpPr/>
            <p:nvPr/>
          </p:nvSpPr>
          <p:spPr>
            <a:xfrm>
              <a:off x="9968130" y="3809216"/>
              <a:ext cx="1864173" cy="2332277"/>
            </a:xfrm>
            <a:prstGeom prst="roundRect">
              <a:avLst>
                <a:gd name="adj" fmla="val 794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AD7D3287-E5BD-5E5D-A747-D884510ED4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05756" y="3953625"/>
              <a:ext cx="1402911" cy="123187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848F4A35-DED3-A871-97DF-7B639AB89886}"/>
                </a:ext>
              </a:extLst>
            </p:cNvPr>
            <p:cNvGrpSpPr/>
            <p:nvPr/>
          </p:nvGrpSpPr>
          <p:grpSpPr>
            <a:xfrm>
              <a:off x="10299557" y="5275772"/>
              <a:ext cx="1309110" cy="768069"/>
              <a:chOff x="9662019" y="3010570"/>
              <a:chExt cx="1904830" cy="1004732"/>
            </a:xfrm>
          </p:grpSpPr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472ECD7D-C45E-41ED-5D0D-62F4778EF3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62019" y="3010570"/>
                <a:ext cx="1638300" cy="504825"/>
              </a:xfrm>
              <a:prstGeom prst="rect">
                <a:avLst/>
              </a:prstGeom>
            </p:spPr>
          </p:pic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8BA9A7C9-0158-3A93-DB77-3138E604A3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80899" y="3520002"/>
                <a:ext cx="1885950" cy="495300"/>
              </a:xfrm>
              <a:prstGeom prst="rect">
                <a:avLst/>
              </a:prstGeom>
            </p:spPr>
          </p:pic>
        </p:grp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81B97B2E-CF1C-1566-CD3E-45CF3194B6D4}"/>
              </a:ext>
            </a:extLst>
          </p:cNvPr>
          <p:cNvSpPr txBox="1"/>
          <p:nvPr/>
        </p:nvSpPr>
        <p:spPr>
          <a:xfrm>
            <a:off x="5959572" y="3980657"/>
            <a:ext cx="29657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Futura PT Demi" panose="020B0502020204020303" pitchFamily="34" charset="77"/>
                <a:ea typeface="+mn-ea"/>
                <a:cs typeface="+mn-cs"/>
              </a:rPr>
              <a:t>Advantages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Futura PT Demi" panose="020B0502020204020303" pitchFamily="34" charset="77"/>
                <a:ea typeface="+mn-ea"/>
                <a:cs typeface="+mn-cs"/>
              </a:rPr>
              <a:t>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Active surveillance: </a:t>
            </a: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</a:b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Re-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biopsy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 at the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same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 location or explore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surrounding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 areas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Focal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treatment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: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Treat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 at the exact location of the positive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cores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 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3E1AD31-919C-F1DB-E93F-D15706C2B46F}"/>
              </a:ext>
            </a:extLst>
          </p:cNvPr>
          <p:cNvCxnSpPr/>
          <p:nvPr/>
        </p:nvCxnSpPr>
        <p:spPr>
          <a:xfrm>
            <a:off x="5536642" y="2061862"/>
            <a:ext cx="0" cy="390880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3067BD05-C334-74E4-6558-8837E9D53D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237" y="1165017"/>
            <a:ext cx="2581635" cy="685896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4D7564C6-07E1-6923-A402-F76122E5F3AF}"/>
              </a:ext>
            </a:extLst>
          </p:cNvPr>
          <p:cNvGrpSpPr/>
          <p:nvPr/>
        </p:nvGrpSpPr>
        <p:grpSpPr>
          <a:xfrm>
            <a:off x="8113351" y="1158399"/>
            <a:ext cx="775327" cy="758866"/>
            <a:chOff x="10409786" y="699025"/>
            <a:chExt cx="737628" cy="737628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8B5D499B-E04D-1318-9116-8A8F9EE63C36}"/>
                </a:ext>
              </a:extLst>
            </p:cNvPr>
            <p:cNvSpPr/>
            <p:nvPr/>
          </p:nvSpPr>
          <p:spPr>
            <a:xfrm>
              <a:off x="10409786" y="699025"/>
              <a:ext cx="737628" cy="737628"/>
            </a:xfrm>
            <a:prstGeom prst="ellipse">
              <a:avLst/>
            </a:prstGeom>
            <a:solidFill>
              <a:srgbClr val="FEFFFF"/>
            </a:solidFill>
            <a:ln w="19050" cap="flat" cmpd="sng" algn="ctr">
              <a:solidFill>
                <a:srgbClr val="103546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3C9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A1FC42A5-A174-BB31-DDA2-C9F21E4C955B}"/>
                </a:ext>
              </a:extLst>
            </p:cNvPr>
            <p:cNvGrpSpPr/>
            <p:nvPr/>
          </p:nvGrpSpPr>
          <p:grpSpPr>
            <a:xfrm>
              <a:off x="10540929" y="862209"/>
              <a:ext cx="428128" cy="411256"/>
              <a:chOff x="7641874" y="366751"/>
              <a:chExt cx="788314" cy="757247"/>
            </a:xfrm>
          </p:grpSpPr>
          <p:grpSp>
            <p:nvGrpSpPr>
              <p:cNvPr id="16" name="Graphic 5">
                <a:extLst>
                  <a:ext uri="{FF2B5EF4-FFF2-40B4-BE49-F238E27FC236}">
                    <a16:creationId xmlns:a16="http://schemas.microsoft.com/office/drawing/2014/main" id="{ADBB79F1-FCD1-055A-316D-6A2D5B10414D}"/>
                  </a:ext>
                </a:extLst>
              </p:cNvPr>
              <p:cNvGrpSpPr/>
              <p:nvPr/>
            </p:nvGrpSpPr>
            <p:grpSpPr>
              <a:xfrm>
                <a:off x="7641874" y="449916"/>
                <a:ext cx="788314" cy="521825"/>
                <a:chOff x="320551" y="6449319"/>
                <a:chExt cx="136998" cy="90686"/>
              </a:xfrm>
              <a:solidFill>
                <a:srgbClr val="233541"/>
              </a:solidFill>
            </p:grpSpPr>
            <p:sp>
              <p:nvSpPr>
                <p:cNvPr id="19" name="Freeform: Shape 38">
                  <a:extLst>
                    <a:ext uri="{FF2B5EF4-FFF2-40B4-BE49-F238E27FC236}">
                      <a16:creationId xmlns:a16="http://schemas.microsoft.com/office/drawing/2014/main" id="{886A93BA-4708-A5D9-9111-FA1D5A3867C8}"/>
                    </a:ext>
                  </a:extLst>
                </p:cNvPr>
                <p:cNvSpPr/>
                <p:nvPr/>
              </p:nvSpPr>
              <p:spPr>
                <a:xfrm>
                  <a:off x="320551" y="6449319"/>
                  <a:ext cx="102257" cy="90686"/>
                </a:xfrm>
                <a:custGeom>
                  <a:avLst/>
                  <a:gdLst>
                    <a:gd name="connsiteX0" fmla="*/ 79760 w 102257"/>
                    <a:gd name="connsiteY0" fmla="*/ 69588 h 90686"/>
                    <a:gd name="connsiteX1" fmla="*/ 57963 w 102257"/>
                    <a:gd name="connsiteY1" fmla="*/ 81828 h 90686"/>
                    <a:gd name="connsiteX2" fmla="*/ 49337 w 102257"/>
                    <a:gd name="connsiteY2" fmla="*/ 80545 h 90686"/>
                    <a:gd name="connsiteX3" fmla="*/ 9006 w 102257"/>
                    <a:gd name="connsiteY3" fmla="*/ 40797 h 90686"/>
                    <a:gd name="connsiteX4" fmla="*/ 8074 w 102257"/>
                    <a:gd name="connsiteY4" fmla="*/ 38816 h 90686"/>
                    <a:gd name="connsiteX5" fmla="*/ 9589 w 102257"/>
                    <a:gd name="connsiteY5" fmla="*/ 37184 h 90686"/>
                    <a:gd name="connsiteX6" fmla="*/ 71368 w 102257"/>
                    <a:gd name="connsiteY6" fmla="*/ 8859 h 90686"/>
                    <a:gd name="connsiteX7" fmla="*/ 75681 w 102257"/>
                    <a:gd name="connsiteY7" fmla="*/ 8043 h 90686"/>
                    <a:gd name="connsiteX8" fmla="*/ 82092 w 102257"/>
                    <a:gd name="connsiteY8" fmla="*/ 9675 h 90686"/>
                    <a:gd name="connsiteX9" fmla="*/ 96429 w 102257"/>
                    <a:gd name="connsiteY9" fmla="*/ 19233 h 90686"/>
                    <a:gd name="connsiteX10" fmla="*/ 102257 w 102257"/>
                    <a:gd name="connsiteY10" fmla="*/ 13521 h 90686"/>
                    <a:gd name="connsiteX11" fmla="*/ 86521 w 102257"/>
                    <a:gd name="connsiteY11" fmla="*/ 3031 h 90686"/>
                    <a:gd name="connsiteX12" fmla="*/ 75681 w 102257"/>
                    <a:gd name="connsiteY12" fmla="*/ 0 h 90686"/>
                    <a:gd name="connsiteX13" fmla="*/ 68104 w 102257"/>
                    <a:gd name="connsiteY13" fmla="*/ 1515 h 90686"/>
                    <a:gd name="connsiteX14" fmla="*/ 6325 w 102257"/>
                    <a:gd name="connsiteY14" fmla="*/ 29957 h 90686"/>
                    <a:gd name="connsiteX15" fmla="*/ 147 w 102257"/>
                    <a:gd name="connsiteY15" fmla="*/ 37417 h 90686"/>
                    <a:gd name="connsiteX16" fmla="*/ 3295 w 102257"/>
                    <a:gd name="connsiteY16" fmla="*/ 46509 h 90686"/>
                    <a:gd name="connsiteX17" fmla="*/ 43626 w 102257"/>
                    <a:gd name="connsiteY17" fmla="*/ 86374 h 90686"/>
                    <a:gd name="connsiteX18" fmla="*/ 54583 w 102257"/>
                    <a:gd name="connsiteY18" fmla="*/ 90686 h 90686"/>
                    <a:gd name="connsiteX19" fmla="*/ 61810 w 102257"/>
                    <a:gd name="connsiteY19" fmla="*/ 88821 h 90686"/>
                    <a:gd name="connsiteX20" fmla="*/ 85938 w 102257"/>
                    <a:gd name="connsiteY20" fmla="*/ 75300 h 90686"/>
                    <a:gd name="connsiteX21" fmla="*/ 79760 w 102257"/>
                    <a:gd name="connsiteY21" fmla="*/ 69588 h 90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2257" h="90686">
                      <a:moveTo>
                        <a:pt x="79760" y="69588"/>
                      </a:moveTo>
                      <a:lnTo>
                        <a:pt x="57963" y="81828"/>
                      </a:lnTo>
                      <a:cubicBezTo>
                        <a:pt x="55515" y="83110"/>
                        <a:pt x="51319" y="82527"/>
                        <a:pt x="49337" y="80545"/>
                      </a:cubicBezTo>
                      <a:lnTo>
                        <a:pt x="9006" y="40797"/>
                      </a:lnTo>
                      <a:cubicBezTo>
                        <a:pt x="8540" y="40331"/>
                        <a:pt x="7957" y="39515"/>
                        <a:pt x="8074" y="38816"/>
                      </a:cubicBezTo>
                      <a:cubicBezTo>
                        <a:pt x="8190" y="38000"/>
                        <a:pt x="9123" y="37417"/>
                        <a:pt x="9589" y="37184"/>
                      </a:cubicBezTo>
                      <a:lnTo>
                        <a:pt x="71368" y="8859"/>
                      </a:lnTo>
                      <a:cubicBezTo>
                        <a:pt x="72533" y="8393"/>
                        <a:pt x="74049" y="8043"/>
                        <a:pt x="75681" y="8043"/>
                      </a:cubicBezTo>
                      <a:cubicBezTo>
                        <a:pt x="78128" y="8043"/>
                        <a:pt x="80460" y="8626"/>
                        <a:pt x="82092" y="9675"/>
                      </a:cubicBezTo>
                      <a:lnTo>
                        <a:pt x="96429" y="19233"/>
                      </a:lnTo>
                      <a:cubicBezTo>
                        <a:pt x="98644" y="17485"/>
                        <a:pt x="100625" y="15503"/>
                        <a:pt x="102257" y="13521"/>
                      </a:cubicBezTo>
                      <a:lnTo>
                        <a:pt x="86521" y="3031"/>
                      </a:lnTo>
                      <a:cubicBezTo>
                        <a:pt x="83607" y="1049"/>
                        <a:pt x="79760" y="0"/>
                        <a:pt x="75681" y="0"/>
                      </a:cubicBezTo>
                      <a:cubicBezTo>
                        <a:pt x="72883" y="0"/>
                        <a:pt x="70202" y="583"/>
                        <a:pt x="68104" y="1515"/>
                      </a:cubicBezTo>
                      <a:lnTo>
                        <a:pt x="6325" y="29957"/>
                      </a:lnTo>
                      <a:cubicBezTo>
                        <a:pt x="2945" y="31472"/>
                        <a:pt x="730" y="34153"/>
                        <a:pt x="147" y="37417"/>
                      </a:cubicBezTo>
                      <a:cubicBezTo>
                        <a:pt x="-435" y="40681"/>
                        <a:pt x="730" y="43944"/>
                        <a:pt x="3295" y="46509"/>
                      </a:cubicBezTo>
                      <a:lnTo>
                        <a:pt x="43626" y="86374"/>
                      </a:lnTo>
                      <a:cubicBezTo>
                        <a:pt x="46307" y="89055"/>
                        <a:pt x="50386" y="90686"/>
                        <a:pt x="54583" y="90686"/>
                      </a:cubicBezTo>
                      <a:cubicBezTo>
                        <a:pt x="57264" y="90686"/>
                        <a:pt x="59711" y="90104"/>
                        <a:pt x="61810" y="88821"/>
                      </a:cubicBezTo>
                      <a:lnTo>
                        <a:pt x="85938" y="75300"/>
                      </a:lnTo>
                      <a:cubicBezTo>
                        <a:pt x="84073" y="73435"/>
                        <a:pt x="81975" y="71453"/>
                        <a:pt x="79760" y="69588"/>
                      </a:cubicBezTo>
                      <a:close/>
                    </a:path>
                  </a:pathLst>
                </a:custGeom>
                <a:solidFill>
                  <a:srgbClr val="233541"/>
                </a:solidFill>
                <a:ln w="1162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3C94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: Shape 39">
                  <a:extLst>
                    <a:ext uri="{FF2B5EF4-FFF2-40B4-BE49-F238E27FC236}">
                      <a16:creationId xmlns:a16="http://schemas.microsoft.com/office/drawing/2014/main" id="{1DE41995-F5F6-8247-4816-FD56211DF71E}"/>
                    </a:ext>
                  </a:extLst>
                </p:cNvPr>
                <p:cNvSpPr/>
                <p:nvPr/>
              </p:nvSpPr>
              <p:spPr>
                <a:xfrm>
                  <a:off x="431434" y="6478693"/>
                  <a:ext cx="26115" cy="27625"/>
                </a:xfrm>
                <a:custGeom>
                  <a:avLst/>
                  <a:gdLst>
                    <a:gd name="connsiteX0" fmla="*/ 16902 w 26115"/>
                    <a:gd name="connsiteY0" fmla="*/ 10724 h 27625"/>
                    <a:gd name="connsiteX1" fmla="*/ 18067 w 26115"/>
                    <a:gd name="connsiteY1" fmla="*/ 12123 h 27625"/>
                    <a:gd name="connsiteX2" fmla="*/ 16785 w 26115"/>
                    <a:gd name="connsiteY2" fmla="*/ 13405 h 27625"/>
                    <a:gd name="connsiteX3" fmla="*/ 0 w 26115"/>
                    <a:gd name="connsiteY3" fmla="*/ 22846 h 27625"/>
                    <a:gd name="connsiteX4" fmla="*/ 7926 w 26115"/>
                    <a:gd name="connsiteY4" fmla="*/ 27626 h 27625"/>
                    <a:gd name="connsiteX5" fmla="*/ 20748 w 26115"/>
                    <a:gd name="connsiteY5" fmla="*/ 20515 h 27625"/>
                    <a:gd name="connsiteX6" fmla="*/ 26110 w 26115"/>
                    <a:gd name="connsiteY6" fmla="*/ 12589 h 27625"/>
                    <a:gd name="connsiteX7" fmla="*/ 21331 w 26115"/>
                    <a:gd name="connsiteY7" fmla="*/ 4196 h 27625"/>
                    <a:gd name="connsiteX8" fmla="*/ 15153 w 26115"/>
                    <a:gd name="connsiteY8" fmla="*/ 0 h 27625"/>
                    <a:gd name="connsiteX9" fmla="*/ 7344 w 26115"/>
                    <a:gd name="connsiteY9" fmla="*/ 4429 h 27625"/>
                    <a:gd name="connsiteX10" fmla="*/ 16902 w 26115"/>
                    <a:gd name="connsiteY10" fmla="*/ 10724 h 2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115" h="27625">
                      <a:moveTo>
                        <a:pt x="16902" y="10724"/>
                      </a:moveTo>
                      <a:cubicBezTo>
                        <a:pt x="17718" y="11307"/>
                        <a:pt x="18067" y="11773"/>
                        <a:pt x="18067" y="12123"/>
                      </a:cubicBezTo>
                      <a:cubicBezTo>
                        <a:pt x="18067" y="12472"/>
                        <a:pt x="17601" y="12939"/>
                        <a:pt x="16785" y="13405"/>
                      </a:cubicBezTo>
                      <a:lnTo>
                        <a:pt x="0" y="22846"/>
                      </a:lnTo>
                      <a:cubicBezTo>
                        <a:pt x="2798" y="24245"/>
                        <a:pt x="5478" y="25877"/>
                        <a:pt x="7926" y="27626"/>
                      </a:cubicBezTo>
                      <a:lnTo>
                        <a:pt x="20748" y="20515"/>
                      </a:lnTo>
                      <a:cubicBezTo>
                        <a:pt x="24012" y="18650"/>
                        <a:pt x="25994" y="15736"/>
                        <a:pt x="26110" y="12589"/>
                      </a:cubicBezTo>
                      <a:cubicBezTo>
                        <a:pt x="26227" y="9325"/>
                        <a:pt x="24478" y="6294"/>
                        <a:pt x="21331" y="4196"/>
                      </a:cubicBezTo>
                      <a:lnTo>
                        <a:pt x="15153" y="0"/>
                      </a:lnTo>
                      <a:cubicBezTo>
                        <a:pt x="12705" y="1865"/>
                        <a:pt x="10024" y="3264"/>
                        <a:pt x="7344" y="4429"/>
                      </a:cubicBezTo>
                      <a:lnTo>
                        <a:pt x="16902" y="10724"/>
                      </a:lnTo>
                      <a:close/>
                    </a:path>
                  </a:pathLst>
                </a:custGeom>
                <a:solidFill>
                  <a:srgbClr val="233541"/>
                </a:solidFill>
                <a:ln w="1162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3C94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" name="Freeform: Shape 40">
                <a:extLst>
                  <a:ext uri="{FF2B5EF4-FFF2-40B4-BE49-F238E27FC236}">
                    <a16:creationId xmlns:a16="http://schemas.microsoft.com/office/drawing/2014/main" id="{CA585933-4D5F-1335-632D-CBDDDBF1E4D9}"/>
                  </a:ext>
                </a:extLst>
              </p:cNvPr>
              <p:cNvSpPr/>
              <p:nvPr/>
            </p:nvSpPr>
            <p:spPr>
              <a:xfrm>
                <a:off x="8132356" y="366751"/>
                <a:ext cx="295553" cy="267478"/>
              </a:xfrm>
              <a:custGeom>
                <a:avLst/>
                <a:gdLst>
                  <a:gd name="connsiteX0" fmla="*/ 0 w 51363"/>
                  <a:gd name="connsiteY0" fmla="*/ 46392 h 46484"/>
                  <a:gd name="connsiteX1" fmla="*/ 51288 w 51363"/>
                  <a:gd name="connsiteY1" fmla="*/ 0 h 46484"/>
                  <a:gd name="connsiteX2" fmla="*/ 33687 w 51363"/>
                  <a:gd name="connsiteY2" fmla="*/ 233 h 46484"/>
                  <a:gd name="connsiteX3" fmla="*/ 0 w 51363"/>
                  <a:gd name="connsiteY3" fmla="*/ 46392 h 4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363" h="46484">
                    <a:moveTo>
                      <a:pt x="0" y="46392"/>
                    </a:moveTo>
                    <a:cubicBezTo>
                      <a:pt x="15503" y="46509"/>
                      <a:pt x="53270" y="50006"/>
                      <a:pt x="51288" y="0"/>
                    </a:cubicBezTo>
                    <a:lnTo>
                      <a:pt x="33687" y="233"/>
                    </a:lnTo>
                    <a:cubicBezTo>
                      <a:pt x="33803" y="-233"/>
                      <a:pt x="34503" y="35552"/>
                      <a:pt x="0" y="46392"/>
                    </a:cubicBezTo>
                    <a:close/>
                  </a:path>
                </a:pathLst>
              </a:custGeom>
              <a:solidFill>
                <a:srgbClr val="FAC649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rgbClr val="F3C9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41">
                <a:extLst>
                  <a:ext uri="{FF2B5EF4-FFF2-40B4-BE49-F238E27FC236}">
                    <a16:creationId xmlns:a16="http://schemas.microsoft.com/office/drawing/2014/main" id="{9395B2BA-651E-D40C-3DDE-530924D31E87}"/>
                  </a:ext>
                </a:extLst>
              </p:cNvPr>
              <p:cNvSpPr/>
              <p:nvPr/>
            </p:nvSpPr>
            <p:spPr>
              <a:xfrm>
                <a:off x="7990832" y="745297"/>
                <a:ext cx="428751" cy="378701"/>
              </a:xfrm>
              <a:custGeom>
                <a:avLst/>
                <a:gdLst>
                  <a:gd name="connsiteX0" fmla="*/ 0 w 74511"/>
                  <a:gd name="connsiteY0" fmla="*/ 1004 h 65813"/>
                  <a:gd name="connsiteX1" fmla="*/ 74368 w 74511"/>
                  <a:gd name="connsiteY1" fmla="*/ 65813 h 65813"/>
                  <a:gd name="connsiteX2" fmla="*/ 46859 w 74511"/>
                  <a:gd name="connsiteY2" fmla="*/ 65464 h 65813"/>
                  <a:gd name="connsiteX3" fmla="*/ 0 w 74511"/>
                  <a:gd name="connsiteY3" fmla="*/ 1004 h 6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511" h="65813">
                    <a:moveTo>
                      <a:pt x="0" y="1004"/>
                    </a:moveTo>
                    <a:cubicBezTo>
                      <a:pt x="8393" y="305"/>
                      <a:pt x="78098" y="-11235"/>
                      <a:pt x="74368" y="65813"/>
                    </a:cubicBezTo>
                    <a:lnTo>
                      <a:pt x="46859" y="65464"/>
                    </a:lnTo>
                    <a:cubicBezTo>
                      <a:pt x="46742" y="65464"/>
                      <a:pt x="51405" y="20004"/>
                      <a:pt x="0" y="1004"/>
                    </a:cubicBezTo>
                    <a:close/>
                  </a:path>
                </a:pathLst>
              </a:custGeom>
              <a:solidFill>
                <a:srgbClr val="FAC649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rgbClr val="F3C9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2AA1819-52D6-622E-F856-354FD0D20BED}"/>
              </a:ext>
            </a:extLst>
          </p:cNvPr>
          <p:cNvCxnSpPr/>
          <p:nvPr/>
        </p:nvCxnSpPr>
        <p:spPr>
          <a:xfrm>
            <a:off x="1969477" y="3429000"/>
            <a:ext cx="1235947" cy="14143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38BCBBE5-A464-7AE0-055C-36E679C6637D}"/>
              </a:ext>
            </a:extLst>
          </p:cNvPr>
          <p:cNvCxnSpPr>
            <a:cxnSpLocks/>
          </p:cNvCxnSpPr>
          <p:nvPr/>
        </p:nvCxnSpPr>
        <p:spPr>
          <a:xfrm flipV="1">
            <a:off x="1788607" y="3429000"/>
            <a:ext cx="1416817" cy="15147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33">
            <a:extLst>
              <a:ext uri="{FF2B5EF4-FFF2-40B4-BE49-F238E27FC236}">
                <a16:creationId xmlns:a16="http://schemas.microsoft.com/office/drawing/2014/main" id="{8C24475C-375D-4876-47D2-06CF55BB655A}"/>
              </a:ext>
            </a:extLst>
          </p:cNvPr>
          <p:cNvSpPr txBox="1">
            <a:spLocks/>
          </p:cNvSpPr>
          <p:nvPr/>
        </p:nvSpPr>
        <p:spPr>
          <a:xfrm>
            <a:off x="6655359" y="1905128"/>
            <a:ext cx="5815178" cy="842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Co Headline" panose="020B0603060202020204" pitchFamily="34" charset="0"/>
                <a:ea typeface="+mj-ea"/>
                <a:cs typeface="Co Headline" panose="020B0603060202020204" pitchFamily="34" charset="0"/>
              </a:defRPr>
            </a:lvl1pPr>
          </a:lstStyle>
          <a:p>
            <a:r>
              <a:rPr lang="en-US" sz="2400" dirty="0">
                <a:solidFill>
                  <a:schemeClr val="bg2"/>
                </a:solidFill>
              </a:rPr>
              <a:t>2</a:t>
            </a:r>
            <a:r>
              <a:rPr lang="en-US" sz="2400" baseline="30000" dirty="0">
                <a:solidFill>
                  <a:schemeClr val="bg2"/>
                </a:solidFill>
              </a:rPr>
              <a:t>nd</a:t>
            </a:r>
            <a:r>
              <a:rPr lang="en-US" sz="2400" dirty="0">
                <a:solidFill>
                  <a:schemeClr val="bg2"/>
                </a:solidFill>
              </a:rPr>
              <a:t> Look fusion for data recall</a:t>
            </a:r>
          </a:p>
        </p:txBody>
      </p:sp>
      <p:sp>
        <p:nvSpPr>
          <p:cNvPr id="2" name="Titre 33">
            <a:extLst>
              <a:ext uri="{FF2B5EF4-FFF2-40B4-BE49-F238E27FC236}">
                <a16:creationId xmlns:a16="http://schemas.microsoft.com/office/drawing/2014/main" id="{AC423886-A1A4-BD4C-F9E8-132C92C2786A}"/>
              </a:ext>
            </a:extLst>
          </p:cNvPr>
          <p:cNvSpPr txBox="1">
            <a:spLocks/>
          </p:cNvSpPr>
          <p:nvPr/>
        </p:nvSpPr>
        <p:spPr>
          <a:xfrm>
            <a:off x="604412" y="243528"/>
            <a:ext cx="10467851" cy="842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Co Headline" panose="020B0603060202020204" pitchFamily="34" charset="0"/>
                <a:ea typeface="+mj-ea"/>
                <a:cs typeface="Co Headline" panose="020B0603060202020204" pitchFamily="34" charset="0"/>
              </a:defRPr>
            </a:lvl1pPr>
          </a:lstStyle>
          <a:p>
            <a:r>
              <a:rPr lang="en-US" sz="3100" dirty="0">
                <a:solidFill>
                  <a:schemeClr val="bg2"/>
                </a:solidFill>
              </a:rPr>
              <a:t>Follow-up</a:t>
            </a:r>
          </a:p>
        </p:txBody>
      </p:sp>
    </p:spTree>
    <p:extLst>
      <p:ext uri="{BB962C8B-B14F-4D97-AF65-F5344CB8AC3E}">
        <p14:creationId xmlns:p14="http://schemas.microsoft.com/office/powerpoint/2010/main" val="2833668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2FA7D0A-FA8B-F9D2-B7E7-AAEC49B8D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956205"/>
              </p:ext>
            </p:extLst>
          </p:nvPr>
        </p:nvGraphicFramePr>
        <p:xfrm>
          <a:off x="323731" y="577202"/>
          <a:ext cx="10981683" cy="615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2739">
                  <a:extLst>
                    <a:ext uri="{9D8B030D-6E8A-4147-A177-3AD203B41FA5}">
                      <a16:colId xmlns:a16="http://schemas.microsoft.com/office/drawing/2014/main" val="3861189119"/>
                    </a:ext>
                  </a:extLst>
                </a:gridCol>
                <a:gridCol w="2197313">
                  <a:extLst>
                    <a:ext uri="{9D8B030D-6E8A-4147-A177-3AD203B41FA5}">
                      <a16:colId xmlns:a16="http://schemas.microsoft.com/office/drawing/2014/main" val="2924409937"/>
                    </a:ext>
                  </a:extLst>
                </a:gridCol>
                <a:gridCol w="2391631">
                  <a:extLst>
                    <a:ext uri="{9D8B030D-6E8A-4147-A177-3AD203B41FA5}">
                      <a16:colId xmlns:a16="http://schemas.microsoft.com/office/drawing/2014/main" val="41319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400" dirty="0">
                        <a:latin typeface="Futura PT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Futura PT Book"/>
                        </a:rPr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Futura PT Book"/>
                        </a:rPr>
                        <a:t>Koelis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98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Futura PT Book"/>
                        </a:rPr>
                        <a:t>Organ</a:t>
                      </a:r>
                      <a:r>
                        <a:rPr lang="fr-FR" sz="1400" dirty="0">
                          <a:latin typeface="Futura PT Book"/>
                        </a:rPr>
                        <a:t> </a:t>
                      </a:r>
                      <a:r>
                        <a:rPr lang="fr-FR" sz="1400" dirty="0" err="1">
                          <a:latin typeface="Futura PT Book"/>
                        </a:rPr>
                        <a:t>specific</a:t>
                      </a:r>
                      <a:r>
                        <a:rPr lang="fr-FR" sz="1400" dirty="0">
                          <a:latin typeface="Futura PT Book"/>
                        </a:rPr>
                        <a:t> </a:t>
                      </a:r>
                      <a:r>
                        <a:rPr lang="fr-FR" sz="1400" dirty="0" err="1">
                          <a:latin typeface="Futura PT Book"/>
                        </a:rPr>
                        <a:t>programm</a:t>
                      </a:r>
                      <a:endParaRPr lang="fr-FR" sz="1400" dirty="0">
                        <a:latin typeface="Futura PT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Futura PT Book"/>
                        </a:rPr>
                        <a:t>Prostate, </a:t>
                      </a:r>
                      <a:r>
                        <a:rPr lang="fr-FR" sz="1400" dirty="0" err="1">
                          <a:latin typeface="Futura PT Book"/>
                        </a:rPr>
                        <a:t>kidney</a:t>
                      </a:r>
                      <a:endParaRPr lang="fr-FR" sz="1400" dirty="0">
                        <a:latin typeface="Futura PT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Futura PT Book"/>
                        </a:rPr>
                        <a:t>Prostate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0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Futura PT Book"/>
                        </a:rPr>
                        <a:t>Internationa</a:t>
                      </a:r>
                      <a:r>
                        <a:rPr lang="fr-FR" sz="1400" dirty="0">
                          <a:latin typeface="Futura PT Book"/>
                        </a:rPr>
                        <a:t> </a:t>
                      </a:r>
                      <a:r>
                        <a:rPr lang="fr-FR" sz="1400" dirty="0" err="1">
                          <a:latin typeface="Futura PT Book"/>
                        </a:rPr>
                        <a:t>presence</a:t>
                      </a:r>
                      <a:endParaRPr lang="fr-FR" sz="1400" dirty="0">
                        <a:latin typeface="Futura PT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Futura PT Book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Futura PT Book"/>
                        </a:rPr>
                        <a:t>Yes – more of 700 systems </a:t>
                      </a:r>
                      <a:r>
                        <a:rPr lang="fr-FR" sz="1400" dirty="0" err="1">
                          <a:latin typeface="Futura PT Book"/>
                        </a:rPr>
                        <a:t>wordwide</a:t>
                      </a:r>
                      <a:endParaRPr lang="fr-FR" sz="1400" dirty="0">
                        <a:latin typeface="Futura PT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920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Futura PT Book"/>
                        </a:rPr>
                        <a:t>Fusion registration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Futura PT Book"/>
                        </a:rPr>
                        <a:t>Rigid</a:t>
                      </a:r>
                      <a:r>
                        <a:rPr lang="fr-FR" sz="1400" dirty="0">
                          <a:latin typeface="Futura PT Book"/>
                        </a:rPr>
                        <a:t> 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Futura PT Book"/>
                        </a:rPr>
                        <a:t>Elastic</a:t>
                      </a:r>
                      <a:r>
                        <a:rPr lang="fr-FR" sz="1400" dirty="0">
                          <a:latin typeface="Futura PT Book"/>
                        </a:rPr>
                        <a:t> fusion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648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Futura PT Book"/>
                        </a:rPr>
                        <a:t>3D US probe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Futura PT Book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Futura PT Book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561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Futura PT Book"/>
                        </a:rPr>
                        <a:t>Needle</a:t>
                      </a:r>
                      <a:r>
                        <a:rPr lang="fr-FR" sz="1400" dirty="0">
                          <a:latin typeface="Futura PT Book"/>
                        </a:rPr>
                        <a:t> </a:t>
                      </a:r>
                      <a:r>
                        <a:rPr lang="fr-FR" sz="1400" dirty="0" err="1">
                          <a:latin typeface="Futura PT Book"/>
                        </a:rPr>
                        <a:t>tracking</a:t>
                      </a:r>
                      <a:endParaRPr lang="fr-FR" sz="1400" dirty="0">
                        <a:latin typeface="Futura PT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Futura PT Book"/>
                        </a:rPr>
                        <a:t>Magnetic navigation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Futura PT Book"/>
                        </a:rPr>
                        <a:t>Koelis </a:t>
                      </a:r>
                      <a:r>
                        <a:rPr lang="fr-FR" sz="1400" dirty="0" err="1">
                          <a:latin typeface="Futura PT Book"/>
                        </a:rPr>
                        <a:t>Organ-Based-Tracking</a:t>
                      </a:r>
                      <a:endParaRPr lang="fr-FR" sz="1400" dirty="0">
                        <a:latin typeface="Futura PT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3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Futura PT Book"/>
                        </a:rPr>
                        <a:t>Transperineal</a:t>
                      </a:r>
                      <a:r>
                        <a:rPr lang="fr-FR" sz="1400" dirty="0">
                          <a:latin typeface="Futura PT Book"/>
                        </a:rPr>
                        <a:t> fusion </a:t>
                      </a:r>
                      <a:r>
                        <a:rPr lang="fr-FR" sz="1400" dirty="0" err="1">
                          <a:latin typeface="Futura PT Book"/>
                        </a:rPr>
                        <a:t>biopsy</a:t>
                      </a:r>
                      <a:endParaRPr lang="fr-FR" sz="1400" dirty="0">
                        <a:latin typeface="Futura PT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Futura PT Book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Futura PT Book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479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Futura PT Book"/>
                        </a:rPr>
                        <a:t>Transrectal fusion </a:t>
                      </a:r>
                      <a:r>
                        <a:rPr lang="fr-FR" sz="1400" dirty="0" err="1">
                          <a:latin typeface="Futura PT Book"/>
                        </a:rPr>
                        <a:t>biopsy</a:t>
                      </a:r>
                      <a:endParaRPr lang="fr-FR" sz="1400" dirty="0">
                        <a:latin typeface="Futura PT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Futura PT Book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Futura PT Book"/>
                        </a:rPr>
                        <a:t>Yes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893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Futura PT Book"/>
                        </a:rPr>
                        <a:t>Automatic</a:t>
                      </a:r>
                      <a:r>
                        <a:rPr lang="fr-FR" sz="1400" dirty="0">
                          <a:latin typeface="Futura PT Book"/>
                        </a:rPr>
                        <a:t>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Futura PT Book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Futura PT Book"/>
                        </a:rPr>
                        <a:t>Yes (3D probes + Full </a:t>
                      </a:r>
                      <a:r>
                        <a:rPr lang="fr-FR" sz="1400" dirty="0" err="1">
                          <a:latin typeface="Futura PT Book"/>
                        </a:rPr>
                        <a:t>Grid</a:t>
                      </a:r>
                      <a:r>
                        <a:rPr lang="fr-FR" sz="1400" dirty="0">
                          <a:latin typeface="Futura PT Book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574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Futura PT Book"/>
                        </a:rPr>
                        <a:t>IA for </a:t>
                      </a:r>
                      <a:r>
                        <a:rPr lang="fr-FR" sz="1400" dirty="0" err="1">
                          <a:latin typeface="Futura PT Book"/>
                        </a:rPr>
                        <a:t>automatic</a:t>
                      </a:r>
                      <a:r>
                        <a:rPr lang="fr-FR" sz="1400" dirty="0">
                          <a:latin typeface="Futura PT Book"/>
                        </a:rPr>
                        <a:t> </a:t>
                      </a:r>
                      <a:r>
                        <a:rPr lang="fr-FR" sz="1400" dirty="0" err="1">
                          <a:latin typeface="Futura PT Book"/>
                        </a:rPr>
                        <a:t>contonting</a:t>
                      </a:r>
                      <a:r>
                        <a:rPr lang="fr-FR" sz="1400" dirty="0">
                          <a:latin typeface="Futura PT Book"/>
                        </a:rPr>
                        <a:t> in MRI and 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Futura PT Book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Futura PT Book"/>
                        </a:rPr>
                        <a:t>No but </a:t>
                      </a:r>
                      <a:r>
                        <a:rPr lang="fr-FR" sz="1400" dirty="0" err="1">
                          <a:latin typeface="Futura PT Book"/>
                        </a:rPr>
                        <a:t>we</a:t>
                      </a:r>
                      <a:r>
                        <a:rPr lang="fr-FR" sz="1400" dirty="0">
                          <a:latin typeface="Futura PT Book"/>
                        </a:rPr>
                        <a:t> have </a:t>
                      </a:r>
                      <a:r>
                        <a:rPr lang="fr-FR" sz="1400" dirty="0" err="1">
                          <a:latin typeface="Futura PT Book"/>
                        </a:rPr>
                        <a:t>ProMap</a:t>
                      </a:r>
                      <a:r>
                        <a:rPr lang="fr-FR" sz="1400" dirty="0">
                          <a:latin typeface="Futura PT Book"/>
                        </a:rPr>
                        <a:t> Contour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681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Futura PT Book"/>
                        </a:rPr>
                        <a:t>IA for </a:t>
                      </a:r>
                      <a:r>
                        <a:rPr lang="fr-FR" sz="1400" dirty="0" err="1">
                          <a:latin typeface="Futura PT Book"/>
                        </a:rPr>
                        <a:t>target</a:t>
                      </a:r>
                      <a:r>
                        <a:rPr lang="fr-FR" sz="1400" dirty="0">
                          <a:latin typeface="Futura PT Book"/>
                        </a:rPr>
                        <a:t> </a:t>
                      </a:r>
                      <a:r>
                        <a:rPr lang="fr-FR" sz="1400" dirty="0" err="1">
                          <a:latin typeface="Futura PT Book"/>
                        </a:rPr>
                        <a:t>detection</a:t>
                      </a:r>
                      <a:endParaRPr lang="fr-FR" sz="1400" dirty="0">
                        <a:latin typeface="Futura PT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Futura PT Book"/>
                        </a:rPr>
                        <a:t>Yes «  a bit </a:t>
                      </a:r>
                      <a:r>
                        <a:rPr lang="fr-FR" sz="1400" dirty="0" err="1">
                          <a:latin typeface="Futura PT Book"/>
                        </a:rPr>
                        <a:t>crude</a:t>
                      </a:r>
                      <a:r>
                        <a:rPr lang="fr-FR" sz="1400" dirty="0">
                          <a:latin typeface="Futura PT Book"/>
                        </a:rPr>
                        <a:t>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Futura PT Book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030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Futura PT Book"/>
                        </a:rPr>
                        <a:t>2</a:t>
                      </a:r>
                      <a:r>
                        <a:rPr lang="fr-FR" sz="1400" baseline="30000" dirty="0">
                          <a:latin typeface="Futura PT Book"/>
                        </a:rPr>
                        <a:t>nd</a:t>
                      </a:r>
                      <a:r>
                        <a:rPr lang="fr-FR" sz="1400" dirty="0">
                          <a:latin typeface="Futura PT Book"/>
                        </a:rPr>
                        <a:t> Look 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Futura PT Book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Futura PT Book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251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Futura PT Book"/>
                        </a:rPr>
                        <a:t>Support FT </a:t>
                      </a:r>
                      <a:r>
                        <a:rPr lang="fr-FR" sz="1400" dirty="0" err="1">
                          <a:latin typeface="Futura PT Book"/>
                        </a:rPr>
                        <a:t>procedures</a:t>
                      </a:r>
                      <a:endParaRPr lang="fr-FR" sz="1400" dirty="0">
                        <a:latin typeface="Futura PT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Futura PT Book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Futura PT Book"/>
                        </a:rPr>
                        <a:t>Yes </a:t>
                      </a:r>
                      <a:r>
                        <a:rPr lang="fr-FR" sz="1400" dirty="0" err="1">
                          <a:latin typeface="Futura PT Book"/>
                        </a:rPr>
                        <a:t>proMap</a:t>
                      </a:r>
                      <a:r>
                        <a:rPr lang="fr-FR" sz="1400" dirty="0">
                          <a:latin typeface="Futura PT Book"/>
                        </a:rPr>
                        <a:t> 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578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Futura PT Book"/>
                        </a:rPr>
                        <a:t>Microwave</a:t>
                      </a:r>
                      <a:r>
                        <a:rPr lang="fr-FR" sz="1400" dirty="0">
                          <a:latin typeface="Futura PT Book"/>
                        </a:rPr>
                        <a:t> </a:t>
                      </a:r>
                      <a:r>
                        <a:rPr lang="fr-FR" sz="1400" dirty="0" err="1">
                          <a:latin typeface="Futura PT Book"/>
                        </a:rPr>
                        <a:t>treatment</a:t>
                      </a:r>
                      <a:endParaRPr lang="fr-FR" sz="1400" dirty="0">
                        <a:latin typeface="Futura PT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Futura PT Book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Futura PT Book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234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C00000"/>
                          </a:solidFill>
                          <a:latin typeface="Futura PT Book"/>
                        </a:rPr>
                        <a:t>Complete solution for </a:t>
                      </a:r>
                      <a:r>
                        <a:rPr lang="fr-FR" sz="1400" dirty="0" err="1">
                          <a:solidFill>
                            <a:srgbClr val="C00000"/>
                          </a:solidFill>
                          <a:latin typeface="Futura PT Book"/>
                        </a:rPr>
                        <a:t>Pca</a:t>
                      </a:r>
                      <a:r>
                        <a:rPr lang="fr-FR" sz="1400" dirty="0">
                          <a:solidFill>
                            <a:srgbClr val="C00000"/>
                          </a:solidFill>
                          <a:latin typeface="Futura PT Book"/>
                        </a:rPr>
                        <a:t>: </a:t>
                      </a:r>
                      <a:r>
                        <a:rPr lang="fr-FR" sz="1400" dirty="0" err="1">
                          <a:solidFill>
                            <a:srgbClr val="C00000"/>
                          </a:solidFill>
                          <a:latin typeface="Futura PT Book"/>
                        </a:rPr>
                        <a:t>diagnosis</a:t>
                      </a:r>
                      <a:r>
                        <a:rPr lang="fr-FR" sz="1400" dirty="0">
                          <a:solidFill>
                            <a:srgbClr val="C00000"/>
                          </a:solidFill>
                          <a:latin typeface="Futura PT Book"/>
                        </a:rPr>
                        <a:t>, </a:t>
                      </a:r>
                      <a:r>
                        <a:rPr lang="fr-FR" sz="1400" dirty="0" err="1">
                          <a:solidFill>
                            <a:srgbClr val="C00000"/>
                          </a:solidFill>
                          <a:latin typeface="Futura PT Book"/>
                        </a:rPr>
                        <a:t>treatment</a:t>
                      </a:r>
                      <a:r>
                        <a:rPr lang="fr-FR" sz="1400" dirty="0">
                          <a:solidFill>
                            <a:srgbClr val="C00000"/>
                          </a:solidFill>
                          <a:latin typeface="Futura PT Book"/>
                        </a:rPr>
                        <a:t>, follow-up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C00000"/>
                          </a:solidFill>
                          <a:latin typeface="Futura PT Book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C00000"/>
                          </a:solidFill>
                          <a:latin typeface="Futura PT Book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918515"/>
                  </a:ext>
                </a:extLst>
              </a:tr>
            </a:tbl>
          </a:graphicData>
        </a:graphic>
      </p:graphicFrame>
      <p:sp>
        <p:nvSpPr>
          <p:cNvPr id="3" name="Titre 33">
            <a:extLst>
              <a:ext uri="{FF2B5EF4-FFF2-40B4-BE49-F238E27FC236}">
                <a16:creationId xmlns:a16="http://schemas.microsoft.com/office/drawing/2014/main" id="{A6EA5BDE-A619-89A3-6D6F-24197AA8C194}"/>
              </a:ext>
            </a:extLst>
          </p:cNvPr>
          <p:cNvSpPr txBox="1">
            <a:spLocks/>
          </p:cNvSpPr>
          <p:nvPr/>
        </p:nvSpPr>
        <p:spPr>
          <a:xfrm>
            <a:off x="323731" y="205899"/>
            <a:ext cx="10467851" cy="13643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Co Headline" panose="020B0603060202020204" pitchFamily="34" charset="0"/>
                <a:ea typeface="+mj-ea"/>
                <a:cs typeface="Co Headline" panose="020B0603060202020204" pitchFamily="34" charset="0"/>
              </a:defRPr>
            </a:lvl1pPr>
          </a:lstStyle>
          <a:p>
            <a:r>
              <a:rPr lang="en-US" sz="3100" dirty="0">
                <a:solidFill>
                  <a:schemeClr val="bg2"/>
                </a:solidFill>
              </a:rPr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2140485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F984B85-1ED6-993A-899F-45BB096476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8749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911EAAF-4F63-7614-98CE-64C44AF902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01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10DEA0-E123-B666-502B-004F8D7248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Carbon Med Focus Venus</a:t>
            </a:r>
          </a:p>
        </p:txBody>
      </p:sp>
    </p:spTree>
    <p:extLst>
      <p:ext uri="{BB962C8B-B14F-4D97-AF65-F5344CB8AC3E}">
        <p14:creationId xmlns:p14="http://schemas.microsoft.com/office/powerpoint/2010/main" val="156278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51E4C49B-C1C5-FD07-708F-3AA14F4A5B39}"/>
              </a:ext>
            </a:extLst>
          </p:cNvPr>
          <p:cNvSpPr txBox="1"/>
          <p:nvPr/>
        </p:nvSpPr>
        <p:spPr>
          <a:xfrm>
            <a:off x="414166" y="1179463"/>
            <a:ext cx="789028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2"/>
                </a:solidFill>
                <a:latin typeface="Futura St book"/>
              </a:rPr>
              <a:t>Chineses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company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Established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in 2018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2"/>
                </a:solidFill>
                <a:latin typeface="Futura St book"/>
              </a:rPr>
              <a:t>Focus on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cutting-edge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medical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technology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and innovation for non-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vascular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interventional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medicine</a:t>
            </a:r>
            <a:endParaRPr lang="fr-FR" sz="1400" dirty="0">
              <a:solidFill>
                <a:schemeClr val="bg2"/>
              </a:solidFill>
              <a:latin typeface="Futura St book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bg2"/>
              </a:solidFill>
              <a:latin typeface="Futura St book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2"/>
                </a:solidFill>
                <a:latin typeface="Futura St book"/>
              </a:rPr>
              <a:t>Direct and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aggresive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competitor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(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price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sensitive)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bg2"/>
              </a:solidFill>
              <a:latin typeface="Futura St book"/>
            </a:endParaRP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  <a:latin typeface="Futura St book"/>
              </a:rPr>
              <a:t>Not focus prostate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,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clinical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applications for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Urology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(supports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diagnosis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and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treatment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for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kidney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, prostate,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bladder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, stone clearing,),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Hepatology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,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musculoskeletall</a:t>
            </a:r>
            <a:endParaRPr lang="fr-FR" sz="1400" dirty="0">
              <a:solidFill>
                <a:schemeClr val="bg2"/>
              </a:solidFill>
              <a:latin typeface="Futura St book"/>
            </a:endParaRPr>
          </a:p>
          <a:p>
            <a:pPr marL="0" lvl="1"/>
            <a:endParaRPr lang="fr-FR" sz="1400" dirty="0">
              <a:solidFill>
                <a:schemeClr val="bg2"/>
              </a:solidFill>
              <a:latin typeface="Futura St book"/>
            </a:endParaRP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1"/>
                </a:solidFill>
                <a:latin typeface="Futura St book"/>
              </a:rPr>
              <a:t>Clinical</a:t>
            </a:r>
            <a:r>
              <a:rPr lang="fr-FR" sz="1400" dirty="0">
                <a:solidFill>
                  <a:schemeClr val="bg1"/>
                </a:solidFill>
                <a:latin typeface="Futura St book"/>
              </a:rPr>
              <a:t> performance: 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use in </a:t>
            </a:r>
            <a:r>
              <a:rPr lang="fr-FR" sz="1400" dirty="0">
                <a:solidFill>
                  <a:schemeClr val="bg1"/>
                </a:solidFill>
                <a:latin typeface="Futura St book"/>
              </a:rPr>
              <a:t>600 </a:t>
            </a:r>
            <a:r>
              <a:rPr lang="fr-FR" sz="1400" dirty="0" err="1">
                <a:solidFill>
                  <a:schemeClr val="bg1"/>
                </a:solidFill>
                <a:latin typeface="Futura St book"/>
              </a:rPr>
              <a:t>hospitals</a:t>
            </a:r>
            <a:r>
              <a:rPr lang="fr-FR" sz="1400" dirty="0">
                <a:solidFill>
                  <a:schemeClr val="bg1"/>
                </a:solidFill>
                <a:latin typeface="Futura St book"/>
              </a:rPr>
              <a:t> 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and assist to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complete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Futura St book"/>
              </a:rPr>
              <a:t>8500+ </a:t>
            </a:r>
            <a:r>
              <a:rPr lang="fr-FR" sz="1400" dirty="0" err="1">
                <a:solidFill>
                  <a:schemeClr val="bg1"/>
                </a:solidFill>
                <a:latin typeface="Futura St book"/>
              </a:rPr>
              <a:t>surgeries</a:t>
            </a:r>
            <a:endParaRPr lang="fr-FR" sz="1400" dirty="0">
              <a:solidFill>
                <a:schemeClr val="bg1"/>
              </a:solidFill>
              <a:latin typeface="Futura St book"/>
            </a:endParaRPr>
          </a:p>
          <a:p>
            <a:pPr marL="0" lvl="1"/>
            <a:endParaRPr lang="fr-FR" sz="1400" dirty="0">
              <a:solidFill>
                <a:schemeClr val="bg2"/>
              </a:solidFill>
              <a:latin typeface="Futura St book"/>
            </a:endParaRP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  <a:latin typeface="Futura St book"/>
              </a:rPr>
              <a:t>Majors </a:t>
            </a:r>
            <a:r>
              <a:rPr lang="fr-FR" sz="1400" dirty="0" err="1">
                <a:solidFill>
                  <a:schemeClr val="bg1"/>
                </a:solidFill>
                <a:latin typeface="Futura St book"/>
              </a:rPr>
              <a:t>partners</a:t>
            </a:r>
            <a:r>
              <a:rPr lang="fr-FR" sz="1400" dirty="0">
                <a:solidFill>
                  <a:schemeClr val="bg1"/>
                </a:solidFill>
                <a:latin typeface="Futura St book"/>
              </a:rPr>
              <a:t>: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Drexel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University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, Johns Hopkins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University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, And Nanjing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university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of Science and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technology</a:t>
            </a:r>
            <a:endParaRPr lang="fr-FR" sz="1400" dirty="0">
              <a:solidFill>
                <a:schemeClr val="bg2"/>
              </a:solidFill>
              <a:latin typeface="Futura St book"/>
            </a:endParaRPr>
          </a:p>
          <a:p>
            <a:pPr marL="0" lvl="1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bg2"/>
              </a:solidFill>
              <a:latin typeface="Futura St book"/>
            </a:endParaRP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1"/>
                </a:solidFill>
                <a:latin typeface="Futura St book"/>
              </a:rPr>
              <a:t>Lower</a:t>
            </a:r>
            <a:r>
              <a:rPr lang="fr-FR" sz="1400" dirty="0">
                <a:solidFill>
                  <a:schemeClr val="bg1"/>
                </a:solidFill>
                <a:latin typeface="Futura St book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Futura St book"/>
              </a:rPr>
              <a:t>price</a:t>
            </a:r>
            <a:r>
              <a:rPr lang="fr-FR" sz="1400" dirty="0">
                <a:solidFill>
                  <a:schemeClr val="bg1"/>
                </a:solidFill>
                <a:latin typeface="Futura St book"/>
              </a:rPr>
              <a:t>: </a:t>
            </a:r>
          </a:p>
          <a:p>
            <a:pPr marL="45720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  <a:latin typeface="Futura St book"/>
              </a:rPr>
              <a:t>End user price about One hundred thousand euros (100K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€</a:t>
            </a:r>
            <a:r>
              <a:rPr lang="en-US" sz="1400" dirty="0">
                <a:solidFill>
                  <a:schemeClr val="bg2"/>
                </a:solidFill>
                <a:latin typeface="Futura St book"/>
              </a:rPr>
              <a:t>) =&gt; Price different for each territory</a:t>
            </a:r>
          </a:p>
          <a:p>
            <a:pPr marL="45720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  <a:latin typeface="Futura St book"/>
              </a:rPr>
              <a:t>Cost per case (mandatory consumable) about two hundred and twenty euros (220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€</a:t>
            </a:r>
            <a:r>
              <a:rPr lang="en-US" sz="1400" dirty="0">
                <a:solidFill>
                  <a:schemeClr val="bg2"/>
                </a:solidFill>
                <a:latin typeface="Futura St book"/>
              </a:rPr>
              <a:t>)</a:t>
            </a:r>
          </a:p>
          <a:p>
            <a:pPr marL="0" lvl="1"/>
            <a:endParaRPr lang="fr-FR" dirty="0">
              <a:solidFill>
                <a:schemeClr val="tx2"/>
              </a:solidFill>
              <a:latin typeface="Futura St book"/>
            </a:endParaRPr>
          </a:p>
        </p:txBody>
      </p:sp>
      <p:sp>
        <p:nvSpPr>
          <p:cNvPr id="9" name="Titre 33">
            <a:extLst>
              <a:ext uri="{FF2B5EF4-FFF2-40B4-BE49-F238E27FC236}">
                <a16:creationId xmlns:a16="http://schemas.microsoft.com/office/drawing/2014/main" id="{7369A725-670D-7253-C5FE-12D6C0B1D830}"/>
              </a:ext>
            </a:extLst>
          </p:cNvPr>
          <p:cNvSpPr txBox="1">
            <a:spLocks/>
          </p:cNvSpPr>
          <p:nvPr/>
        </p:nvSpPr>
        <p:spPr>
          <a:xfrm>
            <a:off x="414166" y="396817"/>
            <a:ext cx="10467851" cy="13643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Co Headline" panose="020B0603060202020204" pitchFamily="34" charset="0"/>
                <a:ea typeface="+mj-ea"/>
                <a:cs typeface="Co Headline" panose="020B0603060202020204" pitchFamily="34" charset="0"/>
              </a:defRPr>
            </a:lvl1pPr>
          </a:lstStyle>
          <a:p>
            <a:r>
              <a:rPr lang="en-US" sz="3100" dirty="0"/>
              <a:t>Introduction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F939999-6A36-5B86-A874-B9B8BA1D9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650" y="1078980"/>
            <a:ext cx="3044107" cy="182779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4EEDF8B-B2D5-9390-1E13-95D95A935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4650" y="2780658"/>
            <a:ext cx="3106272" cy="191937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B5DF4D3-2A68-5234-9C62-B09618FE3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1415" y="4608451"/>
            <a:ext cx="3106272" cy="188726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B692495-5009-A25A-450C-275BAA4BD0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0583" y="0"/>
            <a:ext cx="2581635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22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33">
            <a:extLst>
              <a:ext uri="{FF2B5EF4-FFF2-40B4-BE49-F238E27FC236}">
                <a16:creationId xmlns:a16="http://schemas.microsoft.com/office/drawing/2014/main" id="{7369A725-670D-7253-C5FE-12D6C0B1D830}"/>
              </a:ext>
            </a:extLst>
          </p:cNvPr>
          <p:cNvSpPr txBox="1">
            <a:spLocks/>
          </p:cNvSpPr>
          <p:nvPr/>
        </p:nvSpPr>
        <p:spPr>
          <a:xfrm>
            <a:off x="452191" y="502363"/>
            <a:ext cx="10467851" cy="13643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Co Headline" panose="020B0603060202020204" pitchFamily="34" charset="0"/>
                <a:ea typeface="+mj-ea"/>
                <a:cs typeface="Co Headline" panose="020B0603060202020204" pitchFamily="34" charset="0"/>
              </a:defRPr>
            </a:lvl1pPr>
          </a:lstStyle>
          <a:p>
            <a:r>
              <a:rPr lang="en-US" sz="3100" dirty="0"/>
              <a:t>Product overview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5D271D1-74A5-790E-4302-1D4713DBF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8964" y="1164134"/>
            <a:ext cx="3573036" cy="390828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A782CA8-33BA-4256-4A7E-BFE0C307030D}"/>
              </a:ext>
            </a:extLst>
          </p:cNvPr>
          <p:cNvSpPr txBox="1"/>
          <p:nvPr/>
        </p:nvSpPr>
        <p:spPr>
          <a:xfrm>
            <a:off x="452191" y="1164134"/>
            <a:ext cx="796956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fr-FR" sz="1400" dirty="0">
              <a:solidFill>
                <a:schemeClr val="bg1"/>
              </a:solidFill>
              <a:latin typeface="Futura St book"/>
            </a:endParaRP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  <a:latin typeface="Futura St book"/>
              </a:rPr>
              <a:t>Venus: 3D navigation &amp; image fusion system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  <a:latin typeface="Futura St book"/>
              </a:rPr>
              <a:t>Not focus prostate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,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organ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specific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programm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for prostate &amp;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kidney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 (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tumor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biopsy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/ ablation/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recession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)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  <a:latin typeface="Futura St book"/>
              </a:rPr>
              <a:t>Non-</a:t>
            </a:r>
            <a:r>
              <a:rPr lang="en-US" sz="1400" dirty="0" err="1">
                <a:solidFill>
                  <a:schemeClr val="bg2"/>
                </a:solidFill>
                <a:latin typeface="Futura St book"/>
              </a:rPr>
              <a:t>ionising</a:t>
            </a:r>
            <a:r>
              <a:rPr lang="en-US" sz="1400" dirty="0">
                <a:solidFill>
                  <a:schemeClr val="bg2"/>
                </a:solidFill>
                <a:latin typeface="Futura St book"/>
              </a:rPr>
              <a:t> PCNL for the treatment of percutaneous nephrolithotomy (kidney stones) </a:t>
            </a:r>
            <a:endParaRPr lang="fr-FR" sz="1400" dirty="0">
              <a:solidFill>
                <a:schemeClr val="bg2"/>
              </a:solidFill>
              <a:latin typeface="Futura St book"/>
            </a:endParaRP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1"/>
                </a:solidFill>
                <a:latin typeface="Futura St book"/>
              </a:rPr>
              <a:t>Transperineal</a:t>
            </a:r>
            <a:r>
              <a:rPr lang="fr-FR" sz="1400" dirty="0">
                <a:solidFill>
                  <a:schemeClr val="bg1"/>
                </a:solidFill>
                <a:latin typeface="Futura St book"/>
              </a:rPr>
              <a:t> fusion </a:t>
            </a:r>
            <a:r>
              <a:rPr lang="fr-FR" sz="1400" dirty="0" err="1">
                <a:solidFill>
                  <a:schemeClr val="bg1"/>
                </a:solidFill>
                <a:latin typeface="Futura St book"/>
              </a:rPr>
              <a:t>biopsy</a:t>
            </a:r>
            <a:r>
              <a:rPr lang="fr-FR" sz="1400" dirty="0">
                <a:solidFill>
                  <a:schemeClr val="bg1"/>
                </a:solidFill>
                <a:latin typeface="Futura St book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Futura St book"/>
              </a:rPr>
              <a:t>only</a:t>
            </a:r>
            <a:r>
              <a:rPr lang="fr-FR" sz="1400" dirty="0">
                <a:solidFill>
                  <a:schemeClr val="bg1"/>
                </a:solidFill>
                <a:latin typeface="Futura St book"/>
              </a:rPr>
              <a:t> (no TR)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2"/>
                </a:solidFill>
                <a:latin typeface="Futura St book"/>
              </a:rPr>
              <a:t>4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ultrasound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probe sockets 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bg2"/>
              </a:solidFill>
              <a:latin typeface="Futura St book"/>
            </a:endParaRP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1"/>
                </a:solidFill>
                <a:latin typeface="Futura St book"/>
              </a:rPr>
              <a:t>Rigid</a:t>
            </a:r>
            <a:r>
              <a:rPr lang="fr-FR" sz="1400" dirty="0">
                <a:solidFill>
                  <a:schemeClr val="bg1"/>
                </a:solidFill>
                <a:latin typeface="Futura St book"/>
              </a:rPr>
              <a:t> fusion 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1"/>
                </a:solidFill>
                <a:latin typeface="Futura St book"/>
              </a:rPr>
              <a:t>Electromagnetic</a:t>
            </a:r>
            <a:r>
              <a:rPr lang="fr-FR" sz="1400" dirty="0">
                <a:solidFill>
                  <a:schemeClr val="bg1"/>
                </a:solidFill>
                <a:latin typeface="Futura St book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Futura St book"/>
              </a:rPr>
              <a:t>tracking</a:t>
            </a:r>
            <a:r>
              <a:rPr lang="fr-FR" sz="1400" dirty="0">
                <a:solidFill>
                  <a:schemeClr val="bg1"/>
                </a:solidFill>
                <a:latin typeface="Futura St book"/>
              </a:rPr>
              <a:t> (probe &amp; </a:t>
            </a:r>
            <a:r>
              <a:rPr lang="fr-FR" sz="1400" dirty="0" err="1">
                <a:solidFill>
                  <a:schemeClr val="bg1"/>
                </a:solidFill>
                <a:latin typeface="Futura St book"/>
              </a:rPr>
              <a:t>needle</a:t>
            </a:r>
            <a:r>
              <a:rPr lang="fr-FR" sz="1400" dirty="0">
                <a:solidFill>
                  <a:schemeClr val="bg1"/>
                </a:solidFill>
                <a:latin typeface="Futura St book"/>
              </a:rPr>
              <a:t> tip </a:t>
            </a:r>
            <a:r>
              <a:rPr lang="fr-FR" sz="1400" dirty="0" err="1">
                <a:solidFill>
                  <a:schemeClr val="bg1"/>
                </a:solidFill>
                <a:latin typeface="Futura St book"/>
              </a:rPr>
              <a:t>tracking</a:t>
            </a:r>
            <a:r>
              <a:rPr lang="fr-FR" sz="1400" dirty="0">
                <a:solidFill>
                  <a:schemeClr val="bg1"/>
                </a:solidFill>
                <a:latin typeface="Futura St book"/>
              </a:rPr>
              <a:t>)</a:t>
            </a:r>
            <a:endParaRPr lang="fr-FR" sz="1400" dirty="0">
              <a:solidFill>
                <a:schemeClr val="bg2"/>
              </a:solidFill>
              <a:latin typeface="Futura St book"/>
            </a:endParaRP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2"/>
                </a:solidFill>
                <a:latin typeface="Futura St book"/>
              </a:rPr>
              <a:t>Prostate 3D reconstruction  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bg2"/>
              </a:solidFill>
              <a:latin typeface="Futura St book"/>
            </a:endParaRP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  <a:latin typeface="Futura St book"/>
              </a:rPr>
              <a:t>IA for </a:t>
            </a:r>
            <a:r>
              <a:rPr lang="fr-FR" sz="1400" dirty="0" err="1">
                <a:solidFill>
                  <a:schemeClr val="bg1"/>
                </a:solidFill>
                <a:latin typeface="Futura St book"/>
              </a:rPr>
              <a:t>automatic</a:t>
            </a:r>
            <a:r>
              <a:rPr lang="fr-FR" sz="1400" dirty="0">
                <a:solidFill>
                  <a:schemeClr val="bg1"/>
                </a:solidFill>
                <a:latin typeface="Futura St book"/>
              </a:rPr>
              <a:t> segmentation 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of prostate in MRI and US 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1"/>
                </a:solidFill>
                <a:latin typeface="Futura St book"/>
              </a:rPr>
              <a:t>Automatic</a:t>
            </a:r>
            <a:r>
              <a:rPr lang="fr-FR" sz="1400" dirty="0">
                <a:solidFill>
                  <a:schemeClr val="bg1"/>
                </a:solidFill>
                <a:latin typeface="Futura St book"/>
              </a:rPr>
              <a:t> Target segmentation 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1"/>
                </a:solidFill>
                <a:latin typeface="Futura St book"/>
              </a:rPr>
              <a:t>Automatic</a:t>
            </a:r>
            <a:r>
              <a:rPr lang="fr-FR" sz="1400" dirty="0">
                <a:solidFill>
                  <a:schemeClr val="bg1"/>
                </a:solidFill>
                <a:latin typeface="Futura St book"/>
              </a:rPr>
              <a:t> planning for </a:t>
            </a:r>
            <a:r>
              <a:rPr lang="fr-FR" sz="1400" dirty="0" err="1">
                <a:solidFill>
                  <a:schemeClr val="bg1"/>
                </a:solidFill>
                <a:latin typeface="Futura St book"/>
              </a:rPr>
              <a:t>biopsy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=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suggested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needle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path</a:t>
            </a:r>
            <a:endParaRPr lang="fr-FR" sz="1400" dirty="0">
              <a:solidFill>
                <a:schemeClr val="bg2"/>
              </a:solidFill>
              <a:latin typeface="Futura St book"/>
            </a:endParaRPr>
          </a:p>
          <a:p>
            <a:pPr marL="0" lvl="1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bg2"/>
              </a:solidFill>
              <a:latin typeface="Futura St book"/>
            </a:endParaRP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2"/>
                </a:solidFill>
                <a:latin typeface="Futura St book"/>
              </a:rPr>
              <a:t>Support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tumor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ablation –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what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FT procedure ? 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Working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on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microwave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focal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therapy</a:t>
            </a:r>
            <a:endParaRPr lang="fr-FR" sz="1400" dirty="0">
              <a:solidFill>
                <a:schemeClr val="bg2"/>
              </a:solidFill>
              <a:latin typeface="Futura St book"/>
            </a:endParaRPr>
          </a:p>
          <a:p>
            <a:pPr marL="0" lvl="1" indent="-2857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bg2"/>
              </a:solidFill>
              <a:latin typeface="Futura St book"/>
            </a:endParaRP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2"/>
                </a:solidFill>
                <a:latin typeface="Futura St book"/>
              </a:rPr>
              <a:t>/!\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Vehicle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conveying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inaccurate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information about us in marketing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materials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2"/>
                </a:solidFill>
                <a:latin typeface="Futura St book"/>
              </a:rPr>
              <a:t>	=&gt; Ex: Koelis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performs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</a:t>
            </a:r>
            <a:r>
              <a:rPr lang="fr-FR" sz="1400" dirty="0" err="1">
                <a:solidFill>
                  <a:schemeClr val="bg2"/>
                </a:solidFill>
                <a:latin typeface="Futura St book"/>
              </a:rPr>
              <a:t>only</a:t>
            </a:r>
            <a:r>
              <a:rPr lang="fr-FR" sz="1400" dirty="0">
                <a:solidFill>
                  <a:schemeClr val="bg2"/>
                </a:solidFill>
                <a:latin typeface="Futura St book"/>
              </a:rPr>
              <a:t> cognitive fusion </a:t>
            </a:r>
          </a:p>
          <a:p>
            <a:pPr marL="0" lvl="1" indent="-285750">
              <a:buFontTx/>
              <a:buChar char="-"/>
            </a:pPr>
            <a:endParaRPr lang="fr-FR" sz="1400" dirty="0">
              <a:solidFill>
                <a:schemeClr val="bg1"/>
              </a:solidFill>
              <a:latin typeface="Futura St book"/>
            </a:endParaRPr>
          </a:p>
          <a:p>
            <a:pPr marL="0" lvl="1"/>
            <a:r>
              <a:rPr lang="fr-FR" sz="1400" b="1" dirty="0">
                <a:solidFill>
                  <a:schemeClr val="bg1"/>
                </a:solidFill>
                <a:latin typeface="Futura St book"/>
              </a:rPr>
              <a:t>=&gt; </a:t>
            </a:r>
            <a:r>
              <a:rPr lang="fr-FR" sz="1400" b="1" dirty="0" err="1">
                <a:solidFill>
                  <a:schemeClr val="bg1"/>
                </a:solidFill>
                <a:latin typeface="Futura St book"/>
              </a:rPr>
              <a:t>Positioning</a:t>
            </a:r>
            <a:r>
              <a:rPr lang="fr-FR" sz="1400" b="1" dirty="0">
                <a:solidFill>
                  <a:schemeClr val="bg1"/>
                </a:solidFill>
                <a:latin typeface="Futura St book"/>
              </a:rPr>
              <a:t> in the </a:t>
            </a:r>
            <a:r>
              <a:rPr lang="fr-FR" sz="1400" b="1" dirty="0" err="1">
                <a:solidFill>
                  <a:schemeClr val="bg1"/>
                </a:solidFill>
                <a:latin typeface="Futura St book"/>
              </a:rPr>
              <a:t>diagnisis</a:t>
            </a:r>
            <a:r>
              <a:rPr lang="fr-FR" sz="1400" b="1" dirty="0">
                <a:solidFill>
                  <a:schemeClr val="bg1"/>
                </a:solidFill>
                <a:latin typeface="Futura St book"/>
              </a:rPr>
              <a:t> &amp; </a:t>
            </a:r>
            <a:r>
              <a:rPr lang="fr-FR" sz="1400" b="1" dirty="0" err="1">
                <a:solidFill>
                  <a:schemeClr val="bg1"/>
                </a:solidFill>
                <a:latin typeface="Futura St book"/>
              </a:rPr>
              <a:t>treatment</a:t>
            </a:r>
            <a:r>
              <a:rPr lang="fr-FR" sz="1400" b="1" dirty="0">
                <a:solidFill>
                  <a:schemeClr val="bg1"/>
                </a:solidFill>
                <a:latin typeface="Futura St book"/>
              </a:rPr>
              <a:t> segment </a:t>
            </a:r>
          </a:p>
          <a:p>
            <a:pPr marL="0" lvl="1" indent="-285750">
              <a:buFontTx/>
              <a:buChar char="-"/>
            </a:pPr>
            <a:endParaRPr lang="fr-FR" sz="1400" dirty="0">
              <a:solidFill>
                <a:schemeClr val="bg2"/>
              </a:solidFill>
              <a:latin typeface="Aptos" panose="020B0004020202020204" pitchFamily="34" charset="0"/>
            </a:endParaRPr>
          </a:p>
          <a:p>
            <a:pPr marL="0" lvl="1" indent="-285750">
              <a:buFontTx/>
              <a:buChar char="-"/>
            </a:pPr>
            <a:endParaRPr lang="fr-FR" sz="1400" dirty="0">
              <a:solidFill>
                <a:schemeClr val="bg2"/>
              </a:solidFill>
              <a:latin typeface="Aptos" panose="020B0004020202020204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3149600-7C23-A488-AFA3-659ABD334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5722" y="4925672"/>
            <a:ext cx="3189073" cy="131479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2BE535D-CFF5-0347-71E8-1CC707717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8964" y="65309"/>
            <a:ext cx="3375831" cy="95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60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6685CA6D-731B-9FE6-128B-F73A501FDA10}"/>
              </a:ext>
            </a:extLst>
          </p:cNvPr>
          <p:cNvCxnSpPr/>
          <p:nvPr/>
        </p:nvCxnSpPr>
        <p:spPr>
          <a:xfrm>
            <a:off x="5717512" y="2016039"/>
            <a:ext cx="0" cy="390880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E44371EE-01A6-4B4E-EFD1-36710DC32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467" y="1786709"/>
            <a:ext cx="2581635" cy="685896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B53373E1-9AE9-EA0C-0755-5CE595AD6CD9}"/>
              </a:ext>
            </a:extLst>
          </p:cNvPr>
          <p:cNvGrpSpPr/>
          <p:nvPr/>
        </p:nvGrpSpPr>
        <p:grpSpPr>
          <a:xfrm>
            <a:off x="8304403" y="1512064"/>
            <a:ext cx="775327" cy="758866"/>
            <a:chOff x="10409786" y="699025"/>
            <a:chExt cx="737628" cy="737628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9DF41EC5-66EE-9911-46C9-FCCD1034FF20}"/>
                </a:ext>
              </a:extLst>
            </p:cNvPr>
            <p:cNvSpPr/>
            <p:nvPr/>
          </p:nvSpPr>
          <p:spPr>
            <a:xfrm>
              <a:off x="10409786" y="699025"/>
              <a:ext cx="737628" cy="737628"/>
            </a:xfrm>
            <a:prstGeom prst="ellipse">
              <a:avLst/>
            </a:prstGeom>
            <a:solidFill>
              <a:srgbClr val="FEFFFF"/>
            </a:solidFill>
            <a:ln w="19050" cap="flat" cmpd="sng" algn="ctr">
              <a:solidFill>
                <a:srgbClr val="103546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3C9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937E6A99-1127-5AA6-3C26-BD0B1447C20B}"/>
                </a:ext>
              </a:extLst>
            </p:cNvPr>
            <p:cNvGrpSpPr/>
            <p:nvPr/>
          </p:nvGrpSpPr>
          <p:grpSpPr>
            <a:xfrm>
              <a:off x="10540929" y="862209"/>
              <a:ext cx="428128" cy="411256"/>
              <a:chOff x="7641874" y="366751"/>
              <a:chExt cx="788314" cy="757247"/>
            </a:xfrm>
          </p:grpSpPr>
          <p:grpSp>
            <p:nvGrpSpPr>
              <p:cNvPr id="7" name="Graphic 5">
                <a:extLst>
                  <a:ext uri="{FF2B5EF4-FFF2-40B4-BE49-F238E27FC236}">
                    <a16:creationId xmlns:a16="http://schemas.microsoft.com/office/drawing/2014/main" id="{28A6C26A-A21E-71FD-69F3-8D5D5F97D097}"/>
                  </a:ext>
                </a:extLst>
              </p:cNvPr>
              <p:cNvGrpSpPr/>
              <p:nvPr/>
            </p:nvGrpSpPr>
            <p:grpSpPr>
              <a:xfrm>
                <a:off x="7641874" y="449916"/>
                <a:ext cx="788314" cy="521825"/>
                <a:chOff x="320551" y="6449319"/>
                <a:chExt cx="136998" cy="90686"/>
              </a:xfrm>
              <a:solidFill>
                <a:srgbClr val="233541"/>
              </a:solidFill>
            </p:grpSpPr>
            <p:sp>
              <p:nvSpPr>
                <p:cNvPr id="10" name="Freeform: Shape 38">
                  <a:extLst>
                    <a:ext uri="{FF2B5EF4-FFF2-40B4-BE49-F238E27FC236}">
                      <a16:creationId xmlns:a16="http://schemas.microsoft.com/office/drawing/2014/main" id="{EC2C4E20-431F-145E-CA71-339CDC80E3A1}"/>
                    </a:ext>
                  </a:extLst>
                </p:cNvPr>
                <p:cNvSpPr/>
                <p:nvPr/>
              </p:nvSpPr>
              <p:spPr>
                <a:xfrm>
                  <a:off x="320551" y="6449319"/>
                  <a:ext cx="102257" cy="90686"/>
                </a:xfrm>
                <a:custGeom>
                  <a:avLst/>
                  <a:gdLst>
                    <a:gd name="connsiteX0" fmla="*/ 79760 w 102257"/>
                    <a:gd name="connsiteY0" fmla="*/ 69588 h 90686"/>
                    <a:gd name="connsiteX1" fmla="*/ 57963 w 102257"/>
                    <a:gd name="connsiteY1" fmla="*/ 81828 h 90686"/>
                    <a:gd name="connsiteX2" fmla="*/ 49337 w 102257"/>
                    <a:gd name="connsiteY2" fmla="*/ 80545 h 90686"/>
                    <a:gd name="connsiteX3" fmla="*/ 9006 w 102257"/>
                    <a:gd name="connsiteY3" fmla="*/ 40797 h 90686"/>
                    <a:gd name="connsiteX4" fmla="*/ 8074 w 102257"/>
                    <a:gd name="connsiteY4" fmla="*/ 38816 h 90686"/>
                    <a:gd name="connsiteX5" fmla="*/ 9589 w 102257"/>
                    <a:gd name="connsiteY5" fmla="*/ 37184 h 90686"/>
                    <a:gd name="connsiteX6" fmla="*/ 71368 w 102257"/>
                    <a:gd name="connsiteY6" fmla="*/ 8859 h 90686"/>
                    <a:gd name="connsiteX7" fmla="*/ 75681 w 102257"/>
                    <a:gd name="connsiteY7" fmla="*/ 8043 h 90686"/>
                    <a:gd name="connsiteX8" fmla="*/ 82092 w 102257"/>
                    <a:gd name="connsiteY8" fmla="*/ 9675 h 90686"/>
                    <a:gd name="connsiteX9" fmla="*/ 96429 w 102257"/>
                    <a:gd name="connsiteY9" fmla="*/ 19233 h 90686"/>
                    <a:gd name="connsiteX10" fmla="*/ 102257 w 102257"/>
                    <a:gd name="connsiteY10" fmla="*/ 13521 h 90686"/>
                    <a:gd name="connsiteX11" fmla="*/ 86521 w 102257"/>
                    <a:gd name="connsiteY11" fmla="*/ 3031 h 90686"/>
                    <a:gd name="connsiteX12" fmla="*/ 75681 w 102257"/>
                    <a:gd name="connsiteY12" fmla="*/ 0 h 90686"/>
                    <a:gd name="connsiteX13" fmla="*/ 68104 w 102257"/>
                    <a:gd name="connsiteY13" fmla="*/ 1515 h 90686"/>
                    <a:gd name="connsiteX14" fmla="*/ 6325 w 102257"/>
                    <a:gd name="connsiteY14" fmla="*/ 29957 h 90686"/>
                    <a:gd name="connsiteX15" fmla="*/ 147 w 102257"/>
                    <a:gd name="connsiteY15" fmla="*/ 37417 h 90686"/>
                    <a:gd name="connsiteX16" fmla="*/ 3295 w 102257"/>
                    <a:gd name="connsiteY16" fmla="*/ 46509 h 90686"/>
                    <a:gd name="connsiteX17" fmla="*/ 43626 w 102257"/>
                    <a:gd name="connsiteY17" fmla="*/ 86374 h 90686"/>
                    <a:gd name="connsiteX18" fmla="*/ 54583 w 102257"/>
                    <a:gd name="connsiteY18" fmla="*/ 90686 h 90686"/>
                    <a:gd name="connsiteX19" fmla="*/ 61810 w 102257"/>
                    <a:gd name="connsiteY19" fmla="*/ 88821 h 90686"/>
                    <a:gd name="connsiteX20" fmla="*/ 85938 w 102257"/>
                    <a:gd name="connsiteY20" fmla="*/ 75300 h 90686"/>
                    <a:gd name="connsiteX21" fmla="*/ 79760 w 102257"/>
                    <a:gd name="connsiteY21" fmla="*/ 69588 h 90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2257" h="90686">
                      <a:moveTo>
                        <a:pt x="79760" y="69588"/>
                      </a:moveTo>
                      <a:lnTo>
                        <a:pt x="57963" y="81828"/>
                      </a:lnTo>
                      <a:cubicBezTo>
                        <a:pt x="55515" y="83110"/>
                        <a:pt x="51319" y="82527"/>
                        <a:pt x="49337" y="80545"/>
                      </a:cubicBezTo>
                      <a:lnTo>
                        <a:pt x="9006" y="40797"/>
                      </a:lnTo>
                      <a:cubicBezTo>
                        <a:pt x="8540" y="40331"/>
                        <a:pt x="7957" y="39515"/>
                        <a:pt x="8074" y="38816"/>
                      </a:cubicBezTo>
                      <a:cubicBezTo>
                        <a:pt x="8190" y="38000"/>
                        <a:pt x="9123" y="37417"/>
                        <a:pt x="9589" y="37184"/>
                      </a:cubicBezTo>
                      <a:lnTo>
                        <a:pt x="71368" y="8859"/>
                      </a:lnTo>
                      <a:cubicBezTo>
                        <a:pt x="72533" y="8393"/>
                        <a:pt x="74049" y="8043"/>
                        <a:pt x="75681" y="8043"/>
                      </a:cubicBezTo>
                      <a:cubicBezTo>
                        <a:pt x="78128" y="8043"/>
                        <a:pt x="80460" y="8626"/>
                        <a:pt x="82092" y="9675"/>
                      </a:cubicBezTo>
                      <a:lnTo>
                        <a:pt x="96429" y="19233"/>
                      </a:lnTo>
                      <a:cubicBezTo>
                        <a:pt x="98644" y="17485"/>
                        <a:pt x="100625" y="15503"/>
                        <a:pt x="102257" y="13521"/>
                      </a:cubicBezTo>
                      <a:lnTo>
                        <a:pt x="86521" y="3031"/>
                      </a:lnTo>
                      <a:cubicBezTo>
                        <a:pt x="83607" y="1049"/>
                        <a:pt x="79760" y="0"/>
                        <a:pt x="75681" y="0"/>
                      </a:cubicBezTo>
                      <a:cubicBezTo>
                        <a:pt x="72883" y="0"/>
                        <a:pt x="70202" y="583"/>
                        <a:pt x="68104" y="1515"/>
                      </a:cubicBezTo>
                      <a:lnTo>
                        <a:pt x="6325" y="29957"/>
                      </a:lnTo>
                      <a:cubicBezTo>
                        <a:pt x="2945" y="31472"/>
                        <a:pt x="730" y="34153"/>
                        <a:pt x="147" y="37417"/>
                      </a:cubicBezTo>
                      <a:cubicBezTo>
                        <a:pt x="-435" y="40681"/>
                        <a:pt x="730" y="43944"/>
                        <a:pt x="3295" y="46509"/>
                      </a:cubicBezTo>
                      <a:lnTo>
                        <a:pt x="43626" y="86374"/>
                      </a:lnTo>
                      <a:cubicBezTo>
                        <a:pt x="46307" y="89055"/>
                        <a:pt x="50386" y="90686"/>
                        <a:pt x="54583" y="90686"/>
                      </a:cubicBezTo>
                      <a:cubicBezTo>
                        <a:pt x="57264" y="90686"/>
                        <a:pt x="59711" y="90104"/>
                        <a:pt x="61810" y="88821"/>
                      </a:cubicBezTo>
                      <a:lnTo>
                        <a:pt x="85938" y="75300"/>
                      </a:lnTo>
                      <a:cubicBezTo>
                        <a:pt x="84073" y="73435"/>
                        <a:pt x="81975" y="71453"/>
                        <a:pt x="79760" y="69588"/>
                      </a:cubicBezTo>
                      <a:close/>
                    </a:path>
                  </a:pathLst>
                </a:custGeom>
                <a:solidFill>
                  <a:srgbClr val="233541"/>
                </a:solidFill>
                <a:ln w="1162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3C94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Freeform: Shape 39">
                  <a:extLst>
                    <a:ext uri="{FF2B5EF4-FFF2-40B4-BE49-F238E27FC236}">
                      <a16:creationId xmlns:a16="http://schemas.microsoft.com/office/drawing/2014/main" id="{847414BF-307F-211C-3CEB-6F0ACBD4F08F}"/>
                    </a:ext>
                  </a:extLst>
                </p:cNvPr>
                <p:cNvSpPr/>
                <p:nvPr/>
              </p:nvSpPr>
              <p:spPr>
                <a:xfrm>
                  <a:off x="431434" y="6478693"/>
                  <a:ext cx="26115" cy="27625"/>
                </a:xfrm>
                <a:custGeom>
                  <a:avLst/>
                  <a:gdLst>
                    <a:gd name="connsiteX0" fmla="*/ 16902 w 26115"/>
                    <a:gd name="connsiteY0" fmla="*/ 10724 h 27625"/>
                    <a:gd name="connsiteX1" fmla="*/ 18067 w 26115"/>
                    <a:gd name="connsiteY1" fmla="*/ 12123 h 27625"/>
                    <a:gd name="connsiteX2" fmla="*/ 16785 w 26115"/>
                    <a:gd name="connsiteY2" fmla="*/ 13405 h 27625"/>
                    <a:gd name="connsiteX3" fmla="*/ 0 w 26115"/>
                    <a:gd name="connsiteY3" fmla="*/ 22846 h 27625"/>
                    <a:gd name="connsiteX4" fmla="*/ 7926 w 26115"/>
                    <a:gd name="connsiteY4" fmla="*/ 27626 h 27625"/>
                    <a:gd name="connsiteX5" fmla="*/ 20748 w 26115"/>
                    <a:gd name="connsiteY5" fmla="*/ 20515 h 27625"/>
                    <a:gd name="connsiteX6" fmla="*/ 26110 w 26115"/>
                    <a:gd name="connsiteY6" fmla="*/ 12589 h 27625"/>
                    <a:gd name="connsiteX7" fmla="*/ 21331 w 26115"/>
                    <a:gd name="connsiteY7" fmla="*/ 4196 h 27625"/>
                    <a:gd name="connsiteX8" fmla="*/ 15153 w 26115"/>
                    <a:gd name="connsiteY8" fmla="*/ 0 h 27625"/>
                    <a:gd name="connsiteX9" fmla="*/ 7344 w 26115"/>
                    <a:gd name="connsiteY9" fmla="*/ 4429 h 27625"/>
                    <a:gd name="connsiteX10" fmla="*/ 16902 w 26115"/>
                    <a:gd name="connsiteY10" fmla="*/ 10724 h 2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115" h="27625">
                      <a:moveTo>
                        <a:pt x="16902" y="10724"/>
                      </a:moveTo>
                      <a:cubicBezTo>
                        <a:pt x="17718" y="11307"/>
                        <a:pt x="18067" y="11773"/>
                        <a:pt x="18067" y="12123"/>
                      </a:cubicBezTo>
                      <a:cubicBezTo>
                        <a:pt x="18067" y="12472"/>
                        <a:pt x="17601" y="12939"/>
                        <a:pt x="16785" y="13405"/>
                      </a:cubicBezTo>
                      <a:lnTo>
                        <a:pt x="0" y="22846"/>
                      </a:lnTo>
                      <a:cubicBezTo>
                        <a:pt x="2798" y="24245"/>
                        <a:pt x="5478" y="25877"/>
                        <a:pt x="7926" y="27626"/>
                      </a:cubicBezTo>
                      <a:lnTo>
                        <a:pt x="20748" y="20515"/>
                      </a:lnTo>
                      <a:cubicBezTo>
                        <a:pt x="24012" y="18650"/>
                        <a:pt x="25994" y="15736"/>
                        <a:pt x="26110" y="12589"/>
                      </a:cubicBezTo>
                      <a:cubicBezTo>
                        <a:pt x="26227" y="9325"/>
                        <a:pt x="24478" y="6294"/>
                        <a:pt x="21331" y="4196"/>
                      </a:cubicBezTo>
                      <a:lnTo>
                        <a:pt x="15153" y="0"/>
                      </a:lnTo>
                      <a:cubicBezTo>
                        <a:pt x="12705" y="1865"/>
                        <a:pt x="10024" y="3264"/>
                        <a:pt x="7344" y="4429"/>
                      </a:cubicBezTo>
                      <a:lnTo>
                        <a:pt x="16902" y="10724"/>
                      </a:lnTo>
                      <a:close/>
                    </a:path>
                  </a:pathLst>
                </a:custGeom>
                <a:solidFill>
                  <a:srgbClr val="233541"/>
                </a:solidFill>
                <a:ln w="1162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3C94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Freeform: Shape 40">
                <a:extLst>
                  <a:ext uri="{FF2B5EF4-FFF2-40B4-BE49-F238E27FC236}">
                    <a16:creationId xmlns:a16="http://schemas.microsoft.com/office/drawing/2014/main" id="{9D978BC5-995D-CF0D-3CB5-E45E0F7BD0C6}"/>
                  </a:ext>
                </a:extLst>
              </p:cNvPr>
              <p:cNvSpPr/>
              <p:nvPr/>
            </p:nvSpPr>
            <p:spPr>
              <a:xfrm>
                <a:off x="8132356" y="366751"/>
                <a:ext cx="295553" cy="267478"/>
              </a:xfrm>
              <a:custGeom>
                <a:avLst/>
                <a:gdLst>
                  <a:gd name="connsiteX0" fmla="*/ 0 w 51363"/>
                  <a:gd name="connsiteY0" fmla="*/ 46392 h 46484"/>
                  <a:gd name="connsiteX1" fmla="*/ 51288 w 51363"/>
                  <a:gd name="connsiteY1" fmla="*/ 0 h 46484"/>
                  <a:gd name="connsiteX2" fmla="*/ 33687 w 51363"/>
                  <a:gd name="connsiteY2" fmla="*/ 233 h 46484"/>
                  <a:gd name="connsiteX3" fmla="*/ 0 w 51363"/>
                  <a:gd name="connsiteY3" fmla="*/ 46392 h 4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363" h="46484">
                    <a:moveTo>
                      <a:pt x="0" y="46392"/>
                    </a:moveTo>
                    <a:cubicBezTo>
                      <a:pt x="15503" y="46509"/>
                      <a:pt x="53270" y="50006"/>
                      <a:pt x="51288" y="0"/>
                    </a:cubicBezTo>
                    <a:lnTo>
                      <a:pt x="33687" y="233"/>
                    </a:lnTo>
                    <a:cubicBezTo>
                      <a:pt x="33803" y="-233"/>
                      <a:pt x="34503" y="35552"/>
                      <a:pt x="0" y="46392"/>
                    </a:cubicBezTo>
                    <a:close/>
                  </a:path>
                </a:pathLst>
              </a:custGeom>
              <a:solidFill>
                <a:srgbClr val="FAC649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rgbClr val="F3C9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: Shape 41">
                <a:extLst>
                  <a:ext uri="{FF2B5EF4-FFF2-40B4-BE49-F238E27FC236}">
                    <a16:creationId xmlns:a16="http://schemas.microsoft.com/office/drawing/2014/main" id="{BA42AFE4-470B-3F58-2632-7144E348147C}"/>
                  </a:ext>
                </a:extLst>
              </p:cNvPr>
              <p:cNvSpPr/>
              <p:nvPr/>
            </p:nvSpPr>
            <p:spPr>
              <a:xfrm>
                <a:off x="7990832" y="745297"/>
                <a:ext cx="428751" cy="378701"/>
              </a:xfrm>
              <a:custGeom>
                <a:avLst/>
                <a:gdLst>
                  <a:gd name="connsiteX0" fmla="*/ 0 w 74511"/>
                  <a:gd name="connsiteY0" fmla="*/ 1004 h 65813"/>
                  <a:gd name="connsiteX1" fmla="*/ 74368 w 74511"/>
                  <a:gd name="connsiteY1" fmla="*/ 65813 h 65813"/>
                  <a:gd name="connsiteX2" fmla="*/ 46859 w 74511"/>
                  <a:gd name="connsiteY2" fmla="*/ 65464 h 65813"/>
                  <a:gd name="connsiteX3" fmla="*/ 0 w 74511"/>
                  <a:gd name="connsiteY3" fmla="*/ 1004 h 6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511" h="65813">
                    <a:moveTo>
                      <a:pt x="0" y="1004"/>
                    </a:moveTo>
                    <a:cubicBezTo>
                      <a:pt x="8393" y="305"/>
                      <a:pt x="78098" y="-11235"/>
                      <a:pt x="74368" y="65813"/>
                    </a:cubicBezTo>
                    <a:lnTo>
                      <a:pt x="46859" y="65464"/>
                    </a:lnTo>
                    <a:cubicBezTo>
                      <a:pt x="46742" y="65464"/>
                      <a:pt x="51405" y="20004"/>
                      <a:pt x="0" y="1004"/>
                    </a:cubicBezTo>
                    <a:close/>
                  </a:path>
                </a:pathLst>
              </a:custGeom>
              <a:solidFill>
                <a:srgbClr val="FAC649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rgbClr val="F3C9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" name="Titre 33">
            <a:extLst>
              <a:ext uri="{FF2B5EF4-FFF2-40B4-BE49-F238E27FC236}">
                <a16:creationId xmlns:a16="http://schemas.microsoft.com/office/drawing/2014/main" id="{33D76FDC-EDEC-1BAD-0788-456C8FE3718C}"/>
              </a:ext>
            </a:extLst>
          </p:cNvPr>
          <p:cNvSpPr txBox="1">
            <a:spLocks/>
          </p:cNvSpPr>
          <p:nvPr/>
        </p:nvSpPr>
        <p:spPr>
          <a:xfrm>
            <a:off x="414166" y="396817"/>
            <a:ext cx="10467851" cy="842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Co Headline" panose="020B0603060202020204" pitchFamily="34" charset="0"/>
                <a:ea typeface="+mj-ea"/>
                <a:cs typeface="Co Headline" panose="020B0603060202020204" pitchFamily="34" charset="0"/>
              </a:defRPr>
            </a:lvl1pPr>
          </a:lstStyle>
          <a:p>
            <a:r>
              <a:rPr lang="en-US" sz="3100" dirty="0">
                <a:solidFill>
                  <a:schemeClr val="bg2"/>
                </a:solidFill>
              </a:rPr>
              <a:t>MR images preparation  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602B31F-3DAC-DCDB-2296-54FE51E8587E}"/>
              </a:ext>
            </a:extLst>
          </p:cNvPr>
          <p:cNvCxnSpPr/>
          <p:nvPr/>
        </p:nvCxnSpPr>
        <p:spPr>
          <a:xfrm>
            <a:off x="1969477" y="3429000"/>
            <a:ext cx="1235947" cy="14143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5F7DA9BD-793A-00C2-25D1-CE2E98BF3355}"/>
              </a:ext>
            </a:extLst>
          </p:cNvPr>
          <p:cNvCxnSpPr>
            <a:cxnSpLocks/>
          </p:cNvCxnSpPr>
          <p:nvPr/>
        </p:nvCxnSpPr>
        <p:spPr>
          <a:xfrm flipV="1">
            <a:off x="1788607" y="3429000"/>
            <a:ext cx="1416817" cy="15147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77908378-497B-1624-A006-48BB0795846B}"/>
              </a:ext>
            </a:extLst>
          </p:cNvPr>
          <p:cNvSpPr txBox="1"/>
          <p:nvPr/>
        </p:nvSpPr>
        <p:spPr>
          <a:xfrm>
            <a:off x="6474489" y="4405180"/>
            <a:ext cx="49233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utura PT Demi" panose="020B0502020204020303" pitchFamily="34" charset="77"/>
                <a:ea typeface="+mn-ea"/>
                <a:cs typeface="+mn-cs"/>
              </a:rPr>
              <a:t>ProMap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utura PT Demi" panose="020B0502020204020303" pitchFamily="34" charset="77"/>
                <a:ea typeface="+mn-ea"/>
                <a:cs typeface="+mn-cs"/>
              </a:rPr>
              <a:t> Lite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Dedicated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easy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 to use software for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both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radiologists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/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urologists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utura PT Book" panose="020B0502020204020303" pitchFamily="34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MRI, PET &amp; CT compatibility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400D605F-3E0A-67B7-246B-435A79146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720" y="2415071"/>
            <a:ext cx="2450691" cy="1555372"/>
          </a:xfrm>
          <a:prstGeom prst="round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386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3">
            <a:extLst>
              <a:ext uri="{FF2B5EF4-FFF2-40B4-BE49-F238E27FC236}">
                <a16:creationId xmlns:a16="http://schemas.microsoft.com/office/drawing/2014/main" id="{683CC388-8B40-EB1E-F2FC-9AC86F5C1B6A}"/>
              </a:ext>
            </a:extLst>
          </p:cNvPr>
          <p:cNvSpPr txBox="1">
            <a:spLocks/>
          </p:cNvSpPr>
          <p:nvPr/>
        </p:nvSpPr>
        <p:spPr>
          <a:xfrm>
            <a:off x="414166" y="396817"/>
            <a:ext cx="10467851" cy="842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Co Headline" panose="020B0603060202020204" pitchFamily="34" charset="0"/>
                <a:ea typeface="+mj-ea"/>
                <a:cs typeface="Co Headline" panose="020B0603060202020204" pitchFamily="34" charset="0"/>
              </a:defRPr>
            </a:lvl1pPr>
          </a:lstStyle>
          <a:p>
            <a:r>
              <a:rPr lang="en-US" sz="3100" dirty="0">
                <a:solidFill>
                  <a:schemeClr val="bg2"/>
                </a:solidFill>
              </a:rPr>
              <a:t>Fusion </a:t>
            </a:r>
          </a:p>
        </p:txBody>
      </p:sp>
      <p:sp>
        <p:nvSpPr>
          <p:cNvPr id="3" name="Titre 33">
            <a:extLst>
              <a:ext uri="{FF2B5EF4-FFF2-40B4-BE49-F238E27FC236}">
                <a16:creationId xmlns:a16="http://schemas.microsoft.com/office/drawing/2014/main" id="{090D54B2-3550-95A9-B1DD-CF78E74C091B}"/>
              </a:ext>
            </a:extLst>
          </p:cNvPr>
          <p:cNvSpPr txBox="1">
            <a:spLocks/>
          </p:cNvSpPr>
          <p:nvPr/>
        </p:nvSpPr>
        <p:spPr>
          <a:xfrm>
            <a:off x="273489" y="1842930"/>
            <a:ext cx="5655037" cy="842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Co Headline" panose="020B0603060202020204" pitchFamily="34" charset="0"/>
                <a:ea typeface="+mj-ea"/>
                <a:cs typeface="Co Headline" panose="020B0603060202020204" pitchFamily="34" charset="0"/>
              </a:defRPr>
            </a:lvl1pPr>
          </a:lstStyle>
          <a:p>
            <a:r>
              <a:rPr lang="en-US" sz="2400" dirty="0"/>
              <a:t>Rigid fusion, 2D probes &amp; probe tracking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9A8BA6B-077C-60CA-71CE-87D54DB51BBE}"/>
              </a:ext>
            </a:extLst>
          </p:cNvPr>
          <p:cNvCxnSpPr/>
          <p:nvPr/>
        </p:nvCxnSpPr>
        <p:spPr>
          <a:xfrm>
            <a:off x="6491235" y="1667058"/>
            <a:ext cx="0" cy="390880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3C9C32CB-0788-40B4-3493-BF46F8935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289" y="987650"/>
            <a:ext cx="2581635" cy="68589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A830F53-FED1-33DA-0154-BB63D669E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482" y="2432910"/>
            <a:ext cx="1190787" cy="87143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5E437FE-0D96-13BE-5B66-F9647BBE4CA7}"/>
              </a:ext>
            </a:extLst>
          </p:cNvPr>
          <p:cNvSpPr txBox="1"/>
          <p:nvPr/>
        </p:nvSpPr>
        <p:spPr>
          <a:xfrm>
            <a:off x="273490" y="2578212"/>
            <a:ext cx="418351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>
              <a:buFontTx/>
              <a:buChar char="-"/>
            </a:pPr>
            <a:r>
              <a:rPr lang="fr-FR" sz="1400" dirty="0" err="1">
                <a:latin typeface="Futura Std Book"/>
              </a:rPr>
              <a:t>Rigid</a:t>
            </a:r>
            <a:r>
              <a:rPr lang="fr-FR" sz="1400" dirty="0">
                <a:latin typeface="Futura Std Book"/>
              </a:rPr>
              <a:t> MRI-CT/US Fusion</a:t>
            </a:r>
          </a:p>
          <a:p>
            <a:pPr marL="171450" lvl="2"/>
            <a:r>
              <a:rPr lang="fr-FR" sz="1400" dirty="0">
                <a:solidFill>
                  <a:schemeClr val="tx2"/>
                </a:solidFill>
                <a:latin typeface="Futura Std Book"/>
              </a:rPr>
              <a:t>	</a:t>
            </a:r>
          </a:p>
          <a:p>
            <a:pPr marL="0" lvl="1" indent="-285750">
              <a:buFontTx/>
              <a:buChar char="-"/>
            </a:pPr>
            <a:r>
              <a:rPr lang="fr-FR" sz="1400" dirty="0">
                <a:latin typeface="Futura Std Book"/>
              </a:rPr>
              <a:t>2D US probes </a:t>
            </a:r>
          </a:p>
          <a:p>
            <a:pPr marL="0" lvl="1" indent="-285750">
              <a:buFontTx/>
              <a:buChar char="-"/>
            </a:pPr>
            <a:endParaRPr lang="fr-FR" sz="1400" dirty="0">
              <a:solidFill>
                <a:schemeClr val="tx2"/>
              </a:solidFill>
              <a:latin typeface="Futura Std Book"/>
            </a:endParaRPr>
          </a:p>
          <a:p>
            <a:pPr marL="0" lvl="1" indent="-285750">
              <a:buFontTx/>
              <a:buChar char="-"/>
            </a:pPr>
            <a:r>
              <a:rPr lang="fr-FR" sz="1400" dirty="0">
                <a:latin typeface="Futura Std Book"/>
              </a:rPr>
              <a:t>Probe &amp; </a:t>
            </a:r>
            <a:r>
              <a:rPr lang="fr-FR" sz="1400" dirty="0" err="1">
                <a:latin typeface="Futura Std Book"/>
              </a:rPr>
              <a:t>needle</a:t>
            </a:r>
            <a:r>
              <a:rPr lang="fr-FR" sz="1400" dirty="0">
                <a:latin typeface="Futura Std Book"/>
              </a:rPr>
              <a:t> tip </a:t>
            </a:r>
            <a:r>
              <a:rPr lang="fr-FR" sz="1400" dirty="0" err="1">
                <a:latin typeface="Futura Std Book"/>
              </a:rPr>
              <a:t>tracking</a:t>
            </a:r>
            <a:r>
              <a:rPr lang="fr-FR" sz="1400" dirty="0">
                <a:latin typeface="Futura Std Book"/>
              </a:rPr>
              <a:t>: </a:t>
            </a:r>
          </a:p>
          <a:p>
            <a:pPr marL="0" lvl="1"/>
            <a:endParaRPr lang="fr-FR" sz="1400" dirty="0">
              <a:latin typeface="Futura Std Book"/>
            </a:endParaRPr>
          </a:p>
          <a:p>
            <a:pPr marL="0" lvl="1"/>
            <a:r>
              <a:rPr lang="fr-FR" sz="1400" dirty="0">
                <a:solidFill>
                  <a:schemeClr val="tx2"/>
                </a:solidFill>
                <a:latin typeface="Futura Std Book"/>
              </a:rPr>
              <a:t>Questionnable </a:t>
            </a:r>
            <a:r>
              <a:rPr lang="fr-FR" sz="1400" dirty="0" err="1">
                <a:solidFill>
                  <a:schemeClr val="tx2"/>
                </a:solidFill>
                <a:latin typeface="Futura Std Book"/>
              </a:rPr>
              <a:t>accuracy</a:t>
            </a:r>
            <a:r>
              <a:rPr lang="fr-FR" sz="1400" dirty="0">
                <a:solidFill>
                  <a:schemeClr val="tx2"/>
                </a:solidFill>
                <a:latin typeface="Futura Std Book"/>
              </a:rPr>
              <a:t> ? </a:t>
            </a:r>
          </a:p>
          <a:p>
            <a:pPr marL="0" lvl="1"/>
            <a:r>
              <a:rPr lang="fr-FR" sz="1400" dirty="0">
                <a:solidFill>
                  <a:schemeClr val="tx2"/>
                </a:solidFill>
                <a:latin typeface="Futura Std Book"/>
              </a:rPr>
              <a:t>No compensation for </a:t>
            </a:r>
            <a:r>
              <a:rPr lang="fr-FR" sz="1400" dirty="0" err="1">
                <a:solidFill>
                  <a:schemeClr val="tx2"/>
                </a:solidFill>
                <a:latin typeface="Futura Std Book"/>
              </a:rPr>
              <a:t>organ</a:t>
            </a:r>
            <a:r>
              <a:rPr lang="fr-FR" sz="1400" dirty="0">
                <a:solidFill>
                  <a:schemeClr val="tx2"/>
                </a:solidFill>
                <a:latin typeface="Futura Std Book"/>
              </a:rPr>
              <a:t> déformations or patient </a:t>
            </a:r>
            <a:r>
              <a:rPr lang="fr-FR" sz="1400" dirty="0" err="1">
                <a:solidFill>
                  <a:schemeClr val="tx2"/>
                </a:solidFill>
                <a:latin typeface="Futura Std Book"/>
              </a:rPr>
              <a:t>movements</a:t>
            </a:r>
            <a:r>
              <a:rPr lang="fr-FR" sz="1400" dirty="0">
                <a:solidFill>
                  <a:schemeClr val="tx2"/>
                </a:solidFill>
                <a:latin typeface="Futura Std Book"/>
              </a:rPr>
              <a:t> </a:t>
            </a:r>
          </a:p>
          <a:p>
            <a:pPr marL="0" lvl="1" indent="-285750">
              <a:buFontTx/>
              <a:buChar char="-"/>
            </a:pPr>
            <a:endParaRPr lang="fr-FR" sz="1400" dirty="0">
              <a:solidFill>
                <a:schemeClr val="tx2"/>
              </a:solidFill>
              <a:latin typeface="Futura Std Book"/>
            </a:endParaRPr>
          </a:p>
          <a:p>
            <a:pPr marL="0" lvl="1" indent="-285750">
              <a:buFontTx/>
              <a:buChar char="-"/>
            </a:pPr>
            <a:r>
              <a:rPr lang="fr-FR" sz="1400" dirty="0">
                <a:latin typeface="Futura Std Book"/>
              </a:rPr>
              <a:t>2 EM trackers </a:t>
            </a:r>
            <a:r>
              <a:rPr lang="fr-FR" sz="1400" dirty="0" err="1">
                <a:latin typeface="Futura Std Book"/>
              </a:rPr>
              <a:t>required</a:t>
            </a:r>
            <a:r>
              <a:rPr lang="fr-FR" sz="1400" dirty="0">
                <a:solidFill>
                  <a:schemeClr val="tx2"/>
                </a:solidFill>
                <a:latin typeface="Futura Std Book"/>
              </a:rPr>
              <a:t>, </a:t>
            </a:r>
            <a:r>
              <a:rPr lang="en-US" sz="1400" dirty="0">
                <a:solidFill>
                  <a:schemeClr val="tx2"/>
                </a:solidFill>
                <a:latin typeface="Futura Std Book"/>
              </a:rPr>
              <a:t>one for probe, one for needle. Both are disposable. About 200 euros end user price per case </a:t>
            </a:r>
          </a:p>
          <a:p>
            <a:pPr marL="0" lvl="1" indent="-285750">
              <a:buFontTx/>
              <a:buChar char="-"/>
            </a:pPr>
            <a:endParaRPr lang="en-US" sz="1400" dirty="0">
              <a:solidFill>
                <a:schemeClr val="tx2"/>
              </a:solidFill>
              <a:latin typeface="Futura Std Book"/>
            </a:endParaRPr>
          </a:p>
          <a:p>
            <a:pPr marL="0" lvl="1" indent="-285750">
              <a:buFontTx/>
              <a:buChar char="-"/>
            </a:pPr>
            <a:r>
              <a:rPr lang="en-US" sz="1400" dirty="0">
                <a:latin typeface="Futura Std Book"/>
              </a:rPr>
              <a:t>3D prostate mapping </a:t>
            </a:r>
            <a:endParaRPr lang="fr-FR" sz="1400" dirty="0">
              <a:latin typeface="Futura Std Book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B011490-7D77-914F-31B0-0549A6A3B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414" y="3597355"/>
            <a:ext cx="1620922" cy="138078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CFA8701-9B75-09CE-9D4C-90F5DB0DBF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600" y="5156623"/>
            <a:ext cx="1526661" cy="1453964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172BD582-E1B8-5603-F6F2-B6A108A1CEB6}"/>
              </a:ext>
            </a:extLst>
          </p:cNvPr>
          <p:cNvGrpSpPr/>
          <p:nvPr/>
        </p:nvGrpSpPr>
        <p:grpSpPr>
          <a:xfrm>
            <a:off x="8525467" y="908192"/>
            <a:ext cx="775327" cy="758866"/>
            <a:chOff x="10409786" y="699025"/>
            <a:chExt cx="737628" cy="737628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45E3D7BD-EBD5-45F0-BD9E-90352B4F73D9}"/>
                </a:ext>
              </a:extLst>
            </p:cNvPr>
            <p:cNvSpPr/>
            <p:nvPr/>
          </p:nvSpPr>
          <p:spPr>
            <a:xfrm>
              <a:off x="10409786" y="699025"/>
              <a:ext cx="737628" cy="737628"/>
            </a:xfrm>
            <a:prstGeom prst="ellipse">
              <a:avLst/>
            </a:prstGeom>
            <a:solidFill>
              <a:srgbClr val="FEFFFF"/>
            </a:solidFill>
            <a:ln w="19050" cap="flat" cmpd="sng" algn="ctr">
              <a:solidFill>
                <a:srgbClr val="103546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3C9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A2852AFC-7BAA-5C59-6CB9-F4A5C5ECC5C7}"/>
                </a:ext>
              </a:extLst>
            </p:cNvPr>
            <p:cNvGrpSpPr/>
            <p:nvPr/>
          </p:nvGrpSpPr>
          <p:grpSpPr>
            <a:xfrm>
              <a:off x="10540929" y="862209"/>
              <a:ext cx="428128" cy="411256"/>
              <a:chOff x="7641874" y="366751"/>
              <a:chExt cx="788314" cy="757247"/>
            </a:xfrm>
          </p:grpSpPr>
          <p:grpSp>
            <p:nvGrpSpPr>
              <p:cNvPr id="14" name="Graphic 5">
                <a:extLst>
                  <a:ext uri="{FF2B5EF4-FFF2-40B4-BE49-F238E27FC236}">
                    <a16:creationId xmlns:a16="http://schemas.microsoft.com/office/drawing/2014/main" id="{1397BA4E-41B3-AC3D-7649-22E02850D06D}"/>
                  </a:ext>
                </a:extLst>
              </p:cNvPr>
              <p:cNvGrpSpPr/>
              <p:nvPr/>
            </p:nvGrpSpPr>
            <p:grpSpPr>
              <a:xfrm>
                <a:off x="7641874" y="449916"/>
                <a:ext cx="788314" cy="521825"/>
                <a:chOff x="320551" y="6449319"/>
                <a:chExt cx="136998" cy="90686"/>
              </a:xfrm>
              <a:solidFill>
                <a:srgbClr val="233541"/>
              </a:solidFill>
            </p:grpSpPr>
            <p:sp>
              <p:nvSpPr>
                <p:cNvPr id="17" name="Freeform: Shape 38">
                  <a:extLst>
                    <a:ext uri="{FF2B5EF4-FFF2-40B4-BE49-F238E27FC236}">
                      <a16:creationId xmlns:a16="http://schemas.microsoft.com/office/drawing/2014/main" id="{513B3F84-9416-C89C-7164-20ACD9E5F196}"/>
                    </a:ext>
                  </a:extLst>
                </p:cNvPr>
                <p:cNvSpPr/>
                <p:nvPr/>
              </p:nvSpPr>
              <p:spPr>
                <a:xfrm>
                  <a:off x="320551" y="6449319"/>
                  <a:ext cx="102257" cy="90686"/>
                </a:xfrm>
                <a:custGeom>
                  <a:avLst/>
                  <a:gdLst>
                    <a:gd name="connsiteX0" fmla="*/ 79760 w 102257"/>
                    <a:gd name="connsiteY0" fmla="*/ 69588 h 90686"/>
                    <a:gd name="connsiteX1" fmla="*/ 57963 w 102257"/>
                    <a:gd name="connsiteY1" fmla="*/ 81828 h 90686"/>
                    <a:gd name="connsiteX2" fmla="*/ 49337 w 102257"/>
                    <a:gd name="connsiteY2" fmla="*/ 80545 h 90686"/>
                    <a:gd name="connsiteX3" fmla="*/ 9006 w 102257"/>
                    <a:gd name="connsiteY3" fmla="*/ 40797 h 90686"/>
                    <a:gd name="connsiteX4" fmla="*/ 8074 w 102257"/>
                    <a:gd name="connsiteY4" fmla="*/ 38816 h 90686"/>
                    <a:gd name="connsiteX5" fmla="*/ 9589 w 102257"/>
                    <a:gd name="connsiteY5" fmla="*/ 37184 h 90686"/>
                    <a:gd name="connsiteX6" fmla="*/ 71368 w 102257"/>
                    <a:gd name="connsiteY6" fmla="*/ 8859 h 90686"/>
                    <a:gd name="connsiteX7" fmla="*/ 75681 w 102257"/>
                    <a:gd name="connsiteY7" fmla="*/ 8043 h 90686"/>
                    <a:gd name="connsiteX8" fmla="*/ 82092 w 102257"/>
                    <a:gd name="connsiteY8" fmla="*/ 9675 h 90686"/>
                    <a:gd name="connsiteX9" fmla="*/ 96429 w 102257"/>
                    <a:gd name="connsiteY9" fmla="*/ 19233 h 90686"/>
                    <a:gd name="connsiteX10" fmla="*/ 102257 w 102257"/>
                    <a:gd name="connsiteY10" fmla="*/ 13521 h 90686"/>
                    <a:gd name="connsiteX11" fmla="*/ 86521 w 102257"/>
                    <a:gd name="connsiteY11" fmla="*/ 3031 h 90686"/>
                    <a:gd name="connsiteX12" fmla="*/ 75681 w 102257"/>
                    <a:gd name="connsiteY12" fmla="*/ 0 h 90686"/>
                    <a:gd name="connsiteX13" fmla="*/ 68104 w 102257"/>
                    <a:gd name="connsiteY13" fmla="*/ 1515 h 90686"/>
                    <a:gd name="connsiteX14" fmla="*/ 6325 w 102257"/>
                    <a:gd name="connsiteY14" fmla="*/ 29957 h 90686"/>
                    <a:gd name="connsiteX15" fmla="*/ 147 w 102257"/>
                    <a:gd name="connsiteY15" fmla="*/ 37417 h 90686"/>
                    <a:gd name="connsiteX16" fmla="*/ 3295 w 102257"/>
                    <a:gd name="connsiteY16" fmla="*/ 46509 h 90686"/>
                    <a:gd name="connsiteX17" fmla="*/ 43626 w 102257"/>
                    <a:gd name="connsiteY17" fmla="*/ 86374 h 90686"/>
                    <a:gd name="connsiteX18" fmla="*/ 54583 w 102257"/>
                    <a:gd name="connsiteY18" fmla="*/ 90686 h 90686"/>
                    <a:gd name="connsiteX19" fmla="*/ 61810 w 102257"/>
                    <a:gd name="connsiteY19" fmla="*/ 88821 h 90686"/>
                    <a:gd name="connsiteX20" fmla="*/ 85938 w 102257"/>
                    <a:gd name="connsiteY20" fmla="*/ 75300 h 90686"/>
                    <a:gd name="connsiteX21" fmla="*/ 79760 w 102257"/>
                    <a:gd name="connsiteY21" fmla="*/ 69588 h 90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2257" h="90686">
                      <a:moveTo>
                        <a:pt x="79760" y="69588"/>
                      </a:moveTo>
                      <a:lnTo>
                        <a:pt x="57963" y="81828"/>
                      </a:lnTo>
                      <a:cubicBezTo>
                        <a:pt x="55515" y="83110"/>
                        <a:pt x="51319" y="82527"/>
                        <a:pt x="49337" y="80545"/>
                      </a:cubicBezTo>
                      <a:lnTo>
                        <a:pt x="9006" y="40797"/>
                      </a:lnTo>
                      <a:cubicBezTo>
                        <a:pt x="8540" y="40331"/>
                        <a:pt x="7957" y="39515"/>
                        <a:pt x="8074" y="38816"/>
                      </a:cubicBezTo>
                      <a:cubicBezTo>
                        <a:pt x="8190" y="38000"/>
                        <a:pt x="9123" y="37417"/>
                        <a:pt x="9589" y="37184"/>
                      </a:cubicBezTo>
                      <a:lnTo>
                        <a:pt x="71368" y="8859"/>
                      </a:lnTo>
                      <a:cubicBezTo>
                        <a:pt x="72533" y="8393"/>
                        <a:pt x="74049" y="8043"/>
                        <a:pt x="75681" y="8043"/>
                      </a:cubicBezTo>
                      <a:cubicBezTo>
                        <a:pt x="78128" y="8043"/>
                        <a:pt x="80460" y="8626"/>
                        <a:pt x="82092" y="9675"/>
                      </a:cubicBezTo>
                      <a:lnTo>
                        <a:pt x="96429" y="19233"/>
                      </a:lnTo>
                      <a:cubicBezTo>
                        <a:pt x="98644" y="17485"/>
                        <a:pt x="100625" y="15503"/>
                        <a:pt x="102257" y="13521"/>
                      </a:cubicBezTo>
                      <a:lnTo>
                        <a:pt x="86521" y="3031"/>
                      </a:lnTo>
                      <a:cubicBezTo>
                        <a:pt x="83607" y="1049"/>
                        <a:pt x="79760" y="0"/>
                        <a:pt x="75681" y="0"/>
                      </a:cubicBezTo>
                      <a:cubicBezTo>
                        <a:pt x="72883" y="0"/>
                        <a:pt x="70202" y="583"/>
                        <a:pt x="68104" y="1515"/>
                      </a:cubicBezTo>
                      <a:lnTo>
                        <a:pt x="6325" y="29957"/>
                      </a:lnTo>
                      <a:cubicBezTo>
                        <a:pt x="2945" y="31472"/>
                        <a:pt x="730" y="34153"/>
                        <a:pt x="147" y="37417"/>
                      </a:cubicBezTo>
                      <a:cubicBezTo>
                        <a:pt x="-435" y="40681"/>
                        <a:pt x="730" y="43944"/>
                        <a:pt x="3295" y="46509"/>
                      </a:cubicBezTo>
                      <a:lnTo>
                        <a:pt x="43626" y="86374"/>
                      </a:lnTo>
                      <a:cubicBezTo>
                        <a:pt x="46307" y="89055"/>
                        <a:pt x="50386" y="90686"/>
                        <a:pt x="54583" y="90686"/>
                      </a:cubicBezTo>
                      <a:cubicBezTo>
                        <a:pt x="57264" y="90686"/>
                        <a:pt x="59711" y="90104"/>
                        <a:pt x="61810" y="88821"/>
                      </a:cubicBezTo>
                      <a:lnTo>
                        <a:pt x="85938" y="75300"/>
                      </a:lnTo>
                      <a:cubicBezTo>
                        <a:pt x="84073" y="73435"/>
                        <a:pt x="81975" y="71453"/>
                        <a:pt x="79760" y="69588"/>
                      </a:cubicBezTo>
                      <a:close/>
                    </a:path>
                  </a:pathLst>
                </a:custGeom>
                <a:solidFill>
                  <a:srgbClr val="233541"/>
                </a:solidFill>
                <a:ln w="1162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3C94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: Shape 39">
                  <a:extLst>
                    <a:ext uri="{FF2B5EF4-FFF2-40B4-BE49-F238E27FC236}">
                      <a16:creationId xmlns:a16="http://schemas.microsoft.com/office/drawing/2014/main" id="{D900C6BB-8C68-A325-FC3E-F3544BC0427F}"/>
                    </a:ext>
                  </a:extLst>
                </p:cNvPr>
                <p:cNvSpPr/>
                <p:nvPr/>
              </p:nvSpPr>
              <p:spPr>
                <a:xfrm>
                  <a:off x="431434" y="6478693"/>
                  <a:ext cx="26115" cy="27625"/>
                </a:xfrm>
                <a:custGeom>
                  <a:avLst/>
                  <a:gdLst>
                    <a:gd name="connsiteX0" fmla="*/ 16902 w 26115"/>
                    <a:gd name="connsiteY0" fmla="*/ 10724 h 27625"/>
                    <a:gd name="connsiteX1" fmla="*/ 18067 w 26115"/>
                    <a:gd name="connsiteY1" fmla="*/ 12123 h 27625"/>
                    <a:gd name="connsiteX2" fmla="*/ 16785 w 26115"/>
                    <a:gd name="connsiteY2" fmla="*/ 13405 h 27625"/>
                    <a:gd name="connsiteX3" fmla="*/ 0 w 26115"/>
                    <a:gd name="connsiteY3" fmla="*/ 22846 h 27625"/>
                    <a:gd name="connsiteX4" fmla="*/ 7926 w 26115"/>
                    <a:gd name="connsiteY4" fmla="*/ 27626 h 27625"/>
                    <a:gd name="connsiteX5" fmla="*/ 20748 w 26115"/>
                    <a:gd name="connsiteY5" fmla="*/ 20515 h 27625"/>
                    <a:gd name="connsiteX6" fmla="*/ 26110 w 26115"/>
                    <a:gd name="connsiteY6" fmla="*/ 12589 h 27625"/>
                    <a:gd name="connsiteX7" fmla="*/ 21331 w 26115"/>
                    <a:gd name="connsiteY7" fmla="*/ 4196 h 27625"/>
                    <a:gd name="connsiteX8" fmla="*/ 15153 w 26115"/>
                    <a:gd name="connsiteY8" fmla="*/ 0 h 27625"/>
                    <a:gd name="connsiteX9" fmla="*/ 7344 w 26115"/>
                    <a:gd name="connsiteY9" fmla="*/ 4429 h 27625"/>
                    <a:gd name="connsiteX10" fmla="*/ 16902 w 26115"/>
                    <a:gd name="connsiteY10" fmla="*/ 10724 h 2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115" h="27625">
                      <a:moveTo>
                        <a:pt x="16902" y="10724"/>
                      </a:moveTo>
                      <a:cubicBezTo>
                        <a:pt x="17718" y="11307"/>
                        <a:pt x="18067" y="11773"/>
                        <a:pt x="18067" y="12123"/>
                      </a:cubicBezTo>
                      <a:cubicBezTo>
                        <a:pt x="18067" y="12472"/>
                        <a:pt x="17601" y="12939"/>
                        <a:pt x="16785" y="13405"/>
                      </a:cubicBezTo>
                      <a:lnTo>
                        <a:pt x="0" y="22846"/>
                      </a:lnTo>
                      <a:cubicBezTo>
                        <a:pt x="2798" y="24245"/>
                        <a:pt x="5478" y="25877"/>
                        <a:pt x="7926" y="27626"/>
                      </a:cubicBezTo>
                      <a:lnTo>
                        <a:pt x="20748" y="20515"/>
                      </a:lnTo>
                      <a:cubicBezTo>
                        <a:pt x="24012" y="18650"/>
                        <a:pt x="25994" y="15736"/>
                        <a:pt x="26110" y="12589"/>
                      </a:cubicBezTo>
                      <a:cubicBezTo>
                        <a:pt x="26227" y="9325"/>
                        <a:pt x="24478" y="6294"/>
                        <a:pt x="21331" y="4196"/>
                      </a:cubicBezTo>
                      <a:lnTo>
                        <a:pt x="15153" y="0"/>
                      </a:lnTo>
                      <a:cubicBezTo>
                        <a:pt x="12705" y="1865"/>
                        <a:pt x="10024" y="3264"/>
                        <a:pt x="7344" y="4429"/>
                      </a:cubicBezTo>
                      <a:lnTo>
                        <a:pt x="16902" y="10724"/>
                      </a:lnTo>
                      <a:close/>
                    </a:path>
                  </a:pathLst>
                </a:custGeom>
                <a:solidFill>
                  <a:srgbClr val="233541"/>
                </a:solidFill>
                <a:ln w="1162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3C94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" name="Freeform: Shape 40">
                <a:extLst>
                  <a:ext uri="{FF2B5EF4-FFF2-40B4-BE49-F238E27FC236}">
                    <a16:creationId xmlns:a16="http://schemas.microsoft.com/office/drawing/2014/main" id="{BCCF76BD-6A89-511B-431C-7EA46F74AE29}"/>
                  </a:ext>
                </a:extLst>
              </p:cNvPr>
              <p:cNvSpPr/>
              <p:nvPr/>
            </p:nvSpPr>
            <p:spPr>
              <a:xfrm>
                <a:off x="8132356" y="366751"/>
                <a:ext cx="295553" cy="267478"/>
              </a:xfrm>
              <a:custGeom>
                <a:avLst/>
                <a:gdLst>
                  <a:gd name="connsiteX0" fmla="*/ 0 w 51363"/>
                  <a:gd name="connsiteY0" fmla="*/ 46392 h 46484"/>
                  <a:gd name="connsiteX1" fmla="*/ 51288 w 51363"/>
                  <a:gd name="connsiteY1" fmla="*/ 0 h 46484"/>
                  <a:gd name="connsiteX2" fmla="*/ 33687 w 51363"/>
                  <a:gd name="connsiteY2" fmla="*/ 233 h 46484"/>
                  <a:gd name="connsiteX3" fmla="*/ 0 w 51363"/>
                  <a:gd name="connsiteY3" fmla="*/ 46392 h 4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363" h="46484">
                    <a:moveTo>
                      <a:pt x="0" y="46392"/>
                    </a:moveTo>
                    <a:cubicBezTo>
                      <a:pt x="15503" y="46509"/>
                      <a:pt x="53270" y="50006"/>
                      <a:pt x="51288" y="0"/>
                    </a:cubicBezTo>
                    <a:lnTo>
                      <a:pt x="33687" y="233"/>
                    </a:lnTo>
                    <a:cubicBezTo>
                      <a:pt x="33803" y="-233"/>
                      <a:pt x="34503" y="35552"/>
                      <a:pt x="0" y="46392"/>
                    </a:cubicBezTo>
                    <a:close/>
                  </a:path>
                </a:pathLst>
              </a:custGeom>
              <a:solidFill>
                <a:srgbClr val="FAC649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rgbClr val="F3C9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41">
                <a:extLst>
                  <a:ext uri="{FF2B5EF4-FFF2-40B4-BE49-F238E27FC236}">
                    <a16:creationId xmlns:a16="http://schemas.microsoft.com/office/drawing/2014/main" id="{9E5556EB-695D-D6AF-C919-A568F0023E35}"/>
                  </a:ext>
                </a:extLst>
              </p:cNvPr>
              <p:cNvSpPr/>
              <p:nvPr/>
            </p:nvSpPr>
            <p:spPr>
              <a:xfrm>
                <a:off x="7990832" y="745297"/>
                <a:ext cx="428751" cy="378701"/>
              </a:xfrm>
              <a:custGeom>
                <a:avLst/>
                <a:gdLst>
                  <a:gd name="connsiteX0" fmla="*/ 0 w 74511"/>
                  <a:gd name="connsiteY0" fmla="*/ 1004 h 65813"/>
                  <a:gd name="connsiteX1" fmla="*/ 74368 w 74511"/>
                  <a:gd name="connsiteY1" fmla="*/ 65813 h 65813"/>
                  <a:gd name="connsiteX2" fmla="*/ 46859 w 74511"/>
                  <a:gd name="connsiteY2" fmla="*/ 65464 h 65813"/>
                  <a:gd name="connsiteX3" fmla="*/ 0 w 74511"/>
                  <a:gd name="connsiteY3" fmla="*/ 1004 h 6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511" h="65813">
                    <a:moveTo>
                      <a:pt x="0" y="1004"/>
                    </a:moveTo>
                    <a:cubicBezTo>
                      <a:pt x="8393" y="305"/>
                      <a:pt x="78098" y="-11235"/>
                      <a:pt x="74368" y="65813"/>
                    </a:cubicBezTo>
                    <a:lnTo>
                      <a:pt x="46859" y="65464"/>
                    </a:lnTo>
                    <a:cubicBezTo>
                      <a:pt x="46742" y="65464"/>
                      <a:pt x="51405" y="20004"/>
                      <a:pt x="0" y="1004"/>
                    </a:cubicBezTo>
                    <a:close/>
                  </a:path>
                </a:pathLst>
              </a:custGeom>
              <a:solidFill>
                <a:srgbClr val="FAC649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rgbClr val="F3C9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" name="Titre 33">
            <a:extLst>
              <a:ext uri="{FF2B5EF4-FFF2-40B4-BE49-F238E27FC236}">
                <a16:creationId xmlns:a16="http://schemas.microsoft.com/office/drawing/2014/main" id="{AB3A8123-CF98-71A3-9FF0-642006ED994D}"/>
              </a:ext>
            </a:extLst>
          </p:cNvPr>
          <p:cNvSpPr txBox="1">
            <a:spLocks/>
          </p:cNvSpPr>
          <p:nvPr/>
        </p:nvSpPr>
        <p:spPr>
          <a:xfrm>
            <a:off x="6626385" y="1842930"/>
            <a:ext cx="5655037" cy="842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Co Headline" panose="020B0603060202020204" pitchFamily="34" charset="0"/>
                <a:ea typeface="+mj-ea"/>
                <a:cs typeface="Co Headline" panose="020B0603060202020204" pitchFamily="34" charset="0"/>
              </a:defRPr>
            </a:lvl1pPr>
          </a:lstStyle>
          <a:p>
            <a:r>
              <a:rPr lang="en-US" sz="2400" dirty="0"/>
              <a:t>Elastic fusion, 3D probes &amp; Organ-Based Tracking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1D0AA35-19D1-D57C-A127-422D0D46E0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8686" y="4033301"/>
            <a:ext cx="1654181" cy="126952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CC2750C-009E-1AF2-6EB1-8479D4EAF5F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7411" y="2558437"/>
            <a:ext cx="1061785" cy="75935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57FBF504-A89B-1F87-4B11-EFA3CDD740E3}"/>
              </a:ext>
            </a:extLst>
          </p:cNvPr>
          <p:cNvSpPr txBox="1"/>
          <p:nvPr/>
        </p:nvSpPr>
        <p:spPr>
          <a:xfrm>
            <a:off x="6792210" y="2900062"/>
            <a:ext cx="33264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latin typeface="Futura Std Book" panose="020B0502020204020303"/>
              </a:rPr>
              <a:t>Elastic</a:t>
            </a:r>
            <a:r>
              <a:rPr lang="fr-FR" sz="1400" dirty="0">
                <a:latin typeface="Futura Std Book" panose="020B0502020204020303"/>
              </a:rPr>
              <a:t> MRI-CT-PET/ Us Fusion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Futura Std Book" panose="020B050202020402030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Futura Std Book" panose="020B0502020204020303"/>
              </a:rPr>
              <a:t>3D US probes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Futura Std Book" panose="020B050202020402030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Futura Std Book" panose="020B0502020204020303"/>
              </a:rPr>
              <a:t>Koelis </a:t>
            </a:r>
            <a:r>
              <a:rPr lang="fr-FR" sz="1400" dirty="0" err="1">
                <a:latin typeface="Futura Std Book" panose="020B0502020204020303"/>
              </a:rPr>
              <a:t>Organ-Based-Tracking</a:t>
            </a:r>
            <a:endParaRPr lang="fr-FR" sz="1400" dirty="0">
              <a:latin typeface="Futura Std Book" panose="020B0502020204020303"/>
            </a:endParaRPr>
          </a:p>
          <a:p>
            <a:r>
              <a:rPr lang="fr-FR" sz="1400" dirty="0">
                <a:solidFill>
                  <a:schemeClr val="tx2"/>
                </a:solidFill>
                <a:latin typeface="Futura Std Book" panose="020B0502020204020303"/>
              </a:rPr>
              <a:t>Prostate </a:t>
            </a:r>
            <a:r>
              <a:rPr lang="fr-FR" sz="1400" dirty="0" err="1">
                <a:solidFill>
                  <a:schemeClr val="tx2"/>
                </a:solidFill>
                <a:latin typeface="Futura Std Book" panose="020B0502020204020303"/>
              </a:rPr>
              <a:t>tracking</a:t>
            </a:r>
            <a:r>
              <a:rPr lang="fr-FR" sz="1400" dirty="0">
                <a:solidFill>
                  <a:schemeClr val="tx2"/>
                </a:solidFill>
                <a:latin typeface="Futura Std Book" panose="020B0502020204020303"/>
              </a:rPr>
              <a:t> with </a:t>
            </a:r>
            <a:r>
              <a:rPr lang="fr-FR" sz="1400" dirty="0" err="1">
                <a:solidFill>
                  <a:schemeClr val="tx2"/>
                </a:solidFill>
                <a:latin typeface="Futura Std Book" panose="020B0502020204020303"/>
              </a:rPr>
              <a:t>proven</a:t>
            </a:r>
            <a:r>
              <a:rPr lang="fr-FR" sz="1400" dirty="0">
                <a:solidFill>
                  <a:schemeClr val="tx2"/>
                </a:solidFill>
                <a:latin typeface="Futura Std Book" panose="020B0502020204020303"/>
              </a:rPr>
              <a:t> </a:t>
            </a:r>
            <a:r>
              <a:rPr lang="fr-FR" sz="1400" dirty="0" err="1">
                <a:solidFill>
                  <a:schemeClr val="tx2"/>
                </a:solidFill>
                <a:latin typeface="Futura Std Book" panose="020B0502020204020303"/>
              </a:rPr>
              <a:t>accuracy</a:t>
            </a:r>
            <a:r>
              <a:rPr lang="fr-FR" sz="1400" dirty="0">
                <a:solidFill>
                  <a:schemeClr val="tx2"/>
                </a:solidFill>
                <a:latin typeface="Futura Std Book" panose="020B0502020204020303"/>
              </a:rPr>
              <a:t> 2,5 mm (</a:t>
            </a:r>
            <a:r>
              <a:rPr lang="fr-FR" sz="1400" dirty="0" err="1">
                <a:solidFill>
                  <a:schemeClr val="tx2"/>
                </a:solidFill>
                <a:latin typeface="Futura Std Book" panose="020B0502020204020303"/>
              </a:rPr>
              <a:t>Cornud</a:t>
            </a:r>
            <a:r>
              <a:rPr lang="fr-FR" sz="1400" dirty="0">
                <a:solidFill>
                  <a:schemeClr val="tx2"/>
                </a:solidFill>
                <a:latin typeface="Futura Std Book" panose="020B0502020204020303"/>
              </a:rPr>
              <a:t> et al. </a:t>
            </a:r>
            <a:r>
              <a:rPr lang="fr-FR" sz="1400" dirty="0" err="1">
                <a:solidFill>
                  <a:schemeClr val="tx2"/>
                </a:solidFill>
                <a:latin typeface="Futura Std Book" panose="020B0502020204020303"/>
              </a:rPr>
              <a:t>Study</a:t>
            </a:r>
            <a:r>
              <a:rPr lang="fr-FR" sz="1400" dirty="0">
                <a:solidFill>
                  <a:schemeClr val="tx2"/>
                </a:solidFill>
                <a:latin typeface="Futura Std Book" panose="020B0502020204020303"/>
              </a:rPr>
              <a:t> 2018 </a:t>
            </a:r>
            <a:r>
              <a:rPr lang="fr-FR" sz="1400" dirty="0" err="1">
                <a:solidFill>
                  <a:schemeClr val="tx2"/>
                </a:solidFill>
                <a:latin typeface="Futura Std Book" panose="020B0502020204020303"/>
              </a:rPr>
              <a:t>Urology</a:t>
            </a:r>
            <a:r>
              <a:rPr lang="fr-FR" sz="1400" dirty="0">
                <a:solidFill>
                  <a:schemeClr val="tx2"/>
                </a:solidFill>
                <a:latin typeface="Futura Std Book" panose="020B0502020204020303"/>
              </a:rPr>
              <a:t> Journal)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Futura Std Book" panose="020B050202020402030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Futura Std Book" panose="020B0502020204020303"/>
              </a:rPr>
              <a:t>3D prostate mapping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Futura Std Book" panose="020B05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213943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3">
            <a:extLst>
              <a:ext uri="{FF2B5EF4-FFF2-40B4-BE49-F238E27FC236}">
                <a16:creationId xmlns:a16="http://schemas.microsoft.com/office/drawing/2014/main" id="{5ED4C4B7-E0A9-57B6-C7BA-81816326A42D}"/>
              </a:ext>
            </a:extLst>
          </p:cNvPr>
          <p:cNvSpPr txBox="1">
            <a:spLocks/>
          </p:cNvSpPr>
          <p:nvPr/>
        </p:nvSpPr>
        <p:spPr>
          <a:xfrm>
            <a:off x="414166" y="396817"/>
            <a:ext cx="10467851" cy="842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Co Headline" panose="020B0603060202020204" pitchFamily="34" charset="0"/>
                <a:ea typeface="+mj-ea"/>
                <a:cs typeface="Co Headline" panose="020B0603060202020204" pitchFamily="34" charset="0"/>
              </a:defRPr>
            </a:lvl1pPr>
          </a:lstStyle>
          <a:p>
            <a:r>
              <a:rPr lang="en-US" sz="3100" dirty="0">
                <a:solidFill>
                  <a:schemeClr val="bg2"/>
                </a:solidFill>
              </a:rPr>
              <a:t>Intelligence Artificial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0AC8298-E878-10B4-2BC6-BCCCB48A13F0}"/>
              </a:ext>
            </a:extLst>
          </p:cNvPr>
          <p:cNvSpPr txBox="1"/>
          <p:nvPr/>
        </p:nvSpPr>
        <p:spPr>
          <a:xfrm>
            <a:off x="307881" y="2066959"/>
            <a:ext cx="50822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Futura Std Book" panose="020B0502020204020303"/>
              </a:rPr>
              <a:t>Automatic prostate segmentation </a:t>
            </a:r>
            <a:r>
              <a:rPr lang="en-US" sz="1600" dirty="0">
                <a:solidFill>
                  <a:schemeClr val="tx2"/>
                </a:solidFill>
                <a:latin typeface="Futura Std Book" panose="020B0502020204020303"/>
              </a:rPr>
              <a:t>on </a:t>
            </a:r>
            <a:r>
              <a:rPr lang="en-US" sz="1600" dirty="0">
                <a:latin typeface="Futura Std Book" panose="020B0502020204020303"/>
              </a:rPr>
              <a:t>MRI</a:t>
            </a:r>
            <a:r>
              <a:rPr lang="en-US" sz="1600" dirty="0">
                <a:solidFill>
                  <a:schemeClr val="tx2"/>
                </a:solidFill>
                <a:latin typeface="Futura Std Book" panose="020B0502020204020303"/>
              </a:rPr>
              <a:t> and </a:t>
            </a:r>
            <a:r>
              <a:rPr lang="en-US" sz="1600" dirty="0">
                <a:latin typeface="Futura Std Book" panose="020B0502020204020303"/>
              </a:rPr>
              <a:t>US </a:t>
            </a:r>
            <a:r>
              <a:rPr lang="en-US" sz="1600" dirty="0">
                <a:solidFill>
                  <a:schemeClr val="tx2"/>
                </a:solidFill>
                <a:latin typeface="Futura Std Book" panose="020B0502020204020303"/>
              </a:rPr>
              <a:t>images</a:t>
            </a:r>
          </a:p>
          <a:p>
            <a:endParaRPr lang="en-US" sz="1600" dirty="0">
              <a:solidFill>
                <a:schemeClr val="tx2"/>
              </a:solidFill>
              <a:latin typeface="Futura Std Book" panose="020B050202020402030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Futura Std Book" panose="020B0502020204020303"/>
              </a:rPr>
              <a:t>Automatic target identification </a:t>
            </a:r>
            <a:r>
              <a:rPr lang="en-US" sz="1600" dirty="0">
                <a:solidFill>
                  <a:schemeClr val="tx2"/>
                </a:solidFill>
                <a:latin typeface="Futura Std Book" panose="020B0502020204020303"/>
              </a:rPr>
              <a:t>which is “a bit crude” (Doctor testimonial)</a:t>
            </a:r>
          </a:p>
          <a:p>
            <a:endParaRPr lang="en-US" dirty="0">
              <a:solidFill>
                <a:schemeClr val="tx2"/>
              </a:solidFill>
              <a:latin typeface="Futura Std Book" panose="020B050202020402030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E72F110-790A-5631-27E5-9C544687F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66" y="3745290"/>
            <a:ext cx="4301278" cy="216863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C51A41A-0FDF-EB1F-6C70-2A04AC3DC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27" y="1094467"/>
            <a:ext cx="2581635" cy="685896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9566476-BFBF-0621-2A4A-FB8449223909}"/>
              </a:ext>
            </a:extLst>
          </p:cNvPr>
          <p:cNvCxnSpPr/>
          <p:nvPr/>
        </p:nvCxnSpPr>
        <p:spPr>
          <a:xfrm>
            <a:off x="5420601" y="1893171"/>
            <a:ext cx="0" cy="390880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8" name="Groupe 7">
            <a:extLst>
              <a:ext uri="{FF2B5EF4-FFF2-40B4-BE49-F238E27FC236}">
                <a16:creationId xmlns:a16="http://schemas.microsoft.com/office/drawing/2014/main" id="{5B47C8A5-30E9-60D9-E745-CDBB3A91C903}"/>
              </a:ext>
            </a:extLst>
          </p:cNvPr>
          <p:cNvGrpSpPr/>
          <p:nvPr/>
        </p:nvGrpSpPr>
        <p:grpSpPr>
          <a:xfrm>
            <a:off x="8289546" y="1088477"/>
            <a:ext cx="775327" cy="758866"/>
            <a:chOff x="10409786" y="699025"/>
            <a:chExt cx="737628" cy="737628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7A486258-83D6-09BB-B473-991C9D65BDA1}"/>
                </a:ext>
              </a:extLst>
            </p:cNvPr>
            <p:cNvSpPr/>
            <p:nvPr/>
          </p:nvSpPr>
          <p:spPr>
            <a:xfrm>
              <a:off x="10409786" y="699025"/>
              <a:ext cx="737628" cy="737628"/>
            </a:xfrm>
            <a:prstGeom prst="ellipse">
              <a:avLst/>
            </a:prstGeom>
            <a:solidFill>
              <a:srgbClr val="FEFFFF"/>
            </a:solidFill>
            <a:ln w="19050" cap="flat" cmpd="sng" algn="ctr">
              <a:solidFill>
                <a:srgbClr val="103546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3C9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1F9F8C65-474B-99E9-D7D7-6D807932CE19}"/>
                </a:ext>
              </a:extLst>
            </p:cNvPr>
            <p:cNvGrpSpPr/>
            <p:nvPr/>
          </p:nvGrpSpPr>
          <p:grpSpPr>
            <a:xfrm>
              <a:off x="10540929" y="862209"/>
              <a:ext cx="428128" cy="411256"/>
              <a:chOff x="7641874" y="366751"/>
              <a:chExt cx="788314" cy="757247"/>
            </a:xfrm>
          </p:grpSpPr>
          <p:grpSp>
            <p:nvGrpSpPr>
              <p:cNvPr id="11" name="Graphic 5">
                <a:extLst>
                  <a:ext uri="{FF2B5EF4-FFF2-40B4-BE49-F238E27FC236}">
                    <a16:creationId xmlns:a16="http://schemas.microsoft.com/office/drawing/2014/main" id="{7994DEFB-CA7F-E09D-F2F7-6834440BA65D}"/>
                  </a:ext>
                </a:extLst>
              </p:cNvPr>
              <p:cNvGrpSpPr/>
              <p:nvPr/>
            </p:nvGrpSpPr>
            <p:grpSpPr>
              <a:xfrm>
                <a:off x="7641874" y="449916"/>
                <a:ext cx="788314" cy="521825"/>
                <a:chOff x="320551" y="6449319"/>
                <a:chExt cx="136998" cy="90686"/>
              </a:xfrm>
              <a:solidFill>
                <a:srgbClr val="233541"/>
              </a:solidFill>
            </p:grpSpPr>
            <p:sp>
              <p:nvSpPr>
                <p:cNvPr id="15" name="Freeform: Shape 38">
                  <a:extLst>
                    <a:ext uri="{FF2B5EF4-FFF2-40B4-BE49-F238E27FC236}">
                      <a16:creationId xmlns:a16="http://schemas.microsoft.com/office/drawing/2014/main" id="{A9661AF9-5550-B54B-655A-7078CBD30495}"/>
                    </a:ext>
                  </a:extLst>
                </p:cNvPr>
                <p:cNvSpPr/>
                <p:nvPr/>
              </p:nvSpPr>
              <p:spPr>
                <a:xfrm>
                  <a:off x="320551" y="6449319"/>
                  <a:ext cx="102257" cy="90686"/>
                </a:xfrm>
                <a:custGeom>
                  <a:avLst/>
                  <a:gdLst>
                    <a:gd name="connsiteX0" fmla="*/ 79760 w 102257"/>
                    <a:gd name="connsiteY0" fmla="*/ 69588 h 90686"/>
                    <a:gd name="connsiteX1" fmla="*/ 57963 w 102257"/>
                    <a:gd name="connsiteY1" fmla="*/ 81828 h 90686"/>
                    <a:gd name="connsiteX2" fmla="*/ 49337 w 102257"/>
                    <a:gd name="connsiteY2" fmla="*/ 80545 h 90686"/>
                    <a:gd name="connsiteX3" fmla="*/ 9006 w 102257"/>
                    <a:gd name="connsiteY3" fmla="*/ 40797 h 90686"/>
                    <a:gd name="connsiteX4" fmla="*/ 8074 w 102257"/>
                    <a:gd name="connsiteY4" fmla="*/ 38816 h 90686"/>
                    <a:gd name="connsiteX5" fmla="*/ 9589 w 102257"/>
                    <a:gd name="connsiteY5" fmla="*/ 37184 h 90686"/>
                    <a:gd name="connsiteX6" fmla="*/ 71368 w 102257"/>
                    <a:gd name="connsiteY6" fmla="*/ 8859 h 90686"/>
                    <a:gd name="connsiteX7" fmla="*/ 75681 w 102257"/>
                    <a:gd name="connsiteY7" fmla="*/ 8043 h 90686"/>
                    <a:gd name="connsiteX8" fmla="*/ 82092 w 102257"/>
                    <a:gd name="connsiteY8" fmla="*/ 9675 h 90686"/>
                    <a:gd name="connsiteX9" fmla="*/ 96429 w 102257"/>
                    <a:gd name="connsiteY9" fmla="*/ 19233 h 90686"/>
                    <a:gd name="connsiteX10" fmla="*/ 102257 w 102257"/>
                    <a:gd name="connsiteY10" fmla="*/ 13521 h 90686"/>
                    <a:gd name="connsiteX11" fmla="*/ 86521 w 102257"/>
                    <a:gd name="connsiteY11" fmla="*/ 3031 h 90686"/>
                    <a:gd name="connsiteX12" fmla="*/ 75681 w 102257"/>
                    <a:gd name="connsiteY12" fmla="*/ 0 h 90686"/>
                    <a:gd name="connsiteX13" fmla="*/ 68104 w 102257"/>
                    <a:gd name="connsiteY13" fmla="*/ 1515 h 90686"/>
                    <a:gd name="connsiteX14" fmla="*/ 6325 w 102257"/>
                    <a:gd name="connsiteY14" fmla="*/ 29957 h 90686"/>
                    <a:gd name="connsiteX15" fmla="*/ 147 w 102257"/>
                    <a:gd name="connsiteY15" fmla="*/ 37417 h 90686"/>
                    <a:gd name="connsiteX16" fmla="*/ 3295 w 102257"/>
                    <a:gd name="connsiteY16" fmla="*/ 46509 h 90686"/>
                    <a:gd name="connsiteX17" fmla="*/ 43626 w 102257"/>
                    <a:gd name="connsiteY17" fmla="*/ 86374 h 90686"/>
                    <a:gd name="connsiteX18" fmla="*/ 54583 w 102257"/>
                    <a:gd name="connsiteY18" fmla="*/ 90686 h 90686"/>
                    <a:gd name="connsiteX19" fmla="*/ 61810 w 102257"/>
                    <a:gd name="connsiteY19" fmla="*/ 88821 h 90686"/>
                    <a:gd name="connsiteX20" fmla="*/ 85938 w 102257"/>
                    <a:gd name="connsiteY20" fmla="*/ 75300 h 90686"/>
                    <a:gd name="connsiteX21" fmla="*/ 79760 w 102257"/>
                    <a:gd name="connsiteY21" fmla="*/ 69588 h 90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2257" h="90686">
                      <a:moveTo>
                        <a:pt x="79760" y="69588"/>
                      </a:moveTo>
                      <a:lnTo>
                        <a:pt x="57963" y="81828"/>
                      </a:lnTo>
                      <a:cubicBezTo>
                        <a:pt x="55515" y="83110"/>
                        <a:pt x="51319" y="82527"/>
                        <a:pt x="49337" y="80545"/>
                      </a:cubicBezTo>
                      <a:lnTo>
                        <a:pt x="9006" y="40797"/>
                      </a:lnTo>
                      <a:cubicBezTo>
                        <a:pt x="8540" y="40331"/>
                        <a:pt x="7957" y="39515"/>
                        <a:pt x="8074" y="38816"/>
                      </a:cubicBezTo>
                      <a:cubicBezTo>
                        <a:pt x="8190" y="38000"/>
                        <a:pt x="9123" y="37417"/>
                        <a:pt x="9589" y="37184"/>
                      </a:cubicBezTo>
                      <a:lnTo>
                        <a:pt x="71368" y="8859"/>
                      </a:lnTo>
                      <a:cubicBezTo>
                        <a:pt x="72533" y="8393"/>
                        <a:pt x="74049" y="8043"/>
                        <a:pt x="75681" y="8043"/>
                      </a:cubicBezTo>
                      <a:cubicBezTo>
                        <a:pt x="78128" y="8043"/>
                        <a:pt x="80460" y="8626"/>
                        <a:pt x="82092" y="9675"/>
                      </a:cubicBezTo>
                      <a:lnTo>
                        <a:pt x="96429" y="19233"/>
                      </a:lnTo>
                      <a:cubicBezTo>
                        <a:pt x="98644" y="17485"/>
                        <a:pt x="100625" y="15503"/>
                        <a:pt x="102257" y="13521"/>
                      </a:cubicBezTo>
                      <a:lnTo>
                        <a:pt x="86521" y="3031"/>
                      </a:lnTo>
                      <a:cubicBezTo>
                        <a:pt x="83607" y="1049"/>
                        <a:pt x="79760" y="0"/>
                        <a:pt x="75681" y="0"/>
                      </a:cubicBezTo>
                      <a:cubicBezTo>
                        <a:pt x="72883" y="0"/>
                        <a:pt x="70202" y="583"/>
                        <a:pt x="68104" y="1515"/>
                      </a:cubicBezTo>
                      <a:lnTo>
                        <a:pt x="6325" y="29957"/>
                      </a:lnTo>
                      <a:cubicBezTo>
                        <a:pt x="2945" y="31472"/>
                        <a:pt x="730" y="34153"/>
                        <a:pt x="147" y="37417"/>
                      </a:cubicBezTo>
                      <a:cubicBezTo>
                        <a:pt x="-435" y="40681"/>
                        <a:pt x="730" y="43944"/>
                        <a:pt x="3295" y="46509"/>
                      </a:cubicBezTo>
                      <a:lnTo>
                        <a:pt x="43626" y="86374"/>
                      </a:lnTo>
                      <a:cubicBezTo>
                        <a:pt x="46307" y="89055"/>
                        <a:pt x="50386" y="90686"/>
                        <a:pt x="54583" y="90686"/>
                      </a:cubicBezTo>
                      <a:cubicBezTo>
                        <a:pt x="57264" y="90686"/>
                        <a:pt x="59711" y="90104"/>
                        <a:pt x="61810" y="88821"/>
                      </a:cubicBezTo>
                      <a:lnTo>
                        <a:pt x="85938" y="75300"/>
                      </a:lnTo>
                      <a:cubicBezTo>
                        <a:pt x="84073" y="73435"/>
                        <a:pt x="81975" y="71453"/>
                        <a:pt x="79760" y="69588"/>
                      </a:cubicBezTo>
                      <a:close/>
                    </a:path>
                  </a:pathLst>
                </a:custGeom>
                <a:solidFill>
                  <a:srgbClr val="233541"/>
                </a:solidFill>
                <a:ln w="1162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3C94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: Shape 39">
                  <a:extLst>
                    <a:ext uri="{FF2B5EF4-FFF2-40B4-BE49-F238E27FC236}">
                      <a16:creationId xmlns:a16="http://schemas.microsoft.com/office/drawing/2014/main" id="{E8314E58-5339-A0AF-45DB-5164F9092C6B}"/>
                    </a:ext>
                  </a:extLst>
                </p:cNvPr>
                <p:cNvSpPr/>
                <p:nvPr/>
              </p:nvSpPr>
              <p:spPr>
                <a:xfrm>
                  <a:off x="431434" y="6478693"/>
                  <a:ext cx="26115" cy="27625"/>
                </a:xfrm>
                <a:custGeom>
                  <a:avLst/>
                  <a:gdLst>
                    <a:gd name="connsiteX0" fmla="*/ 16902 w 26115"/>
                    <a:gd name="connsiteY0" fmla="*/ 10724 h 27625"/>
                    <a:gd name="connsiteX1" fmla="*/ 18067 w 26115"/>
                    <a:gd name="connsiteY1" fmla="*/ 12123 h 27625"/>
                    <a:gd name="connsiteX2" fmla="*/ 16785 w 26115"/>
                    <a:gd name="connsiteY2" fmla="*/ 13405 h 27625"/>
                    <a:gd name="connsiteX3" fmla="*/ 0 w 26115"/>
                    <a:gd name="connsiteY3" fmla="*/ 22846 h 27625"/>
                    <a:gd name="connsiteX4" fmla="*/ 7926 w 26115"/>
                    <a:gd name="connsiteY4" fmla="*/ 27626 h 27625"/>
                    <a:gd name="connsiteX5" fmla="*/ 20748 w 26115"/>
                    <a:gd name="connsiteY5" fmla="*/ 20515 h 27625"/>
                    <a:gd name="connsiteX6" fmla="*/ 26110 w 26115"/>
                    <a:gd name="connsiteY6" fmla="*/ 12589 h 27625"/>
                    <a:gd name="connsiteX7" fmla="*/ 21331 w 26115"/>
                    <a:gd name="connsiteY7" fmla="*/ 4196 h 27625"/>
                    <a:gd name="connsiteX8" fmla="*/ 15153 w 26115"/>
                    <a:gd name="connsiteY8" fmla="*/ 0 h 27625"/>
                    <a:gd name="connsiteX9" fmla="*/ 7344 w 26115"/>
                    <a:gd name="connsiteY9" fmla="*/ 4429 h 27625"/>
                    <a:gd name="connsiteX10" fmla="*/ 16902 w 26115"/>
                    <a:gd name="connsiteY10" fmla="*/ 10724 h 2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115" h="27625">
                      <a:moveTo>
                        <a:pt x="16902" y="10724"/>
                      </a:moveTo>
                      <a:cubicBezTo>
                        <a:pt x="17718" y="11307"/>
                        <a:pt x="18067" y="11773"/>
                        <a:pt x="18067" y="12123"/>
                      </a:cubicBezTo>
                      <a:cubicBezTo>
                        <a:pt x="18067" y="12472"/>
                        <a:pt x="17601" y="12939"/>
                        <a:pt x="16785" y="13405"/>
                      </a:cubicBezTo>
                      <a:lnTo>
                        <a:pt x="0" y="22846"/>
                      </a:lnTo>
                      <a:cubicBezTo>
                        <a:pt x="2798" y="24245"/>
                        <a:pt x="5478" y="25877"/>
                        <a:pt x="7926" y="27626"/>
                      </a:cubicBezTo>
                      <a:lnTo>
                        <a:pt x="20748" y="20515"/>
                      </a:lnTo>
                      <a:cubicBezTo>
                        <a:pt x="24012" y="18650"/>
                        <a:pt x="25994" y="15736"/>
                        <a:pt x="26110" y="12589"/>
                      </a:cubicBezTo>
                      <a:cubicBezTo>
                        <a:pt x="26227" y="9325"/>
                        <a:pt x="24478" y="6294"/>
                        <a:pt x="21331" y="4196"/>
                      </a:cubicBezTo>
                      <a:lnTo>
                        <a:pt x="15153" y="0"/>
                      </a:lnTo>
                      <a:cubicBezTo>
                        <a:pt x="12705" y="1865"/>
                        <a:pt x="10024" y="3264"/>
                        <a:pt x="7344" y="4429"/>
                      </a:cubicBezTo>
                      <a:lnTo>
                        <a:pt x="16902" y="10724"/>
                      </a:lnTo>
                      <a:close/>
                    </a:path>
                  </a:pathLst>
                </a:custGeom>
                <a:solidFill>
                  <a:srgbClr val="233541"/>
                </a:solidFill>
                <a:ln w="1162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3C94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" name="Freeform: Shape 40">
                <a:extLst>
                  <a:ext uri="{FF2B5EF4-FFF2-40B4-BE49-F238E27FC236}">
                    <a16:creationId xmlns:a16="http://schemas.microsoft.com/office/drawing/2014/main" id="{058E84D3-21C0-550D-49A5-9D471ECC755A}"/>
                  </a:ext>
                </a:extLst>
              </p:cNvPr>
              <p:cNvSpPr/>
              <p:nvPr/>
            </p:nvSpPr>
            <p:spPr>
              <a:xfrm>
                <a:off x="8132356" y="366751"/>
                <a:ext cx="295553" cy="267478"/>
              </a:xfrm>
              <a:custGeom>
                <a:avLst/>
                <a:gdLst>
                  <a:gd name="connsiteX0" fmla="*/ 0 w 51363"/>
                  <a:gd name="connsiteY0" fmla="*/ 46392 h 46484"/>
                  <a:gd name="connsiteX1" fmla="*/ 51288 w 51363"/>
                  <a:gd name="connsiteY1" fmla="*/ 0 h 46484"/>
                  <a:gd name="connsiteX2" fmla="*/ 33687 w 51363"/>
                  <a:gd name="connsiteY2" fmla="*/ 233 h 46484"/>
                  <a:gd name="connsiteX3" fmla="*/ 0 w 51363"/>
                  <a:gd name="connsiteY3" fmla="*/ 46392 h 4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363" h="46484">
                    <a:moveTo>
                      <a:pt x="0" y="46392"/>
                    </a:moveTo>
                    <a:cubicBezTo>
                      <a:pt x="15503" y="46509"/>
                      <a:pt x="53270" y="50006"/>
                      <a:pt x="51288" y="0"/>
                    </a:cubicBezTo>
                    <a:lnTo>
                      <a:pt x="33687" y="233"/>
                    </a:lnTo>
                    <a:cubicBezTo>
                      <a:pt x="33803" y="-233"/>
                      <a:pt x="34503" y="35552"/>
                      <a:pt x="0" y="46392"/>
                    </a:cubicBezTo>
                    <a:close/>
                  </a:path>
                </a:pathLst>
              </a:custGeom>
              <a:solidFill>
                <a:srgbClr val="FAC649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rgbClr val="F3C9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41">
                <a:extLst>
                  <a:ext uri="{FF2B5EF4-FFF2-40B4-BE49-F238E27FC236}">
                    <a16:creationId xmlns:a16="http://schemas.microsoft.com/office/drawing/2014/main" id="{4AB0B046-F1A3-79BF-A19C-DC7FDD275079}"/>
                  </a:ext>
                </a:extLst>
              </p:cNvPr>
              <p:cNvSpPr/>
              <p:nvPr/>
            </p:nvSpPr>
            <p:spPr>
              <a:xfrm>
                <a:off x="7990832" y="745297"/>
                <a:ext cx="428751" cy="378701"/>
              </a:xfrm>
              <a:custGeom>
                <a:avLst/>
                <a:gdLst>
                  <a:gd name="connsiteX0" fmla="*/ 0 w 74511"/>
                  <a:gd name="connsiteY0" fmla="*/ 1004 h 65813"/>
                  <a:gd name="connsiteX1" fmla="*/ 74368 w 74511"/>
                  <a:gd name="connsiteY1" fmla="*/ 65813 h 65813"/>
                  <a:gd name="connsiteX2" fmla="*/ 46859 w 74511"/>
                  <a:gd name="connsiteY2" fmla="*/ 65464 h 65813"/>
                  <a:gd name="connsiteX3" fmla="*/ 0 w 74511"/>
                  <a:gd name="connsiteY3" fmla="*/ 1004 h 6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511" h="65813">
                    <a:moveTo>
                      <a:pt x="0" y="1004"/>
                    </a:moveTo>
                    <a:cubicBezTo>
                      <a:pt x="8393" y="305"/>
                      <a:pt x="78098" y="-11235"/>
                      <a:pt x="74368" y="65813"/>
                    </a:cubicBezTo>
                    <a:lnTo>
                      <a:pt x="46859" y="65464"/>
                    </a:lnTo>
                    <a:cubicBezTo>
                      <a:pt x="46742" y="65464"/>
                      <a:pt x="51405" y="20004"/>
                      <a:pt x="0" y="1004"/>
                    </a:cubicBezTo>
                    <a:close/>
                  </a:path>
                </a:pathLst>
              </a:custGeom>
              <a:solidFill>
                <a:srgbClr val="FAC649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rgbClr val="F3C9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D33DD7A5-2884-FB17-7528-62978223D765}"/>
              </a:ext>
            </a:extLst>
          </p:cNvPr>
          <p:cNvSpPr txBox="1"/>
          <p:nvPr/>
        </p:nvSpPr>
        <p:spPr>
          <a:xfrm>
            <a:off x="5648091" y="1997839"/>
            <a:ext cx="605823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ProMap</a:t>
            </a:r>
            <a:r>
              <a:rPr lang="en-US" sz="2000" dirty="0"/>
              <a:t> Contour: </a:t>
            </a:r>
            <a:r>
              <a:rPr lang="en-US" sz="1600" dirty="0">
                <a:solidFill>
                  <a:schemeClr val="tx2"/>
                </a:solidFill>
              </a:rPr>
              <a:t>Software option on KOELIS Trinity® that </a:t>
            </a:r>
            <a:r>
              <a:rPr lang="en-US" sz="1600" dirty="0"/>
              <a:t>facilitates collaboration between radiologists and urologists </a:t>
            </a:r>
            <a:r>
              <a:rPr lang="en-US" sz="1600" dirty="0">
                <a:solidFill>
                  <a:schemeClr val="tx2"/>
                </a:solidFill>
              </a:rPr>
              <a:t>for an optimized prostate biopsy workflow.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Futura Std Book" panose="020B050202020402030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Futura Std Book" panose="020B0502020204020303"/>
              </a:rPr>
              <a:t>AI annotations </a:t>
            </a:r>
            <a:r>
              <a:rPr lang="en-US" sz="1600" dirty="0">
                <a:solidFill>
                  <a:schemeClr val="tx2"/>
                </a:solidFill>
                <a:latin typeface="Futura Std Book" panose="020B0502020204020303"/>
              </a:rPr>
              <a:t>from third-party radiology software can be imported </a:t>
            </a:r>
            <a:r>
              <a:rPr lang="en-US" sz="1600" dirty="0">
                <a:solidFill>
                  <a:schemeClr val="tx2"/>
                </a:solidFill>
              </a:rPr>
              <a:t>directly into KOELIS Trinity® via the standard DICOM RT-STRUCT.</a:t>
            </a:r>
            <a:endParaRPr lang="en-US" sz="1600" dirty="0">
              <a:solidFill>
                <a:schemeClr val="tx2"/>
              </a:solidFill>
              <a:latin typeface="Futura Std Book" panose="020B0502020204020303"/>
            </a:endParaRPr>
          </a:p>
          <a:p>
            <a:endParaRPr lang="en-US" dirty="0">
              <a:solidFill>
                <a:schemeClr val="tx2"/>
              </a:solidFill>
              <a:latin typeface="Futura Std Book" panose="020B050202020402030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F5ECABE0-0349-A215-A17D-58F4B61B8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2528" y="4381481"/>
            <a:ext cx="1609950" cy="206721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210AD32-165C-4B3D-A5AC-78E9E1AC5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4008" y="3862711"/>
            <a:ext cx="3034670" cy="289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45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3">
            <a:extLst>
              <a:ext uri="{FF2B5EF4-FFF2-40B4-BE49-F238E27FC236}">
                <a16:creationId xmlns:a16="http://schemas.microsoft.com/office/drawing/2014/main" id="{2FC63CF5-D941-E3C3-CE22-285381263E60}"/>
              </a:ext>
            </a:extLst>
          </p:cNvPr>
          <p:cNvSpPr txBox="1">
            <a:spLocks/>
          </p:cNvSpPr>
          <p:nvPr/>
        </p:nvSpPr>
        <p:spPr>
          <a:xfrm>
            <a:off x="424214" y="327418"/>
            <a:ext cx="10467851" cy="842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Co Headline" panose="020B0603060202020204" pitchFamily="34" charset="0"/>
                <a:ea typeface="+mj-ea"/>
                <a:cs typeface="Co Headline" panose="020B0603060202020204" pitchFamily="34" charset="0"/>
              </a:defRPr>
            </a:lvl1pPr>
          </a:lstStyle>
          <a:p>
            <a:r>
              <a:rPr lang="en-US" sz="3100" dirty="0">
                <a:solidFill>
                  <a:schemeClr val="bg2"/>
                </a:solidFill>
              </a:rPr>
              <a:t>Pathway planning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D80B39A-0F14-39E2-0BC5-EF9223F6C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36" y="4429858"/>
            <a:ext cx="2951437" cy="20313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EC0014E-63E6-C902-0B5B-590D85401CCF}"/>
              </a:ext>
            </a:extLst>
          </p:cNvPr>
          <p:cNvSpPr txBox="1"/>
          <p:nvPr/>
        </p:nvSpPr>
        <p:spPr>
          <a:xfrm>
            <a:off x="524812" y="2004639"/>
            <a:ext cx="48682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Futura Std Book" panose="020B0502020204020303"/>
              </a:rPr>
              <a:t>Pathway</a:t>
            </a:r>
            <a:r>
              <a:rPr lang="fr-FR" dirty="0">
                <a:latin typeface="Futura Std Book" panose="020B0502020204020303"/>
              </a:rPr>
              <a:t>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Futura Std Book" panose="020B0502020204020303"/>
              </a:rPr>
              <a:t>No Full </a:t>
            </a:r>
            <a:r>
              <a:rPr lang="fr-FR" dirty="0" err="1">
                <a:latin typeface="Futura Std Book" panose="020B0502020204020303"/>
              </a:rPr>
              <a:t>Grid</a:t>
            </a:r>
            <a:r>
              <a:rPr lang="fr-FR" dirty="0">
                <a:latin typeface="Futura Std Book" panose="020B0502020204020303"/>
              </a:rPr>
              <a:t>, </a:t>
            </a:r>
            <a:r>
              <a:rPr lang="fr-FR" dirty="0" err="1">
                <a:latin typeface="Futura Std Book" panose="020B0502020204020303"/>
              </a:rPr>
              <a:t>only</a:t>
            </a:r>
            <a:r>
              <a:rPr lang="fr-FR" dirty="0">
                <a:latin typeface="Futura Std Book" panose="020B0502020204020303"/>
              </a:rPr>
              <a:t> </a:t>
            </a:r>
            <a:r>
              <a:rPr lang="fr-FR" dirty="0" err="1">
                <a:latin typeface="Futura Std Book" panose="020B0502020204020303"/>
              </a:rPr>
              <a:t>linear</a:t>
            </a:r>
            <a:r>
              <a:rPr lang="fr-FR" dirty="0">
                <a:latin typeface="Futura Std Book" panose="020B0502020204020303"/>
              </a:rPr>
              <a:t> </a:t>
            </a:r>
            <a:r>
              <a:rPr lang="fr-FR" dirty="0" err="1">
                <a:latin typeface="Futura Std Book" panose="020B0502020204020303"/>
              </a:rPr>
              <a:t>grid</a:t>
            </a:r>
            <a:endParaRPr lang="fr-FR" dirty="0">
              <a:latin typeface="Futura Std Book" panose="020B050202020402030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Futura Std Book" panose="020B0502020204020303"/>
              </a:rPr>
              <a:t>Automatic</a:t>
            </a:r>
            <a:r>
              <a:rPr lang="fr-FR" dirty="0">
                <a:latin typeface="Futura Std Book" panose="020B0502020204020303"/>
              </a:rPr>
              <a:t> setting </a:t>
            </a:r>
            <a:r>
              <a:rPr lang="fr-FR" dirty="0">
                <a:solidFill>
                  <a:schemeClr val="tx2"/>
                </a:solidFill>
                <a:latin typeface="Futura Std Book" panose="020B0502020204020303"/>
              </a:rPr>
              <a:t>for 12 </a:t>
            </a:r>
            <a:r>
              <a:rPr lang="fr-FR" dirty="0" err="1">
                <a:solidFill>
                  <a:schemeClr val="tx2"/>
                </a:solidFill>
                <a:latin typeface="Futura Std Book" panose="020B0502020204020303"/>
              </a:rPr>
              <a:t>systematic</a:t>
            </a:r>
            <a:r>
              <a:rPr lang="fr-FR" dirty="0">
                <a:solidFill>
                  <a:schemeClr val="tx2"/>
                </a:solidFill>
                <a:latin typeface="Futura Std Book" panose="020B0502020204020303"/>
              </a:rPr>
              <a:t> </a:t>
            </a:r>
            <a:r>
              <a:rPr lang="fr-FR" dirty="0" err="1">
                <a:solidFill>
                  <a:schemeClr val="tx2"/>
                </a:solidFill>
                <a:latin typeface="Futura Std Book" panose="020B0502020204020303"/>
              </a:rPr>
              <a:t>targets</a:t>
            </a:r>
            <a:endParaRPr lang="fr-FR" dirty="0">
              <a:solidFill>
                <a:schemeClr val="tx2"/>
              </a:solidFill>
              <a:latin typeface="Futura Std Book" panose="020B050202020402030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Futura Std Book" panose="020B0502020204020303"/>
              </a:rPr>
              <a:t> Live Target visualisation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2"/>
                </a:solidFill>
                <a:latin typeface="Futura Std Book" panose="020B0502020204020303"/>
              </a:rPr>
              <a:t>Color</a:t>
            </a:r>
            <a:r>
              <a:rPr lang="fr-FR" dirty="0">
                <a:solidFill>
                  <a:schemeClr val="tx2"/>
                </a:solidFill>
                <a:latin typeface="Futura Std Book" panose="020B0502020204020303"/>
              </a:rPr>
              <a:t> </a:t>
            </a:r>
            <a:r>
              <a:rPr lang="fr-FR" dirty="0" err="1">
                <a:solidFill>
                  <a:schemeClr val="tx2"/>
                </a:solidFill>
                <a:latin typeface="Futura Std Book" panose="020B0502020204020303"/>
              </a:rPr>
              <a:t>sequence</a:t>
            </a:r>
            <a:r>
              <a:rPr lang="fr-FR" dirty="0">
                <a:solidFill>
                  <a:schemeClr val="tx2"/>
                </a:solidFill>
                <a:latin typeface="Futura Std Book" panose="020B0502020204020303"/>
              </a:rPr>
              <a:t> for </a:t>
            </a:r>
            <a:r>
              <a:rPr lang="fr-FR" dirty="0" err="1">
                <a:solidFill>
                  <a:schemeClr val="tx2"/>
                </a:solidFill>
                <a:latin typeface="Futura Std Book" panose="020B0502020204020303"/>
              </a:rPr>
              <a:t>biopsy</a:t>
            </a:r>
            <a:r>
              <a:rPr lang="fr-FR" dirty="0">
                <a:solidFill>
                  <a:schemeClr val="tx2"/>
                </a:solidFill>
                <a:latin typeface="Futura Std Book" panose="020B0502020204020303"/>
              </a:rPr>
              <a:t> </a:t>
            </a:r>
            <a:r>
              <a:rPr lang="fr-FR" dirty="0" err="1">
                <a:solidFill>
                  <a:schemeClr val="tx2"/>
                </a:solidFill>
                <a:latin typeface="Futura Std Book" panose="020B0502020204020303"/>
              </a:rPr>
              <a:t>holes</a:t>
            </a:r>
            <a:r>
              <a:rPr lang="fr-FR" dirty="0">
                <a:solidFill>
                  <a:schemeClr val="tx2"/>
                </a:solidFill>
                <a:latin typeface="Futura Std Book" panose="020B0502020204020303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78877B5-C85A-E95B-E6EE-F2BC28651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967" y="5445520"/>
            <a:ext cx="2551977" cy="133811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7535047-ADF0-8815-74E4-F52689DCB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3689" y="4059778"/>
            <a:ext cx="2627512" cy="1338115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161CF21B-72FF-C598-59D0-5FD12519C5B0}"/>
              </a:ext>
            </a:extLst>
          </p:cNvPr>
          <p:cNvCxnSpPr/>
          <p:nvPr/>
        </p:nvCxnSpPr>
        <p:spPr>
          <a:xfrm>
            <a:off x="6209882" y="1616270"/>
            <a:ext cx="0" cy="390880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37DC6038-387D-99FA-4816-1184E77501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8144" y="986484"/>
            <a:ext cx="2581635" cy="685896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6BC7CB74-3893-FC69-E172-C33FD75E97AF}"/>
              </a:ext>
            </a:extLst>
          </p:cNvPr>
          <p:cNvGrpSpPr/>
          <p:nvPr/>
        </p:nvGrpSpPr>
        <p:grpSpPr>
          <a:xfrm>
            <a:off x="8551822" y="1110361"/>
            <a:ext cx="775327" cy="758866"/>
            <a:chOff x="10409786" y="699025"/>
            <a:chExt cx="737628" cy="737628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802CDF2A-D11C-F67D-6CA0-51FFCA9BFA0A}"/>
                </a:ext>
              </a:extLst>
            </p:cNvPr>
            <p:cNvSpPr/>
            <p:nvPr/>
          </p:nvSpPr>
          <p:spPr>
            <a:xfrm>
              <a:off x="10409786" y="699025"/>
              <a:ext cx="737628" cy="737628"/>
            </a:xfrm>
            <a:prstGeom prst="ellipse">
              <a:avLst/>
            </a:prstGeom>
            <a:solidFill>
              <a:srgbClr val="FEFFFF"/>
            </a:solidFill>
            <a:ln w="19050" cap="flat" cmpd="sng" algn="ctr">
              <a:solidFill>
                <a:srgbClr val="103546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3C9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63C6EFEB-12DA-1D89-413E-81159A36FD88}"/>
                </a:ext>
              </a:extLst>
            </p:cNvPr>
            <p:cNvGrpSpPr/>
            <p:nvPr/>
          </p:nvGrpSpPr>
          <p:grpSpPr>
            <a:xfrm>
              <a:off x="10540929" y="862209"/>
              <a:ext cx="428128" cy="411256"/>
              <a:chOff x="7641874" y="366751"/>
              <a:chExt cx="788314" cy="757247"/>
            </a:xfrm>
          </p:grpSpPr>
          <p:grpSp>
            <p:nvGrpSpPr>
              <p:cNvPr id="14" name="Graphic 5">
                <a:extLst>
                  <a:ext uri="{FF2B5EF4-FFF2-40B4-BE49-F238E27FC236}">
                    <a16:creationId xmlns:a16="http://schemas.microsoft.com/office/drawing/2014/main" id="{988C9BD0-7B1F-8204-5C5A-C8EFF90E19CB}"/>
                  </a:ext>
                </a:extLst>
              </p:cNvPr>
              <p:cNvGrpSpPr/>
              <p:nvPr/>
            </p:nvGrpSpPr>
            <p:grpSpPr>
              <a:xfrm>
                <a:off x="7641874" y="449916"/>
                <a:ext cx="788314" cy="521825"/>
                <a:chOff x="320551" y="6449319"/>
                <a:chExt cx="136998" cy="90686"/>
              </a:xfrm>
              <a:solidFill>
                <a:srgbClr val="233541"/>
              </a:solidFill>
            </p:grpSpPr>
            <p:sp>
              <p:nvSpPr>
                <p:cNvPr id="17" name="Freeform: Shape 38">
                  <a:extLst>
                    <a:ext uri="{FF2B5EF4-FFF2-40B4-BE49-F238E27FC236}">
                      <a16:creationId xmlns:a16="http://schemas.microsoft.com/office/drawing/2014/main" id="{DA2B347B-8220-AAF7-EE4F-B77397512F2C}"/>
                    </a:ext>
                  </a:extLst>
                </p:cNvPr>
                <p:cNvSpPr/>
                <p:nvPr/>
              </p:nvSpPr>
              <p:spPr>
                <a:xfrm>
                  <a:off x="320551" y="6449319"/>
                  <a:ext cx="102257" cy="90686"/>
                </a:xfrm>
                <a:custGeom>
                  <a:avLst/>
                  <a:gdLst>
                    <a:gd name="connsiteX0" fmla="*/ 79760 w 102257"/>
                    <a:gd name="connsiteY0" fmla="*/ 69588 h 90686"/>
                    <a:gd name="connsiteX1" fmla="*/ 57963 w 102257"/>
                    <a:gd name="connsiteY1" fmla="*/ 81828 h 90686"/>
                    <a:gd name="connsiteX2" fmla="*/ 49337 w 102257"/>
                    <a:gd name="connsiteY2" fmla="*/ 80545 h 90686"/>
                    <a:gd name="connsiteX3" fmla="*/ 9006 w 102257"/>
                    <a:gd name="connsiteY3" fmla="*/ 40797 h 90686"/>
                    <a:gd name="connsiteX4" fmla="*/ 8074 w 102257"/>
                    <a:gd name="connsiteY4" fmla="*/ 38816 h 90686"/>
                    <a:gd name="connsiteX5" fmla="*/ 9589 w 102257"/>
                    <a:gd name="connsiteY5" fmla="*/ 37184 h 90686"/>
                    <a:gd name="connsiteX6" fmla="*/ 71368 w 102257"/>
                    <a:gd name="connsiteY6" fmla="*/ 8859 h 90686"/>
                    <a:gd name="connsiteX7" fmla="*/ 75681 w 102257"/>
                    <a:gd name="connsiteY7" fmla="*/ 8043 h 90686"/>
                    <a:gd name="connsiteX8" fmla="*/ 82092 w 102257"/>
                    <a:gd name="connsiteY8" fmla="*/ 9675 h 90686"/>
                    <a:gd name="connsiteX9" fmla="*/ 96429 w 102257"/>
                    <a:gd name="connsiteY9" fmla="*/ 19233 h 90686"/>
                    <a:gd name="connsiteX10" fmla="*/ 102257 w 102257"/>
                    <a:gd name="connsiteY10" fmla="*/ 13521 h 90686"/>
                    <a:gd name="connsiteX11" fmla="*/ 86521 w 102257"/>
                    <a:gd name="connsiteY11" fmla="*/ 3031 h 90686"/>
                    <a:gd name="connsiteX12" fmla="*/ 75681 w 102257"/>
                    <a:gd name="connsiteY12" fmla="*/ 0 h 90686"/>
                    <a:gd name="connsiteX13" fmla="*/ 68104 w 102257"/>
                    <a:gd name="connsiteY13" fmla="*/ 1515 h 90686"/>
                    <a:gd name="connsiteX14" fmla="*/ 6325 w 102257"/>
                    <a:gd name="connsiteY14" fmla="*/ 29957 h 90686"/>
                    <a:gd name="connsiteX15" fmla="*/ 147 w 102257"/>
                    <a:gd name="connsiteY15" fmla="*/ 37417 h 90686"/>
                    <a:gd name="connsiteX16" fmla="*/ 3295 w 102257"/>
                    <a:gd name="connsiteY16" fmla="*/ 46509 h 90686"/>
                    <a:gd name="connsiteX17" fmla="*/ 43626 w 102257"/>
                    <a:gd name="connsiteY17" fmla="*/ 86374 h 90686"/>
                    <a:gd name="connsiteX18" fmla="*/ 54583 w 102257"/>
                    <a:gd name="connsiteY18" fmla="*/ 90686 h 90686"/>
                    <a:gd name="connsiteX19" fmla="*/ 61810 w 102257"/>
                    <a:gd name="connsiteY19" fmla="*/ 88821 h 90686"/>
                    <a:gd name="connsiteX20" fmla="*/ 85938 w 102257"/>
                    <a:gd name="connsiteY20" fmla="*/ 75300 h 90686"/>
                    <a:gd name="connsiteX21" fmla="*/ 79760 w 102257"/>
                    <a:gd name="connsiteY21" fmla="*/ 69588 h 90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2257" h="90686">
                      <a:moveTo>
                        <a:pt x="79760" y="69588"/>
                      </a:moveTo>
                      <a:lnTo>
                        <a:pt x="57963" y="81828"/>
                      </a:lnTo>
                      <a:cubicBezTo>
                        <a:pt x="55515" y="83110"/>
                        <a:pt x="51319" y="82527"/>
                        <a:pt x="49337" y="80545"/>
                      </a:cubicBezTo>
                      <a:lnTo>
                        <a:pt x="9006" y="40797"/>
                      </a:lnTo>
                      <a:cubicBezTo>
                        <a:pt x="8540" y="40331"/>
                        <a:pt x="7957" y="39515"/>
                        <a:pt x="8074" y="38816"/>
                      </a:cubicBezTo>
                      <a:cubicBezTo>
                        <a:pt x="8190" y="38000"/>
                        <a:pt x="9123" y="37417"/>
                        <a:pt x="9589" y="37184"/>
                      </a:cubicBezTo>
                      <a:lnTo>
                        <a:pt x="71368" y="8859"/>
                      </a:lnTo>
                      <a:cubicBezTo>
                        <a:pt x="72533" y="8393"/>
                        <a:pt x="74049" y="8043"/>
                        <a:pt x="75681" y="8043"/>
                      </a:cubicBezTo>
                      <a:cubicBezTo>
                        <a:pt x="78128" y="8043"/>
                        <a:pt x="80460" y="8626"/>
                        <a:pt x="82092" y="9675"/>
                      </a:cubicBezTo>
                      <a:lnTo>
                        <a:pt x="96429" y="19233"/>
                      </a:lnTo>
                      <a:cubicBezTo>
                        <a:pt x="98644" y="17485"/>
                        <a:pt x="100625" y="15503"/>
                        <a:pt x="102257" y="13521"/>
                      </a:cubicBezTo>
                      <a:lnTo>
                        <a:pt x="86521" y="3031"/>
                      </a:lnTo>
                      <a:cubicBezTo>
                        <a:pt x="83607" y="1049"/>
                        <a:pt x="79760" y="0"/>
                        <a:pt x="75681" y="0"/>
                      </a:cubicBezTo>
                      <a:cubicBezTo>
                        <a:pt x="72883" y="0"/>
                        <a:pt x="70202" y="583"/>
                        <a:pt x="68104" y="1515"/>
                      </a:cubicBezTo>
                      <a:lnTo>
                        <a:pt x="6325" y="29957"/>
                      </a:lnTo>
                      <a:cubicBezTo>
                        <a:pt x="2945" y="31472"/>
                        <a:pt x="730" y="34153"/>
                        <a:pt x="147" y="37417"/>
                      </a:cubicBezTo>
                      <a:cubicBezTo>
                        <a:pt x="-435" y="40681"/>
                        <a:pt x="730" y="43944"/>
                        <a:pt x="3295" y="46509"/>
                      </a:cubicBezTo>
                      <a:lnTo>
                        <a:pt x="43626" y="86374"/>
                      </a:lnTo>
                      <a:cubicBezTo>
                        <a:pt x="46307" y="89055"/>
                        <a:pt x="50386" y="90686"/>
                        <a:pt x="54583" y="90686"/>
                      </a:cubicBezTo>
                      <a:cubicBezTo>
                        <a:pt x="57264" y="90686"/>
                        <a:pt x="59711" y="90104"/>
                        <a:pt x="61810" y="88821"/>
                      </a:cubicBezTo>
                      <a:lnTo>
                        <a:pt x="85938" y="75300"/>
                      </a:lnTo>
                      <a:cubicBezTo>
                        <a:pt x="84073" y="73435"/>
                        <a:pt x="81975" y="71453"/>
                        <a:pt x="79760" y="69588"/>
                      </a:cubicBezTo>
                      <a:close/>
                    </a:path>
                  </a:pathLst>
                </a:custGeom>
                <a:solidFill>
                  <a:srgbClr val="233541"/>
                </a:solidFill>
                <a:ln w="1162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3C94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: Shape 39">
                  <a:extLst>
                    <a:ext uri="{FF2B5EF4-FFF2-40B4-BE49-F238E27FC236}">
                      <a16:creationId xmlns:a16="http://schemas.microsoft.com/office/drawing/2014/main" id="{105D3316-655D-6FBC-6452-A47C41CEF0A2}"/>
                    </a:ext>
                  </a:extLst>
                </p:cNvPr>
                <p:cNvSpPr/>
                <p:nvPr/>
              </p:nvSpPr>
              <p:spPr>
                <a:xfrm>
                  <a:off x="431434" y="6478693"/>
                  <a:ext cx="26115" cy="27625"/>
                </a:xfrm>
                <a:custGeom>
                  <a:avLst/>
                  <a:gdLst>
                    <a:gd name="connsiteX0" fmla="*/ 16902 w 26115"/>
                    <a:gd name="connsiteY0" fmla="*/ 10724 h 27625"/>
                    <a:gd name="connsiteX1" fmla="*/ 18067 w 26115"/>
                    <a:gd name="connsiteY1" fmla="*/ 12123 h 27625"/>
                    <a:gd name="connsiteX2" fmla="*/ 16785 w 26115"/>
                    <a:gd name="connsiteY2" fmla="*/ 13405 h 27625"/>
                    <a:gd name="connsiteX3" fmla="*/ 0 w 26115"/>
                    <a:gd name="connsiteY3" fmla="*/ 22846 h 27625"/>
                    <a:gd name="connsiteX4" fmla="*/ 7926 w 26115"/>
                    <a:gd name="connsiteY4" fmla="*/ 27626 h 27625"/>
                    <a:gd name="connsiteX5" fmla="*/ 20748 w 26115"/>
                    <a:gd name="connsiteY5" fmla="*/ 20515 h 27625"/>
                    <a:gd name="connsiteX6" fmla="*/ 26110 w 26115"/>
                    <a:gd name="connsiteY6" fmla="*/ 12589 h 27625"/>
                    <a:gd name="connsiteX7" fmla="*/ 21331 w 26115"/>
                    <a:gd name="connsiteY7" fmla="*/ 4196 h 27625"/>
                    <a:gd name="connsiteX8" fmla="*/ 15153 w 26115"/>
                    <a:gd name="connsiteY8" fmla="*/ 0 h 27625"/>
                    <a:gd name="connsiteX9" fmla="*/ 7344 w 26115"/>
                    <a:gd name="connsiteY9" fmla="*/ 4429 h 27625"/>
                    <a:gd name="connsiteX10" fmla="*/ 16902 w 26115"/>
                    <a:gd name="connsiteY10" fmla="*/ 10724 h 2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115" h="27625">
                      <a:moveTo>
                        <a:pt x="16902" y="10724"/>
                      </a:moveTo>
                      <a:cubicBezTo>
                        <a:pt x="17718" y="11307"/>
                        <a:pt x="18067" y="11773"/>
                        <a:pt x="18067" y="12123"/>
                      </a:cubicBezTo>
                      <a:cubicBezTo>
                        <a:pt x="18067" y="12472"/>
                        <a:pt x="17601" y="12939"/>
                        <a:pt x="16785" y="13405"/>
                      </a:cubicBezTo>
                      <a:lnTo>
                        <a:pt x="0" y="22846"/>
                      </a:lnTo>
                      <a:cubicBezTo>
                        <a:pt x="2798" y="24245"/>
                        <a:pt x="5478" y="25877"/>
                        <a:pt x="7926" y="27626"/>
                      </a:cubicBezTo>
                      <a:lnTo>
                        <a:pt x="20748" y="20515"/>
                      </a:lnTo>
                      <a:cubicBezTo>
                        <a:pt x="24012" y="18650"/>
                        <a:pt x="25994" y="15736"/>
                        <a:pt x="26110" y="12589"/>
                      </a:cubicBezTo>
                      <a:cubicBezTo>
                        <a:pt x="26227" y="9325"/>
                        <a:pt x="24478" y="6294"/>
                        <a:pt x="21331" y="4196"/>
                      </a:cubicBezTo>
                      <a:lnTo>
                        <a:pt x="15153" y="0"/>
                      </a:lnTo>
                      <a:cubicBezTo>
                        <a:pt x="12705" y="1865"/>
                        <a:pt x="10024" y="3264"/>
                        <a:pt x="7344" y="4429"/>
                      </a:cubicBezTo>
                      <a:lnTo>
                        <a:pt x="16902" y="10724"/>
                      </a:lnTo>
                      <a:close/>
                    </a:path>
                  </a:pathLst>
                </a:custGeom>
                <a:solidFill>
                  <a:srgbClr val="233541"/>
                </a:solidFill>
                <a:ln w="1162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3C94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" name="Freeform: Shape 40">
                <a:extLst>
                  <a:ext uri="{FF2B5EF4-FFF2-40B4-BE49-F238E27FC236}">
                    <a16:creationId xmlns:a16="http://schemas.microsoft.com/office/drawing/2014/main" id="{3F508376-5990-5C22-A9F9-5808FC3C9BE8}"/>
                  </a:ext>
                </a:extLst>
              </p:cNvPr>
              <p:cNvSpPr/>
              <p:nvPr/>
            </p:nvSpPr>
            <p:spPr>
              <a:xfrm>
                <a:off x="8132356" y="366751"/>
                <a:ext cx="295553" cy="267478"/>
              </a:xfrm>
              <a:custGeom>
                <a:avLst/>
                <a:gdLst>
                  <a:gd name="connsiteX0" fmla="*/ 0 w 51363"/>
                  <a:gd name="connsiteY0" fmla="*/ 46392 h 46484"/>
                  <a:gd name="connsiteX1" fmla="*/ 51288 w 51363"/>
                  <a:gd name="connsiteY1" fmla="*/ 0 h 46484"/>
                  <a:gd name="connsiteX2" fmla="*/ 33687 w 51363"/>
                  <a:gd name="connsiteY2" fmla="*/ 233 h 46484"/>
                  <a:gd name="connsiteX3" fmla="*/ 0 w 51363"/>
                  <a:gd name="connsiteY3" fmla="*/ 46392 h 4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363" h="46484">
                    <a:moveTo>
                      <a:pt x="0" y="46392"/>
                    </a:moveTo>
                    <a:cubicBezTo>
                      <a:pt x="15503" y="46509"/>
                      <a:pt x="53270" y="50006"/>
                      <a:pt x="51288" y="0"/>
                    </a:cubicBezTo>
                    <a:lnTo>
                      <a:pt x="33687" y="233"/>
                    </a:lnTo>
                    <a:cubicBezTo>
                      <a:pt x="33803" y="-233"/>
                      <a:pt x="34503" y="35552"/>
                      <a:pt x="0" y="46392"/>
                    </a:cubicBezTo>
                    <a:close/>
                  </a:path>
                </a:pathLst>
              </a:custGeom>
              <a:solidFill>
                <a:srgbClr val="FAC649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rgbClr val="F3C9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41">
                <a:extLst>
                  <a:ext uri="{FF2B5EF4-FFF2-40B4-BE49-F238E27FC236}">
                    <a16:creationId xmlns:a16="http://schemas.microsoft.com/office/drawing/2014/main" id="{15484936-25A3-4069-BAAC-033844E25CFF}"/>
                  </a:ext>
                </a:extLst>
              </p:cNvPr>
              <p:cNvSpPr/>
              <p:nvPr/>
            </p:nvSpPr>
            <p:spPr>
              <a:xfrm>
                <a:off x="7990832" y="745297"/>
                <a:ext cx="428751" cy="378701"/>
              </a:xfrm>
              <a:custGeom>
                <a:avLst/>
                <a:gdLst>
                  <a:gd name="connsiteX0" fmla="*/ 0 w 74511"/>
                  <a:gd name="connsiteY0" fmla="*/ 1004 h 65813"/>
                  <a:gd name="connsiteX1" fmla="*/ 74368 w 74511"/>
                  <a:gd name="connsiteY1" fmla="*/ 65813 h 65813"/>
                  <a:gd name="connsiteX2" fmla="*/ 46859 w 74511"/>
                  <a:gd name="connsiteY2" fmla="*/ 65464 h 65813"/>
                  <a:gd name="connsiteX3" fmla="*/ 0 w 74511"/>
                  <a:gd name="connsiteY3" fmla="*/ 1004 h 6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511" h="65813">
                    <a:moveTo>
                      <a:pt x="0" y="1004"/>
                    </a:moveTo>
                    <a:cubicBezTo>
                      <a:pt x="8393" y="305"/>
                      <a:pt x="78098" y="-11235"/>
                      <a:pt x="74368" y="65813"/>
                    </a:cubicBezTo>
                    <a:lnTo>
                      <a:pt x="46859" y="65464"/>
                    </a:lnTo>
                    <a:cubicBezTo>
                      <a:pt x="46742" y="65464"/>
                      <a:pt x="51405" y="20004"/>
                      <a:pt x="0" y="1004"/>
                    </a:cubicBezTo>
                    <a:close/>
                  </a:path>
                </a:pathLst>
              </a:custGeom>
              <a:solidFill>
                <a:srgbClr val="FAC649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rgbClr val="F3C9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A120C687-FAF1-93D7-812A-86906099FF2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1928" y="4248785"/>
            <a:ext cx="3023390" cy="1895747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3F746D9A-1E45-698A-5A82-2AB2AB522463}"/>
              </a:ext>
            </a:extLst>
          </p:cNvPr>
          <p:cNvSpPr txBox="1"/>
          <p:nvPr/>
        </p:nvSpPr>
        <p:spPr>
          <a:xfrm>
            <a:off x="6798891" y="2004639"/>
            <a:ext cx="48682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Futura Std Book" panose="020B0502020204020303"/>
              </a:rPr>
              <a:t>Motionless</a:t>
            </a:r>
            <a:r>
              <a:rPr lang="fr-FR" dirty="0">
                <a:latin typeface="Futura Std Book" panose="020B0502020204020303"/>
              </a:rPr>
              <a:t> </a:t>
            </a:r>
            <a:r>
              <a:rPr lang="fr-FR" dirty="0" err="1">
                <a:latin typeface="Futura Std Book" panose="020B0502020204020303"/>
              </a:rPr>
              <a:t>Transperineal</a:t>
            </a:r>
            <a:r>
              <a:rPr lang="fr-FR" dirty="0">
                <a:latin typeface="Futura Std Book" panose="020B0502020204020303"/>
              </a:rPr>
              <a:t> </a:t>
            </a:r>
            <a:r>
              <a:rPr lang="fr-FR" dirty="0" err="1">
                <a:latin typeface="Futura Std Book" panose="020B0502020204020303"/>
              </a:rPr>
              <a:t>Grid</a:t>
            </a:r>
            <a:r>
              <a:rPr lang="fr-FR" dirty="0">
                <a:latin typeface="Futura Std Book" panose="020B0502020204020303"/>
              </a:rPr>
              <a:t> </a:t>
            </a:r>
            <a:r>
              <a:rPr lang="fr-FR" dirty="0" err="1">
                <a:latin typeface="Futura Std Book" panose="020B0502020204020303"/>
              </a:rPr>
              <a:t>Targeting</a:t>
            </a:r>
            <a:r>
              <a:rPr lang="fr-FR" dirty="0">
                <a:latin typeface="Futura Std Book" panose="020B0502020204020303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Biopsy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 planification for efficient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repartition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 of the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cores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Futura PT Book" panose="020B0502020204020303" pitchFamily="34" charset="77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No probe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movements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during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 the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whole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 procedure</a:t>
            </a:r>
          </a:p>
        </p:txBody>
      </p:sp>
    </p:spTree>
    <p:extLst>
      <p:ext uri="{BB962C8B-B14F-4D97-AF65-F5344CB8AC3E}">
        <p14:creationId xmlns:p14="http://schemas.microsoft.com/office/powerpoint/2010/main" val="2851974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3">
            <a:extLst>
              <a:ext uri="{FF2B5EF4-FFF2-40B4-BE49-F238E27FC236}">
                <a16:creationId xmlns:a16="http://schemas.microsoft.com/office/drawing/2014/main" id="{3F4EC76A-DE92-6E8B-1E80-5BD0DA1C8322}"/>
              </a:ext>
            </a:extLst>
          </p:cNvPr>
          <p:cNvSpPr txBox="1">
            <a:spLocks/>
          </p:cNvSpPr>
          <p:nvPr/>
        </p:nvSpPr>
        <p:spPr>
          <a:xfrm>
            <a:off x="424214" y="327418"/>
            <a:ext cx="10467851" cy="842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Co Headline" panose="020B0603060202020204" pitchFamily="34" charset="0"/>
                <a:ea typeface="+mj-ea"/>
                <a:cs typeface="Co Headline" panose="020B0603060202020204" pitchFamily="34" charset="0"/>
              </a:defRPr>
            </a:lvl1pPr>
          </a:lstStyle>
          <a:p>
            <a:r>
              <a:rPr lang="en-US" sz="3100" dirty="0">
                <a:solidFill>
                  <a:schemeClr val="bg2"/>
                </a:solidFill>
              </a:rPr>
              <a:t>Treatment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6663F76-EE0D-3520-03D3-30B2634FCFDD}"/>
              </a:ext>
            </a:extLst>
          </p:cNvPr>
          <p:cNvCxnSpPr/>
          <p:nvPr/>
        </p:nvCxnSpPr>
        <p:spPr>
          <a:xfrm>
            <a:off x="5224915" y="2198162"/>
            <a:ext cx="0" cy="390880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95244292-4E22-E7F0-25C9-7734D1E5F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237" y="1165017"/>
            <a:ext cx="2581635" cy="685896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7F1D9CCA-B48E-9A4D-2FB1-6DDCA7DC8B51}"/>
              </a:ext>
            </a:extLst>
          </p:cNvPr>
          <p:cNvGrpSpPr/>
          <p:nvPr/>
        </p:nvGrpSpPr>
        <p:grpSpPr>
          <a:xfrm>
            <a:off x="8113351" y="1158399"/>
            <a:ext cx="775327" cy="758866"/>
            <a:chOff x="10409786" y="699025"/>
            <a:chExt cx="737628" cy="737628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1AFB75EB-87A3-7256-D641-ACB4DE898F4A}"/>
                </a:ext>
              </a:extLst>
            </p:cNvPr>
            <p:cNvSpPr/>
            <p:nvPr/>
          </p:nvSpPr>
          <p:spPr>
            <a:xfrm>
              <a:off x="10409786" y="699025"/>
              <a:ext cx="737628" cy="737628"/>
            </a:xfrm>
            <a:prstGeom prst="ellipse">
              <a:avLst/>
            </a:prstGeom>
            <a:solidFill>
              <a:srgbClr val="FEFFFF"/>
            </a:solidFill>
            <a:ln w="19050" cap="flat" cmpd="sng" algn="ctr">
              <a:solidFill>
                <a:srgbClr val="103546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3C9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A7D3694-FCD1-720B-92BA-6DF5197CC43F}"/>
                </a:ext>
              </a:extLst>
            </p:cNvPr>
            <p:cNvGrpSpPr/>
            <p:nvPr/>
          </p:nvGrpSpPr>
          <p:grpSpPr>
            <a:xfrm>
              <a:off x="10540929" y="862209"/>
              <a:ext cx="428128" cy="411256"/>
              <a:chOff x="7641874" y="366751"/>
              <a:chExt cx="788314" cy="757247"/>
            </a:xfrm>
          </p:grpSpPr>
          <p:grpSp>
            <p:nvGrpSpPr>
              <p:cNvPr id="8" name="Graphic 5">
                <a:extLst>
                  <a:ext uri="{FF2B5EF4-FFF2-40B4-BE49-F238E27FC236}">
                    <a16:creationId xmlns:a16="http://schemas.microsoft.com/office/drawing/2014/main" id="{9DA86FF2-B59C-E08D-0FEC-4EBC94B871CD}"/>
                  </a:ext>
                </a:extLst>
              </p:cNvPr>
              <p:cNvGrpSpPr/>
              <p:nvPr/>
            </p:nvGrpSpPr>
            <p:grpSpPr>
              <a:xfrm>
                <a:off x="7641874" y="449916"/>
                <a:ext cx="788314" cy="521825"/>
                <a:chOff x="320551" y="6449319"/>
                <a:chExt cx="136998" cy="90686"/>
              </a:xfrm>
              <a:solidFill>
                <a:srgbClr val="233541"/>
              </a:solidFill>
            </p:grpSpPr>
            <p:sp>
              <p:nvSpPr>
                <p:cNvPr id="11" name="Freeform: Shape 38">
                  <a:extLst>
                    <a:ext uri="{FF2B5EF4-FFF2-40B4-BE49-F238E27FC236}">
                      <a16:creationId xmlns:a16="http://schemas.microsoft.com/office/drawing/2014/main" id="{F76D5D44-B49F-24DE-DCF7-51AA4A83FB83}"/>
                    </a:ext>
                  </a:extLst>
                </p:cNvPr>
                <p:cNvSpPr/>
                <p:nvPr/>
              </p:nvSpPr>
              <p:spPr>
                <a:xfrm>
                  <a:off x="320551" y="6449319"/>
                  <a:ext cx="102257" cy="90686"/>
                </a:xfrm>
                <a:custGeom>
                  <a:avLst/>
                  <a:gdLst>
                    <a:gd name="connsiteX0" fmla="*/ 79760 w 102257"/>
                    <a:gd name="connsiteY0" fmla="*/ 69588 h 90686"/>
                    <a:gd name="connsiteX1" fmla="*/ 57963 w 102257"/>
                    <a:gd name="connsiteY1" fmla="*/ 81828 h 90686"/>
                    <a:gd name="connsiteX2" fmla="*/ 49337 w 102257"/>
                    <a:gd name="connsiteY2" fmla="*/ 80545 h 90686"/>
                    <a:gd name="connsiteX3" fmla="*/ 9006 w 102257"/>
                    <a:gd name="connsiteY3" fmla="*/ 40797 h 90686"/>
                    <a:gd name="connsiteX4" fmla="*/ 8074 w 102257"/>
                    <a:gd name="connsiteY4" fmla="*/ 38816 h 90686"/>
                    <a:gd name="connsiteX5" fmla="*/ 9589 w 102257"/>
                    <a:gd name="connsiteY5" fmla="*/ 37184 h 90686"/>
                    <a:gd name="connsiteX6" fmla="*/ 71368 w 102257"/>
                    <a:gd name="connsiteY6" fmla="*/ 8859 h 90686"/>
                    <a:gd name="connsiteX7" fmla="*/ 75681 w 102257"/>
                    <a:gd name="connsiteY7" fmla="*/ 8043 h 90686"/>
                    <a:gd name="connsiteX8" fmla="*/ 82092 w 102257"/>
                    <a:gd name="connsiteY8" fmla="*/ 9675 h 90686"/>
                    <a:gd name="connsiteX9" fmla="*/ 96429 w 102257"/>
                    <a:gd name="connsiteY9" fmla="*/ 19233 h 90686"/>
                    <a:gd name="connsiteX10" fmla="*/ 102257 w 102257"/>
                    <a:gd name="connsiteY10" fmla="*/ 13521 h 90686"/>
                    <a:gd name="connsiteX11" fmla="*/ 86521 w 102257"/>
                    <a:gd name="connsiteY11" fmla="*/ 3031 h 90686"/>
                    <a:gd name="connsiteX12" fmla="*/ 75681 w 102257"/>
                    <a:gd name="connsiteY12" fmla="*/ 0 h 90686"/>
                    <a:gd name="connsiteX13" fmla="*/ 68104 w 102257"/>
                    <a:gd name="connsiteY13" fmla="*/ 1515 h 90686"/>
                    <a:gd name="connsiteX14" fmla="*/ 6325 w 102257"/>
                    <a:gd name="connsiteY14" fmla="*/ 29957 h 90686"/>
                    <a:gd name="connsiteX15" fmla="*/ 147 w 102257"/>
                    <a:gd name="connsiteY15" fmla="*/ 37417 h 90686"/>
                    <a:gd name="connsiteX16" fmla="*/ 3295 w 102257"/>
                    <a:gd name="connsiteY16" fmla="*/ 46509 h 90686"/>
                    <a:gd name="connsiteX17" fmla="*/ 43626 w 102257"/>
                    <a:gd name="connsiteY17" fmla="*/ 86374 h 90686"/>
                    <a:gd name="connsiteX18" fmla="*/ 54583 w 102257"/>
                    <a:gd name="connsiteY18" fmla="*/ 90686 h 90686"/>
                    <a:gd name="connsiteX19" fmla="*/ 61810 w 102257"/>
                    <a:gd name="connsiteY19" fmla="*/ 88821 h 90686"/>
                    <a:gd name="connsiteX20" fmla="*/ 85938 w 102257"/>
                    <a:gd name="connsiteY20" fmla="*/ 75300 h 90686"/>
                    <a:gd name="connsiteX21" fmla="*/ 79760 w 102257"/>
                    <a:gd name="connsiteY21" fmla="*/ 69588 h 90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2257" h="90686">
                      <a:moveTo>
                        <a:pt x="79760" y="69588"/>
                      </a:moveTo>
                      <a:lnTo>
                        <a:pt x="57963" y="81828"/>
                      </a:lnTo>
                      <a:cubicBezTo>
                        <a:pt x="55515" y="83110"/>
                        <a:pt x="51319" y="82527"/>
                        <a:pt x="49337" y="80545"/>
                      </a:cubicBezTo>
                      <a:lnTo>
                        <a:pt x="9006" y="40797"/>
                      </a:lnTo>
                      <a:cubicBezTo>
                        <a:pt x="8540" y="40331"/>
                        <a:pt x="7957" y="39515"/>
                        <a:pt x="8074" y="38816"/>
                      </a:cubicBezTo>
                      <a:cubicBezTo>
                        <a:pt x="8190" y="38000"/>
                        <a:pt x="9123" y="37417"/>
                        <a:pt x="9589" y="37184"/>
                      </a:cubicBezTo>
                      <a:lnTo>
                        <a:pt x="71368" y="8859"/>
                      </a:lnTo>
                      <a:cubicBezTo>
                        <a:pt x="72533" y="8393"/>
                        <a:pt x="74049" y="8043"/>
                        <a:pt x="75681" y="8043"/>
                      </a:cubicBezTo>
                      <a:cubicBezTo>
                        <a:pt x="78128" y="8043"/>
                        <a:pt x="80460" y="8626"/>
                        <a:pt x="82092" y="9675"/>
                      </a:cubicBezTo>
                      <a:lnTo>
                        <a:pt x="96429" y="19233"/>
                      </a:lnTo>
                      <a:cubicBezTo>
                        <a:pt x="98644" y="17485"/>
                        <a:pt x="100625" y="15503"/>
                        <a:pt x="102257" y="13521"/>
                      </a:cubicBezTo>
                      <a:lnTo>
                        <a:pt x="86521" y="3031"/>
                      </a:lnTo>
                      <a:cubicBezTo>
                        <a:pt x="83607" y="1049"/>
                        <a:pt x="79760" y="0"/>
                        <a:pt x="75681" y="0"/>
                      </a:cubicBezTo>
                      <a:cubicBezTo>
                        <a:pt x="72883" y="0"/>
                        <a:pt x="70202" y="583"/>
                        <a:pt x="68104" y="1515"/>
                      </a:cubicBezTo>
                      <a:lnTo>
                        <a:pt x="6325" y="29957"/>
                      </a:lnTo>
                      <a:cubicBezTo>
                        <a:pt x="2945" y="31472"/>
                        <a:pt x="730" y="34153"/>
                        <a:pt x="147" y="37417"/>
                      </a:cubicBezTo>
                      <a:cubicBezTo>
                        <a:pt x="-435" y="40681"/>
                        <a:pt x="730" y="43944"/>
                        <a:pt x="3295" y="46509"/>
                      </a:cubicBezTo>
                      <a:lnTo>
                        <a:pt x="43626" y="86374"/>
                      </a:lnTo>
                      <a:cubicBezTo>
                        <a:pt x="46307" y="89055"/>
                        <a:pt x="50386" y="90686"/>
                        <a:pt x="54583" y="90686"/>
                      </a:cubicBezTo>
                      <a:cubicBezTo>
                        <a:pt x="57264" y="90686"/>
                        <a:pt x="59711" y="90104"/>
                        <a:pt x="61810" y="88821"/>
                      </a:cubicBezTo>
                      <a:lnTo>
                        <a:pt x="85938" y="75300"/>
                      </a:lnTo>
                      <a:cubicBezTo>
                        <a:pt x="84073" y="73435"/>
                        <a:pt x="81975" y="71453"/>
                        <a:pt x="79760" y="69588"/>
                      </a:cubicBezTo>
                      <a:close/>
                    </a:path>
                  </a:pathLst>
                </a:custGeom>
                <a:solidFill>
                  <a:srgbClr val="233541"/>
                </a:solidFill>
                <a:ln w="1162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3C94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Freeform: Shape 39">
                  <a:extLst>
                    <a:ext uri="{FF2B5EF4-FFF2-40B4-BE49-F238E27FC236}">
                      <a16:creationId xmlns:a16="http://schemas.microsoft.com/office/drawing/2014/main" id="{0F2C18D8-F790-55D2-8752-C146252D3E73}"/>
                    </a:ext>
                  </a:extLst>
                </p:cNvPr>
                <p:cNvSpPr/>
                <p:nvPr/>
              </p:nvSpPr>
              <p:spPr>
                <a:xfrm>
                  <a:off x="431434" y="6478693"/>
                  <a:ext cx="26115" cy="27625"/>
                </a:xfrm>
                <a:custGeom>
                  <a:avLst/>
                  <a:gdLst>
                    <a:gd name="connsiteX0" fmla="*/ 16902 w 26115"/>
                    <a:gd name="connsiteY0" fmla="*/ 10724 h 27625"/>
                    <a:gd name="connsiteX1" fmla="*/ 18067 w 26115"/>
                    <a:gd name="connsiteY1" fmla="*/ 12123 h 27625"/>
                    <a:gd name="connsiteX2" fmla="*/ 16785 w 26115"/>
                    <a:gd name="connsiteY2" fmla="*/ 13405 h 27625"/>
                    <a:gd name="connsiteX3" fmla="*/ 0 w 26115"/>
                    <a:gd name="connsiteY3" fmla="*/ 22846 h 27625"/>
                    <a:gd name="connsiteX4" fmla="*/ 7926 w 26115"/>
                    <a:gd name="connsiteY4" fmla="*/ 27626 h 27625"/>
                    <a:gd name="connsiteX5" fmla="*/ 20748 w 26115"/>
                    <a:gd name="connsiteY5" fmla="*/ 20515 h 27625"/>
                    <a:gd name="connsiteX6" fmla="*/ 26110 w 26115"/>
                    <a:gd name="connsiteY6" fmla="*/ 12589 h 27625"/>
                    <a:gd name="connsiteX7" fmla="*/ 21331 w 26115"/>
                    <a:gd name="connsiteY7" fmla="*/ 4196 h 27625"/>
                    <a:gd name="connsiteX8" fmla="*/ 15153 w 26115"/>
                    <a:gd name="connsiteY8" fmla="*/ 0 h 27625"/>
                    <a:gd name="connsiteX9" fmla="*/ 7344 w 26115"/>
                    <a:gd name="connsiteY9" fmla="*/ 4429 h 27625"/>
                    <a:gd name="connsiteX10" fmla="*/ 16902 w 26115"/>
                    <a:gd name="connsiteY10" fmla="*/ 10724 h 2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115" h="27625">
                      <a:moveTo>
                        <a:pt x="16902" y="10724"/>
                      </a:moveTo>
                      <a:cubicBezTo>
                        <a:pt x="17718" y="11307"/>
                        <a:pt x="18067" y="11773"/>
                        <a:pt x="18067" y="12123"/>
                      </a:cubicBezTo>
                      <a:cubicBezTo>
                        <a:pt x="18067" y="12472"/>
                        <a:pt x="17601" y="12939"/>
                        <a:pt x="16785" y="13405"/>
                      </a:cubicBezTo>
                      <a:lnTo>
                        <a:pt x="0" y="22846"/>
                      </a:lnTo>
                      <a:cubicBezTo>
                        <a:pt x="2798" y="24245"/>
                        <a:pt x="5478" y="25877"/>
                        <a:pt x="7926" y="27626"/>
                      </a:cubicBezTo>
                      <a:lnTo>
                        <a:pt x="20748" y="20515"/>
                      </a:lnTo>
                      <a:cubicBezTo>
                        <a:pt x="24012" y="18650"/>
                        <a:pt x="25994" y="15736"/>
                        <a:pt x="26110" y="12589"/>
                      </a:cubicBezTo>
                      <a:cubicBezTo>
                        <a:pt x="26227" y="9325"/>
                        <a:pt x="24478" y="6294"/>
                        <a:pt x="21331" y="4196"/>
                      </a:cubicBezTo>
                      <a:lnTo>
                        <a:pt x="15153" y="0"/>
                      </a:lnTo>
                      <a:cubicBezTo>
                        <a:pt x="12705" y="1865"/>
                        <a:pt x="10024" y="3264"/>
                        <a:pt x="7344" y="4429"/>
                      </a:cubicBezTo>
                      <a:lnTo>
                        <a:pt x="16902" y="10724"/>
                      </a:lnTo>
                      <a:close/>
                    </a:path>
                  </a:pathLst>
                </a:custGeom>
                <a:solidFill>
                  <a:srgbClr val="233541"/>
                </a:solidFill>
                <a:ln w="11628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3C94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" name="Freeform: Shape 40">
                <a:extLst>
                  <a:ext uri="{FF2B5EF4-FFF2-40B4-BE49-F238E27FC236}">
                    <a16:creationId xmlns:a16="http://schemas.microsoft.com/office/drawing/2014/main" id="{F8D4CE7F-668B-53B6-A3E9-273DA73DC705}"/>
                  </a:ext>
                </a:extLst>
              </p:cNvPr>
              <p:cNvSpPr/>
              <p:nvPr/>
            </p:nvSpPr>
            <p:spPr>
              <a:xfrm>
                <a:off x="8132356" y="366751"/>
                <a:ext cx="295553" cy="267478"/>
              </a:xfrm>
              <a:custGeom>
                <a:avLst/>
                <a:gdLst>
                  <a:gd name="connsiteX0" fmla="*/ 0 w 51363"/>
                  <a:gd name="connsiteY0" fmla="*/ 46392 h 46484"/>
                  <a:gd name="connsiteX1" fmla="*/ 51288 w 51363"/>
                  <a:gd name="connsiteY1" fmla="*/ 0 h 46484"/>
                  <a:gd name="connsiteX2" fmla="*/ 33687 w 51363"/>
                  <a:gd name="connsiteY2" fmla="*/ 233 h 46484"/>
                  <a:gd name="connsiteX3" fmla="*/ 0 w 51363"/>
                  <a:gd name="connsiteY3" fmla="*/ 46392 h 4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363" h="46484">
                    <a:moveTo>
                      <a:pt x="0" y="46392"/>
                    </a:moveTo>
                    <a:cubicBezTo>
                      <a:pt x="15503" y="46509"/>
                      <a:pt x="53270" y="50006"/>
                      <a:pt x="51288" y="0"/>
                    </a:cubicBezTo>
                    <a:lnTo>
                      <a:pt x="33687" y="233"/>
                    </a:lnTo>
                    <a:cubicBezTo>
                      <a:pt x="33803" y="-233"/>
                      <a:pt x="34503" y="35552"/>
                      <a:pt x="0" y="46392"/>
                    </a:cubicBezTo>
                    <a:close/>
                  </a:path>
                </a:pathLst>
              </a:custGeom>
              <a:solidFill>
                <a:srgbClr val="FAC649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rgbClr val="F3C9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41">
                <a:extLst>
                  <a:ext uri="{FF2B5EF4-FFF2-40B4-BE49-F238E27FC236}">
                    <a16:creationId xmlns:a16="http://schemas.microsoft.com/office/drawing/2014/main" id="{05CC84A8-D41B-B55C-C42A-E43F4BEC8BF1}"/>
                  </a:ext>
                </a:extLst>
              </p:cNvPr>
              <p:cNvSpPr/>
              <p:nvPr/>
            </p:nvSpPr>
            <p:spPr>
              <a:xfrm>
                <a:off x="7990832" y="745297"/>
                <a:ext cx="428751" cy="378701"/>
              </a:xfrm>
              <a:custGeom>
                <a:avLst/>
                <a:gdLst>
                  <a:gd name="connsiteX0" fmla="*/ 0 w 74511"/>
                  <a:gd name="connsiteY0" fmla="*/ 1004 h 65813"/>
                  <a:gd name="connsiteX1" fmla="*/ 74368 w 74511"/>
                  <a:gd name="connsiteY1" fmla="*/ 65813 h 65813"/>
                  <a:gd name="connsiteX2" fmla="*/ 46859 w 74511"/>
                  <a:gd name="connsiteY2" fmla="*/ 65464 h 65813"/>
                  <a:gd name="connsiteX3" fmla="*/ 0 w 74511"/>
                  <a:gd name="connsiteY3" fmla="*/ 1004 h 6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511" h="65813">
                    <a:moveTo>
                      <a:pt x="0" y="1004"/>
                    </a:moveTo>
                    <a:cubicBezTo>
                      <a:pt x="8393" y="305"/>
                      <a:pt x="78098" y="-11235"/>
                      <a:pt x="74368" y="65813"/>
                    </a:cubicBezTo>
                    <a:lnTo>
                      <a:pt x="46859" y="65464"/>
                    </a:lnTo>
                    <a:cubicBezTo>
                      <a:pt x="46742" y="65464"/>
                      <a:pt x="51405" y="20004"/>
                      <a:pt x="0" y="1004"/>
                    </a:cubicBezTo>
                    <a:close/>
                  </a:path>
                </a:pathLst>
              </a:custGeom>
              <a:solidFill>
                <a:srgbClr val="FAC649"/>
              </a:solidFill>
              <a:ln w="1162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srgbClr val="F3C94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FDD15A9D-10D9-64EE-E7CC-4DB901A2FEFE}"/>
              </a:ext>
            </a:extLst>
          </p:cNvPr>
          <p:cNvSpPr txBox="1"/>
          <p:nvPr/>
        </p:nvSpPr>
        <p:spPr>
          <a:xfrm>
            <a:off x="470035" y="2690369"/>
            <a:ext cx="42680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CoHeadline-Regular"/>
              </a:rPr>
              <a:t>Support </a:t>
            </a:r>
            <a:r>
              <a:rPr lang="fr-FR" dirty="0" err="1">
                <a:solidFill>
                  <a:schemeClr val="tx2"/>
                </a:solidFill>
                <a:latin typeface="CoHeadline-Regular"/>
              </a:rPr>
              <a:t>tumor</a:t>
            </a:r>
            <a:r>
              <a:rPr lang="fr-FR" dirty="0">
                <a:solidFill>
                  <a:schemeClr val="tx2"/>
                </a:solidFill>
                <a:latin typeface="CoHeadline-Regular"/>
              </a:rPr>
              <a:t> ablation – </a:t>
            </a:r>
            <a:r>
              <a:rPr lang="fr-FR" dirty="0" err="1">
                <a:solidFill>
                  <a:schemeClr val="tx2"/>
                </a:solidFill>
                <a:latin typeface="CoHeadline-Regular"/>
              </a:rPr>
              <a:t>what</a:t>
            </a:r>
            <a:r>
              <a:rPr lang="fr-FR" dirty="0">
                <a:solidFill>
                  <a:schemeClr val="tx2"/>
                </a:solidFill>
                <a:latin typeface="CoHeadline-Regular"/>
              </a:rPr>
              <a:t> FT procedure ? 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2"/>
                </a:solidFill>
                <a:latin typeface="CoHeadline-Regular"/>
              </a:rPr>
              <a:t>They</a:t>
            </a:r>
            <a:r>
              <a:rPr lang="fr-FR" dirty="0">
                <a:solidFill>
                  <a:schemeClr val="tx2"/>
                </a:solidFill>
                <a:latin typeface="CoHeadline-Regular"/>
              </a:rPr>
              <a:t> </a:t>
            </a:r>
            <a:r>
              <a:rPr lang="fr-FR" dirty="0" err="1">
                <a:solidFill>
                  <a:schemeClr val="tx2"/>
                </a:solidFill>
                <a:latin typeface="CoHeadline-Regular"/>
              </a:rPr>
              <a:t>don’t</a:t>
            </a:r>
            <a:r>
              <a:rPr lang="fr-FR" dirty="0">
                <a:solidFill>
                  <a:schemeClr val="tx2"/>
                </a:solidFill>
                <a:latin typeface="CoHeadline-Regular"/>
              </a:rPr>
              <a:t> have Full </a:t>
            </a:r>
            <a:r>
              <a:rPr lang="fr-FR" dirty="0" err="1">
                <a:solidFill>
                  <a:schemeClr val="tx2"/>
                </a:solidFill>
                <a:latin typeface="CoHeadline-Regular"/>
              </a:rPr>
              <a:t>Grid</a:t>
            </a:r>
            <a:r>
              <a:rPr lang="fr-FR" dirty="0">
                <a:solidFill>
                  <a:schemeClr val="tx2"/>
                </a:solidFill>
                <a:latin typeface="CoHeadline-Regular"/>
              </a:rPr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A69D38F-A6B7-8887-958F-D6AE39AE624F}"/>
              </a:ext>
            </a:extLst>
          </p:cNvPr>
          <p:cNvSpPr txBox="1"/>
          <p:nvPr/>
        </p:nvSpPr>
        <p:spPr>
          <a:xfrm>
            <a:off x="5627697" y="2909411"/>
            <a:ext cx="60942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chemeClr val="tx2"/>
                </a:solidFill>
                <a:latin typeface="CoHeadline-Regular"/>
              </a:rPr>
              <a:t>KOELIS Trinity</a:t>
            </a:r>
            <a:r>
              <a:rPr lang="en-US" sz="1000" b="0" i="0" u="none" strike="noStrike" baseline="0" dirty="0">
                <a:solidFill>
                  <a:schemeClr val="tx2"/>
                </a:solidFill>
                <a:latin typeface="CoHeadline-Regular"/>
              </a:rPr>
              <a:t>® </a:t>
            </a:r>
            <a:r>
              <a:rPr lang="en-US" sz="1800" b="0" i="0" u="none" strike="noStrike" baseline="0" dirty="0">
                <a:solidFill>
                  <a:schemeClr val="tx2"/>
                </a:solidFill>
                <a:latin typeface="CoHeadline-Regular"/>
              </a:rPr>
              <a:t>for needle-based</a:t>
            </a:r>
            <a:r>
              <a:rPr lang="en-US" dirty="0">
                <a:solidFill>
                  <a:schemeClr val="tx2"/>
                </a:solidFill>
                <a:latin typeface="CoHeadline-Regular"/>
              </a:rPr>
              <a:t> </a:t>
            </a:r>
            <a:r>
              <a:rPr lang="fr-FR" sz="1800" b="0" i="0" u="none" strike="noStrike" baseline="0" dirty="0">
                <a:solidFill>
                  <a:schemeClr val="tx2"/>
                </a:solidFill>
                <a:latin typeface="CoHeadline-Regular"/>
              </a:rPr>
              <a:t>focal </a:t>
            </a:r>
            <a:r>
              <a:rPr lang="fr-FR" sz="1800" b="0" i="0" u="none" strike="noStrike" baseline="0" dirty="0" err="1">
                <a:solidFill>
                  <a:schemeClr val="tx2"/>
                </a:solidFill>
                <a:latin typeface="CoHeadline-Regular"/>
              </a:rPr>
              <a:t>therapy</a:t>
            </a:r>
            <a:r>
              <a:rPr lang="fr-FR" sz="1800" b="0" i="0" u="none" strike="noStrike" baseline="0" dirty="0">
                <a:solidFill>
                  <a:schemeClr val="tx2"/>
                </a:solidFill>
                <a:latin typeface="CoHeadline-Regular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>
              <a:latin typeface="CoHeadline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latin typeface="CoHeadline-Regular"/>
              </a:rPr>
              <a:t>Koelis </a:t>
            </a:r>
            <a:r>
              <a:rPr lang="fr-FR" dirty="0" err="1">
                <a:latin typeface="CoHeadline-Regular"/>
              </a:rPr>
              <a:t>Targeted</a:t>
            </a:r>
            <a:r>
              <a:rPr lang="fr-FR" dirty="0">
                <a:latin typeface="CoHeadline-Regular"/>
              </a:rPr>
              <a:t> </a:t>
            </a:r>
            <a:r>
              <a:rPr lang="fr-FR" dirty="0" err="1">
                <a:latin typeface="CoHeadline-Regular"/>
              </a:rPr>
              <a:t>Microwave</a:t>
            </a:r>
            <a:r>
              <a:rPr lang="fr-FR" dirty="0">
                <a:latin typeface="CoHeadline-Regular"/>
              </a:rPr>
              <a:t> Ablation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CoHeadline-Regular"/>
              </a:rPr>
              <a:t>IRE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2"/>
                </a:solidFill>
                <a:latin typeface="CoHeadline-Regular"/>
              </a:rPr>
              <a:t>Cryotherapy</a:t>
            </a:r>
            <a:endParaRPr lang="fr-FR" dirty="0">
              <a:solidFill>
                <a:schemeClr val="tx2"/>
              </a:solidFill>
              <a:latin typeface="CoHeadline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CoHeadline-Regular"/>
              </a:rPr>
              <a:t>HIFU </a:t>
            </a:r>
          </a:p>
        </p:txBody>
      </p:sp>
      <p:sp>
        <p:nvSpPr>
          <p:cNvPr id="13" name="Titre 33">
            <a:extLst>
              <a:ext uri="{FF2B5EF4-FFF2-40B4-BE49-F238E27FC236}">
                <a16:creationId xmlns:a16="http://schemas.microsoft.com/office/drawing/2014/main" id="{D3A03810-95A6-F3BC-92CD-833B03942B82}"/>
              </a:ext>
            </a:extLst>
          </p:cNvPr>
          <p:cNvSpPr txBox="1">
            <a:spLocks/>
          </p:cNvSpPr>
          <p:nvPr/>
        </p:nvSpPr>
        <p:spPr>
          <a:xfrm>
            <a:off x="6595069" y="2235005"/>
            <a:ext cx="5815178" cy="842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Co Headline" panose="020B0603060202020204" pitchFamily="34" charset="0"/>
                <a:ea typeface="+mj-ea"/>
                <a:cs typeface="Co Headline" panose="020B0603060202020204" pitchFamily="34" charset="0"/>
              </a:defRPr>
            </a:lvl1pPr>
          </a:lstStyle>
          <a:p>
            <a:r>
              <a:rPr lang="en-US" sz="2400" dirty="0" err="1">
                <a:solidFill>
                  <a:schemeClr val="bg2"/>
                </a:solidFill>
              </a:rPr>
              <a:t>ProMap</a:t>
            </a:r>
            <a:r>
              <a:rPr lang="en-US" sz="2400" dirty="0">
                <a:solidFill>
                  <a:schemeClr val="bg2"/>
                </a:solidFill>
              </a:rPr>
              <a:t> FT Software</a:t>
            </a:r>
          </a:p>
        </p:txBody>
      </p:sp>
    </p:spTree>
    <p:extLst>
      <p:ext uri="{BB962C8B-B14F-4D97-AF65-F5344CB8AC3E}">
        <p14:creationId xmlns:p14="http://schemas.microsoft.com/office/powerpoint/2010/main" val="648862540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de slides - FOND BLEU">
  <a:themeElements>
    <a:clrScheme name="KOELIS">
      <a:dk1>
        <a:srgbClr val="103546"/>
      </a:dk1>
      <a:lt1>
        <a:srgbClr val="F3C94F"/>
      </a:lt1>
      <a:dk2>
        <a:srgbClr val="7493A3"/>
      </a:dk2>
      <a:lt2>
        <a:srgbClr val="FEFFFF"/>
      </a:lt2>
      <a:accent1>
        <a:srgbClr val="103546"/>
      </a:accent1>
      <a:accent2>
        <a:srgbClr val="7595A4"/>
      </a:accent2>
      <a:accent3>
        <a:srgbClr val="F3C94F"/>
      </a:accent3>
      <a:accent4>
        <a:srgbClr val="005F65"/>
      </a:accent4>
      <a:accent5>
        <a:srgbClr val="3C85C6"/>
      </a:accent5>
      <a:accent6>
        <a:srgbClr val="7350A1"/>
      </a:accent6>
      <a:hlink>
        <a:srgbClr val="103546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que de slides - FOND BLANC">
  <a:themeElements>
    <a:clrScheme name="KOELIS">
      <a:dk1>
        <a:srgbClr val="103546"/>
      </a:dk1>
      <a:lt1>
        <a:srgbClr val="F3C94F"/>
      </a:lt1>
      <a:dk2>
        <a:srgbClr val="7493A3"/>
      </a:dk2>
      <a:lt2>
        <a:srgbClr val="FEFFFF"/>
      </a:lt2>
      <a:accent1>
        <a:srgbClr val="103546"/>
      </a:accent1>
      <a:accent2>
        <a:srgbClr val="7595A4"/>
      </a:accent2>
      <a:accent3>
        <a:srgbClr val="F3C94F"/>
      </a:accent3>
      <a:accent4>
        <a:srgbClr val="005F65"/>
      </a:accent4>
      <a:accent5>
        <a:srgbClr val="3C85C6"/>
      </a:accent5>
      <a:accent6>
        <a:srgbClr val="7350A1"/>
      </a:accent6>
      <a:hlink>
        <a:srgbClr val="103546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asque de slides - FOND BLANC">
  <a:themeElements>
    <a:clrScheme name="KOELIS">
      <a:dk1>
        <a:srgbClr val="103546"/>
      </a:dk1>
      <a:lt1>
        <a:srgbClr val="F3C94F"/>
      </a:lt1>
      <a:dk2>
        <a:srgbClr val="7493A3"/>
      </a:dk2>
      <a:lt2>
        <a:srgbClr val="FEFFFF"/>
      </a:lt2>
      <a:accent1>
        <a:srgbClr val="103546"/>
      </a:accent1>
      <a:accent2>
        <a:srgbClr val="7595A4"/>
      </a:accent2>
      <a:accent3>
        <a:srgbClr val="F3C94F"/>
      </a:accent3>
      <a:accent4>
        <a:srgbClr val="005F65"/>
      </a:accent4>
      <a:accent5>
        <a:srgbClr val="3C85C6"/>
      </a:accent5>
      <a:accent6>
        <a:srgbClr val="7350A1"/>
      </a:accent6>
      <a:hlink>
        <a:srgbClr val="103546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8a5c1a-b25e-4983-bd6c-81fd12a97703">
      <Terms xmlns="http://schemas.microsoft.com/office/infopath/2007/PartnerControls"/>
    </lcf76f155ced4ddcb4097134ff3c332f>
    <TaxCatchAll xmlns="202fa2af-3888-4f21-931e-b5477bfa27c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036132FBD0A8479F9A98D58B863B29" ma:contentTypeVersion="15" ma:contentTypeDescription="Crée un document." ma:contentTypeScope="" ma:versionID="0cd0590a9893bc16025fc9098f7c114b">
  <xsd:schema xmlns:xsd="http://www.w3.org/2001/XMLSchema" xmlns:xs="http://www.w3.org/2001/XMLSchema" xmlns:p="http://schemas.microsoft.com/office/2006/metadata/properties" xmlns:ns2="8c8a5c1a-b25e-4983-bd6c-81fd12a97703" xmlns:ns3="202fa2af-3888-4f21-931e-b5477bfa27c7" targetNamespace="http://schemas.microsoft.com/office/2006/metadata/properties" ma:root="true" ma:fieldsID="9184d10a9806c00d454b503ce90653df" ns2:_="" ns3:_="">
    <xsd:import namespace="8c8a5c1a-b25e-4983-bd6c-81fd12a97703"/>
    <xsd:import namespace="202fa2af-3888-4f21-931e-b5477bfa27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8a5c1a-b25e-4983-bd6c-81fd12a977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b874c4aa-c907-479a-852d-4e57d0e402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2fa2af-3888-4f21-931e-b5477bfa27c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0be7e41-ca04-4d31-898f-6325a036f118}" ma:internalName="TaxCatchAll" ma:showField="CatchAllData" ma:web="202fa2af-3888-4f21-931e-b5477bfa27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145156-3624-4E17-AA33-1345AC1FE68B}">
  <ds:schemaRefs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a2a5b3e-8137-4b06-a5d2-f03305c97a5d"/>
    <ds:schemaRef ds:uri="7caf9d4b-a5fc-4696-8abe-75cacb61a999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82E78C8-BD0D-4FB1-9361-D190A6EEC923}"/>
</file>

<file path=customXml/itemProps3.xml><?xml version="1.0" encoding="utf-8"?>
<ds:datastoreItem xmlns:ds="http://schemas.openxmlformats.org/officeDocument/2006/customXml" ds:itemID="{6BD64505-632E-4FA6-8BE9-22804569A1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2569</TotalTime>
  <Words>845</Words>
  <Application>Microsoft Office PowerPoint</Application>
  <PresentationFormat>Grand écran</PresentationFormat>
  <Paragraphs>176</Paragraphs>
  <Slides>12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12</vt:i4>
      </vt:variant>
    </vt:vector>
  </HeadingPairs>
  <TitlesOfParts>
    <vt:vector size="26" baseType="lpstr">
      <vt:lpstr>-apple-system</vt:lpstr>
      <vt:lpstr>Aptos</vt:lpstr>
      <vt:lpstr>Arial</vt:lpstr>
      <vt:lpstr>Calibri</vt:lpstr>
      <vt:lpstr>Co Headline</vt:lpstr>
      <vt:lpstr>CoHeadline-Regular</vt:lpstr>
      <vt:lpstr>Futura PT Book</vt:lpstr>
      <vt:lpstr>Futura PT Demi</vt:lpstr>
      <vt:lpstr>Futura St book</vt:lpstr>
      <vt:lpstr>Futura Std Book</vt:lpstr>
      <vt:lpstr>Futura Std Medium</vt:lpstr>
      <vt:lpstr>Masque de slides - FOND BLEU</vt:lpstr>
      <vt:lpstr>Masque de slides - FOND BLANC</vt:lpstr>
      <vt:lpstr>1_Masque de slides - FOND BLANC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Hemlata</dc:creator>
  <cp:lastModifiedBy>SCHMIDT, Zoé</cp:lastModifiedBy>
  <cp:revision>549</cp:revision>
  <dcterms:created xsi:type="dcterms:W3CDTF">2020-05-31T13:41:36Z</dcterms:created>
  <dcterms:modified xsi:type="dcterms:W3CDTF">2025-10-03T09:00:56Z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0x01010075036132FBD0A8479F9A98D58B863B29</vt:lpwstr>
  </property>
</Properties>
</file>